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9"/>
  </p:notesMasterIdLst>
  <p:sldIdLst>
    <p:sldId id="256" r:id="rId2"/>
    <p:sldId id="258" r:id="rId3"/>
    <p:sldId id="259" r:id="rId4"/>
    <p:sldId id="274" r:id="rId5"/>
    <p:sldId id="273" r:id="rId6"/>
    <p:sldId id="271" r:id="rId7"/>
    <p:sldId id="270" r:id="rId8"/>
    <p:sldId id="261" r:id="rId9"/>
    <p:sldId id="262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13" r:id="rId31"/>
    <p:sldId id="314" r:id="rId32"/>
    <p:sldId id="312" r:id="rId33"/>
    <p:sldId id="263" r:id="rId34"/>
    <p:sldId id="277" r:id="rId35"/>
    <p:sldId id="278" r:id="rId36"/>
    <p:sldId id="279" r:id="rId37"/>
    <p:sldId id="280" r:id="rId38"/>
    <p:sldId id="286" r:id="rId39"/>
    <p:sldId id="281" r:id="rId40"/>
    <p:sldId id="282" r:id="rId41"/>
    <p:sldId id="285" r:id="rId42"/>
    <p:sldId id="284" r:id="rId43"/>
    <p:sldId id="265" r:id="rId44"/>
    <p:sldId id="266" r:id="rId45"/>
    <p:sldId id="267" r:id="rId46"/>
    <p:sldId id="268" r:id="rId47"/>
    <p:sldId id="269" r:id="rId48"/>
  </p:sldIdLst>
  <p:sldSz cx="9144000" cy="5143500" type="screen16x9"/>
  <p:notesSz cx="6858000" cy="9144000"/>
  <p:embeddedFontLst>
    <p:embeddedFont>
      <p:font typeface="Lora" charset="0"/>
      <p:regular r:id="rId50"/>
      <p:bold r:id="rId51"/>
      <p:italic r:id="rId52"/>
      <p:boldItalic r:id="rId53"/>
    </p:embeddedFont>
    <p:embeddedFont>
      <p:font typeface="Quattrocento Sans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34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Lösung: der</a:t>
            </a:r>
            <a:r>
              <a:rPr lang="en" dirty="0" smtClean="0"/>
              <a:t> Gewinn steigt in Abhängigkeit zu den richtig beantworteten Fragen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Lösung: Die</a:t>
            </a:r>
            <a:r>
              <a:rPr lang="en" dirty="0" smtClean="0"/>
              <a:t> Fragen werden progressiv schwerer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Lösung: Joker als Hilfsmittel</a:t>
            </a:r>
            <a:r>
              <a:rPr lang="en" baseline="0" dirty="0" smtClean="0"/>
              <a:t> welche ein Spieler nutzen kann wenn er/sie auf einer Frage festsitzt.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Lösung: Joker als Hilfsmittel</a:t>
            </a:r>
            <a:r>
              <a:rPr lang="en" baseline="0" dirty="0" smtClean="0"/>
              <a:t> welche ein Spieler nutzen kann wenn er/sie auf einer Frage festsitzt.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Hätte </a:t>
            </a:r>
            <a:r>
              <a:rPr lang="de-DE" dirty="0" err="1" smtClean="0"/>
              <a:t>ordinal</a:t>
            </a:r>
            <a:r>
              <a:rPr lang="de-DE" baseline="0" dirty="0" smtClean="0"/>
              <a:t> persistieren sollen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Preis</a:t>
            </a:r>
            <a:r>
              <a:rPr lang="de-DE" baseline="0" dirty="0" smtClean="0"/>
              <a:t> für aktuelle Frage? Letzter </a:t>
            </a:r>
            <a:r>
              <a:rPr lang="de-DE" baseline="0" dirty="0" err="1" smtClean="0"/>
              <a:t>checkpoint</a:t>
            </a:r>
            <a:r>
              <a:rPr lang="de-DE" baseline="0" dirty="0" smtClean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Preis</a:t>
            </a:r>
            <a:r>
              <a:rPr lang="de-DE" baseline="0" dirty="0" smtClean="0"/>
              <a:t> für aktuelle Frage? Letzter </a:t>
            </a:r>
            <a:r>
              <a:rPr lang="de-DE" baseline="0" dirty="0" err="1" smtClean="0"/>
              <a:t>checkpoint</a:t>
            </a:r>
            <a:r>
              <a:rPr lang="de-DE" baseline="0" dirty="0" smtClean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OOT-Projekt - Gruppe </a:t>
            </a:r>
            <a:r>
              <a:rPr lang="en" dirty="0" smtClean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dirty="0" smtClean="0"/>
              <a:t> Das Spiel</a:t>
            </a:r>
          </a:p>
          <a:p>
            <a:pPr>
              <a:spcBef>
                <a:spcPts val="0"/>
              </a:spcBef>
            </a:pPr>
            <a:r>
              <a:rPr lang="de-DE" dirty="0" smtClean="0"/>
              <a:t> Die Fragen</a:t>
            </a:r>
          </a:p>
          <a:p>
            <a:pPr>
              <a:spcBef>
                <a:spcPts val="0"/>
              </a:spcBef>
            </a:pPr>
            <a:r>
              <a:rPr lang="de-DE" dirty="0" smtClean="0"/>
              <a:t> Die Joker</a:t>
            </a:r>
          </a:p>
          <a:p>
            <a:pPr>
              <a:spcBef>
                <a:spcPts val="0"/>
              </a:spcBef>
            </a:pPr>
            <a:r>
              <a:rPr lang="de-DE" dirty="0" smtClean="0"/>
              <a:t> Die Highscores</a:t>
            </a: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 smtClean="0"/>
              <a:t>sollte es nicht als „zu schwer“ empfinden Fortschritte in dem Spiel zu machen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 smtClean="0"/>
              <a:t>sollte es nicht als „zu schwer“ empfinden Fortschritte in dem Spiel zu machen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  <a:latin typeface="Quattrocento Sans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2906" y="3867894"/>
            <a:ext cx="631502" cy="6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feld 13"/>
          <p:cNvSpPr txBox="1"/>
          <p:nvPr/>
        </p:nvSpPr>
        <p:spPr>
          <a:xfrm>
            <a:off x="7092280" y="4443958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50"/>
                </a:solidFill>
                <a:latin typeface="Quattrocento Sans" charset="0"/>
              </a:rPr>
              <a:t>JOKER</a:t>
            </a:r>
            <a:endParaRPr lang="de-DE" sz="1600" b="1" dirty="0">
              <a:solidFill>
                <a:srgbClr val="00B050"/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347614"/>
            <a:ext cx="7196683" cy="375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Zentraler Bestandteil des Spieles WWM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Projektleiter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Christian Hahn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401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Benötigen Schwierigkeitsstufen die innerhalb des Spielverlaufs steigen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Benötigen Schwierigkeitsstufen die innerhalb des Spielverlaufs steigen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Benötigen eine Datenbank, als Fragenkatalog zum Speichern, Abrufen und Sortieren der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Genaue Angabe WAS jeder Joker macht und WIE dies in dem Spiel interpretiert wird</a:t>
            </a:r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Ermöglichen es dem Spieler seine Erfolge mit anderen Spielern bzw. mit sich selbst zu vergleichen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Ermöglichen es dem Spieler seine Erfolge mit anderen Spielern bzw. mit sich selbst zu vergleichen</a:t>
            </a:r>
          </a:p>
          <a:p>
            <a:r>
              <a:rPr lang="de-DE" dirty="0" smtClean="0"/>
              <a:t> Die Highscores sollen in einer Datenbank verwaltet werden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Ermöglichen es dem Spieler seine Erfolge mit anderen Spielern bzw. mit sich selbst zu vergleichen</a:t>
            </a:r>
          </a:p>
          <a:p>
            <a:r>
              <a:rPr lang="de-DE" dirty="0" smtClean="0"/>
              <a:t> Die Highscores sollen in einer Datenbank verwaltet werden</a:t>
            </a:r>
          </a:p>
          <a:p>
            <a:r>
              <a:rPr lang="de-DE" dirty="0" smtClean="0"/>
              <a:t> Ein Spieler sollte einen Überblick auf die 10 besten Highscores haben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Team-Einteilung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93516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Projektleiter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Analysten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Designer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Marcel Herd &amp;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Tester		</a:t>
            </a: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75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Überarbeitungsbedarf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 smtClean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 smtClean="0"/>
              <a:t> z.B. Telefon Joker verhalten, Publikumsjoker verhalten etc.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Überarbeitungsbedarf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 smtClean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 smtClean="0"/>
              <a:t> z.B. Telefon Joker verhalten, Publikumsjoker verhalten etc.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 Spezifizierung des Benutzerverlaufs, außerhalb des Spieles</a:t>
            </a:r>
          </a:p>
          <a:p>
            <a:pPr>
              <a:buNone/>
            </a:pPr>
            <a:endParaRPr lang="de-DE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30747"/>
            <a:ext cx="4321101" cy="36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dirty="0" smtClean="0">
                <a:highlight>
                  <a:srgbClr val="FFCD00"/>
                </a:highlight>
              </a:rPr>
              <a:t>E</a:t>
            </a:r>
            <a:r>
              <a:rPr lang="en" sz="4800" dirty="0" smtClean="0">
                <a:highlight>
                  <a:srgbClr val="FFCD00"/>
                </a:highlight>
              </a:rPr>
              <a:t>rfahrungen in der Analyse</a:t>
            </a:r>
            <a:endParaRPr lang="en" sz="4800" dirty="0">
              <a:highlight>
                <a:srgbClr val="FFCD00"/>
              </a:highlight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Designer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Marcel Herd </a:t>
            </a:r>
            <a:r>
              <a:rPr lang="de-DE" dirty="0" smtClean="0"/>
              <a:t>• Eugen </a:t>
            </a:r>
            <a:r>
              <a:rPr lang="de-DE" dirty="0" err="1" smtClean="0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991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Analyseergebnis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 </a:t>
            </a:r>
            <a:r>
              <a:rPr lang="de-DE" dirty="0"/>
              <a:t>✓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758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Design-Entscheidungen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“Die Fragen sollen nach ihrer Schwierigkeit sortiert werden können”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Gewinn &amp; Checkpoints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MVC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19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Sortieren nach Schwierigkeit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68976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7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Gewinn &amp; Checkpoints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6764684" cy="33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5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Gewinn &amp; Checkpoints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3638"/>
            <a:ext cx="45815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2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4352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63" y="1635646"/>
            <a:ext cx="2705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5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Lines of Code	 </a:t>
            </a:r>
            <a:r>
              <a:rPr lang="en" dirty="0" smtClean="0">
                <a:sym typeface="Wingdings" pitchFamily="2" charset="2"/>
              </a:rPr>
              <a:t>   </a:t>
            </a:r>
            <a:r>
              <a:rPr lang="en" dirty="0" smtClean="0"/>
              <a:t>1239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17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2" y="1635646"/>
            <a:ext cx="4686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60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MVC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Bla bla bla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121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MVC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348540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02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Implementierung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3908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Arbeitsaufteilung (anhand des Designs)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829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Tester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Schwalm </a:t>
            </a:r>
            <a:r>
              <a:rPr lang="de-DE" dirty="0" smtClean="0"/>
              <a:t>• ASDF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73455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Demo anhand der Testprozeduren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Qualität der Implementierungen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637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Danke!</a:t>
            </a:r>
            <a:endParaRPr lang="en" sz="6000" dirty="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376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Lines of Code	</a:t>
            </a:r>
            <a:r>
              <a:rPr lang="en" dirty="0">
                <a:sym typeface="Wingdings" pitchFamily="2" charset="2"/>
              </a:rPr>
              <a:t> </a:t>
            </a:r>
            <a:r>
              <a:rPr lang="en" dirty="0" smtClean="0">
                <a:sym typeface="Wingdings" pitchFamily="2" charset="2"/>
              </a:rPr>
              <a:t>  </a:t>
            </a:r>
            <a:r>
              <a:rPr lang="en" dirty="0" smtClean="0"/>
              <a:t> 1239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Persistence     	     </a:t>
            </a:r>
            <a:r>
              <a:rPr lang="en" dirty="0" smtClean="0">
                <a:sym typeface="Wingdings" pitchFamily="2" charset="2"/>
              </a:rPr>
              <a:t>716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Game		     283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Gui		     240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920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Lines of Code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1239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Statements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431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Functions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118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Classes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38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Files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37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Directories	</a:t>
            </a:r>
            <a:r>
              <a:rPr lang="en" dirty="0" smtClean="0">
                <a:sym typeface="Wingdings" pitchFamily="2" charset="2"/>
              </a:rPr>
              <a:t> 12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210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Dokumentation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Comment lines	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259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Public Documented API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82,9%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Public Undocumented API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19</a:t>
            </a:r>
          </a:p>
          <a:p>
            <a:pPr marL="457200" lvl="0" indent="-228600" rtl="0">
              <a:spcBef>
                <a:spcPts val="0"/>
              </a:spcBef>
            </a:pPr>
            <a:endParaRPr lang="en" dirty="0" smtClean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>
                <a:sym typeface="Wingdings" pitchFamily="2" charset="2"/>
              </a:rPr>
              <a:t> 17.3% Comments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706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Analysten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Richard Vladimirskij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4598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Ursprünglicher Ansatz, Überarbeitungsbedarf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45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Bildschirmpräsentation (16:9)</PresentationFormat>
  <Paragraphs>160</Paragraphs>
  <Slides>47</Slides>
  <Notes>47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2" baseType="lpstr">
      <vt:lpstr>Arial</vt:lpstr>
      <vt:lpstr>Lora</vt:lpstr>
      <vt:lpstr>Quattrocento Sans</vt:lpstr>
      <vt:lpstr>Wingdings</vt:lpstr>
      <vt:lpstr>Viola template</vt:lpstr>
      <vt:lpstr>OOT-Projekt - Gruppe Millionär</vt:lpstr>
      <vt:lpstr>Projektleiter</vt:lpstr>
      <vt:lpstr>Team-Einteilung</vt:lpstr>
      <vt:lpstr>Projektaufwand</vt:lpstr>
      <vt:lpstr>Projektaufwand</vt:lpstr>
      <vt:lpstr>Projektaufwand</vt:lpstr>
      <vt:lpstr>Dokumentation</vt:lpstr>
      <vt:lpstr>Analysten</vt:lpstr>
      <vt:lpstr>Topic</vt:lpstr>
      <vt:lpstr>Ursprünglicher Ansatz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Die Fragen</vt:lpstr>
      <vt:lpstr>Ursprünglicher Ansatz – Die Fragen</vt:lpstr>
      <vt:lpstr>Ursprünglicher Ansatz – Die Fragen</vt:lpstr>
      <vt:lpstr>Ursprünglicher Ansatz – Die Fragen</vt:lpstr>
      <vt:lpstr>Ursprünglicher Ansatz – Die Joker</vt:lpstr>
      <vt:lpstr>Ursprünglicher Ansatz – Die Joker</vt:lpstr>
      <vt:lpstr>Ursprünglicher Ansatz – Die Joker</vt:lpstr>
      <vt:lpstr>Ursprünglicher Ansatz – Die Joker</vt:lpstr>
      <vt:lpstr>Ursprünglicher Ansatz – Highscores</vt:lpstr>
      <vt:lpstr>Ursprünglicher Ansatz – Highscores</vt:lpstr>
      <vt:lpstr>Ursprünglicher Ansatz – Highscores</vt:lpstr>
      <vt:lpstr>Ursprünglicher Ansatz – Highscores</vt:lpstr>
      <vt:lpstr>Überarbeitungsbedarf</vt:lpstr>
      <vt:lpstr>Überarbeitungsbedarf</vt:lpstr>
      <vt:lpstr>Erfahrungen in der Analyse</vt:lpstr>
      <vt:lpstr>Designer</vt:lpstr>
      <vt:lpstr>Analyseergebnis</vt:lpstr>
      <vt:lpstr>Design-Entscheidungen</vt:lpstr>
      <vt:lpstr>Sortieren nach Schwierigkeit</vt:lpstr>
      <vt:lpstr>Gewinn &amp; Checkpoints</vt:lpstr>
      <vt:lpstr>Gewinn &amp; Checkpoints</vt:lpstr>
      <vt:lpstr>Joker</vt:lpstr>
      <vt:lpstr>Joker</vt:lpstr>
      <vt:lpstr>MVC</vt:lpstr>
      <vt:lpstr>MVC</vt:lpstr>
      <vt:lpstr>Implementierung</vt:lpstr>
      <vt:lpstr>Topic</vt:lpstr>
      <vt:lpstr>Tester</vt:lpstr>
      <vt:lpstr>Topic</vt:lpstr>
      <vt:lpstr>Danke!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Marcel Noir Herd</cp:lastModifiedBy>
  <cp:revision>64</cp:revision>
  <dcterms:modified xsi:type="dcterms:W3CDTF">2016-06-21T18:45:15Z</dcterms:modified>
</cp:coreProperties>
</file>