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B41D0-5B8F-48E8-A959-B52171B18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4954C-AEAF-4EB0-BF0B-955FA37B5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05E18-ACA2-4A64-88D5-583C8020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634E-88ED-4EE1-8B12-8355CEDD96E9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9980C-8B4A-458F-8677-8381ADDA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45B6E1-5675-4452-B5D2-25408C7F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85C3-82B8-48A4-AA27-FCA6D70E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0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55A5A-D434-4419-82DD-1F6A7C12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C0FE38-2990-4B0E-9F86-DFDF1E89F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6D6DD6-5037-4606-A1E0-6FD9F826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634E-88ED-4EE1-8B12-8355CEDD96E9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F70AF-8674-46A6-A043-DE689B86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AA63C-3634-4092-9995-78F67CC1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85C3-82B8-48A4-AA27-FCA6D70E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49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D4CB46-3370-4D45-89DF-86657F795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8E3BB5-3EAA-4873-A966-2EA54918F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C40AC-DC0C-4938-B6CB-4B865619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634E-88ED-4EE1-8B12-8355CEDD96E9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ED798-DC72-4C55-AEA1-6F95C678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11D66-DA55-4765-BB2B-EEDB7495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85C3-82B8-48A4-AA27-FCA6D70E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10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76648-91C9-4231-A14B-F4725BB9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6CD64-1ADA-40A7-BC6B-73499704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99BDE-B97F-4223-82DD-3F0B4B0C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634E-88ED-4EE1-8B12-8355CEDD96E9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D48101-B3E0-4CAB-A20F-8859702A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D87A28-53BE-481D-AEAE-6C60DC3E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85C3-82B8-48A4-AA27-FCA6D70E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0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7A26F-4979-4A8E-BAB7-58583982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8DAC85-5193-4C40-A315-79296417B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2B4AD5-2906-4FF2-A9C1-5ABCF223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634E-88ED-4EE1-8B12-8355CEDD96E9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3EDCFB-2FEF-4C29-ADF3-B16073B2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C24CE-C45B-42AC-B023-22D82C62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85C3-82B8-48A4-AA27-FCA6D70E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66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7AF59-3974-454E-BC52-0531C344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C582D-E2BE-451D-BAA0-66E6CA0BE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4126F6-3969-4C35-B794-2A3706A0D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94FFAA-7F44-443C-A0FC-008755BD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634E-88ED-4EE1-8B12-8355CEDD96E9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B75829-4E0A-4940-9ED3-5D813E31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83F599-B1CA-42BB-8844-2DB44711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85C3-82B8-48A4-AA27-FCA6D70E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59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29628-D0E1-480E-8A81-E3E34806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1D1631-7FE1-4431-9EA9-11A6E936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C22D0E-BC90-41F4-9684-DA673E0D7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E730F7-F42B-47B2-B0FD-24371D8AA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6AD4DD-109C-4A57-8A42-61B87C464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779F4B-5BBD-4590-A1F2-F5BE68E2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634E-88ED-4EE1-8B12-8355CEDD96E9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76E0D8-CCC5-4104-A3D7-2703532E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906341-E94E-4FE0-8BC5-F9EDC163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85C3-82B8-48A4-AA27-FCA6D70E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1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0CFBF-FF5E-435B-988E-868B0EB9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3B96EC-11B4-43D5-ADD7-EAE388E0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634E-88ED-4EE1-8B12-8355CEDD96E9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5815F8-25BA-4657-B92D-B3C9BAF6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1CD329-025B-4903-A323-D53265A6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85C3-82B8-48A4-AA27-FCA6D70E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9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3D45A6-ECB7-4D6D-B27E-5F1754CE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634E-88ED-4EE1-8B12-8355CEDD96E9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D8D41A-E1A9-4104-805B-99D46149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A96503-E5F5-419B-A26F-A39A1386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85C3-82B8-48A4-AA27-FCA6D70E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92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7936F-18BC-4C5F-8F71-11756167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38541-19CE-4D1A-8954-161B7460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DCACC6-B0C3-463D-98FD-641B9373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3B0742-E039-4768-9B95-2813B1C5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634E-88ED-4EE1-8B12-8355CEDD96E9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815C60-8FBA-45AD-AD95-5D11B673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0F6A33-4012-4D28-8751-B76ABF4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85C3-82B8-48A4-AA27-FCA6D70E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96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CDF9A-0409-4793-969F-F63F9A53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6F1985-3222-4DA3-95D9-7E520FB7E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B12DBD-9019-4FCD-BB93-EBC8DC95A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02B5A1-2F91-472E-B561-1B73C404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634E-88ED-4EE1-8B12-8355CEDD96E9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2C2282-7700-4278-9693-E6F5A05B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ED8BD4-70BD-4CCA-8AB8-3BEB54C7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85C3-82B8-48A4-AA27-FCA6D70E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59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AC6F81-7C62-4DE6-B1B9-3B98ECF5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400784-034B-4AAB-A9C6-2C57DCD8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618DC1-13AC-4B5B-BC1D-96816CD46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634E-88ED-4EE1-8B12-8355CEDD96E9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12940-F3A0-4199-A1A3-79733C5B5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2B84FE-32A6-48F4-97A1-D3472BD3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85C3-82B8-48A4-AA27-FCA6D70E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09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lkshake, Sundae, Leite Com Chocolate png transparente grátis">
            <a:extLst>
              <a:ext uri="{FF2B5EF4-FFF2-40B4-BE49-F238E27FC236}">
                <a16:creationId xmlns:a16="http://schemas.microsoft.com/office/drawing/2014/main" id="{980203DA-AACD-4CFB-86A6-35CC7663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704" l="10000" r="90000">
                        <a14:foregroundMark x1="52333" y1="24444" x2="45889" y2="24444"/>
                        <a14:foregroundMark x1="55333" y1="21481" x2="57889" y2="13519"/>
                        <a14:foregroundMark x1="53778" y1="25741" x2="46111" y2="25556"/>
                        <a14:foregroundMark x1="46111" y1="25556" x2="42444" y2="33148"/>
                        <a14:foregroundMark x1="46333" y1="24074" x2="42000" y2="30926"/>
                        <a14:foregroundMark x1="42000" y1="30926" x2="41222" y2="33704"/>
                        <a14:foregroundMark x1="45111" y1="25741" x2="40778" y2="32037"/>
                        <a14:foregroundMark x1="40778" y1="32037" x2="40667" y2="35000"/>
                        <a14:foregroundMark x1="56111" y1="90370" x2="44556" y2="88333"/>
                        <a14:foregroundMark x1="45222" y1="90741" x2="45444" y2="93704"/>
                        <a14:foregroundMark x1="46444" y1="91111" x2="46444" y2="91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857250"/>
            <a:ext cx="8572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66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DA SILVA BELITARDO JUNIOR</dc:creator>
  <cp:lastModifiedBy>MARCELO DA SILVA BELITARDO JUNIOR</cp:lastModifiedBy>
  <cp:revision>1</cp:revision>
  <dcterms:created xsi:type="dcterms:W3CDTF">2022-02-14T14:35:12Z</dcterms:created>
  <dcterms:modified xsi:type="dcterms:W3CDTF">2022-02-14T14:39:03Z</dcterms:modified>
</cp:coreProperties>
</file>