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2" r:id="rId7"/>
    <p:sldId id="283" r:id="rId8"/>
    <p:sldId id="284" r:id="rId9"/>
    <p:sldId id="285" r:id="rId10"/>
    <p:sldId id="288" r:id="rId11"/>
    <p:sldId id="286" r:id="rId12"/>
    <p:sldId id="287" r:id="rId13"/>
    <p:sldId id="289" r:id="rId14"/>
    <p:sldId id="29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" y="0"/>
            <a:ext cx="1219135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900" y="63139"/>
            <a:ext cx="10353763" cy="251183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FULL STACK </a:t>
            </a:r>
            <a:br>
              <a:rPr lang="en-US" sz="4000" b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</a:b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1464" y="2638113"/>
            <a:ext cx="10352199" cy="1140644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MERN SOCIAL MEDIA (CHAPTER 1-5)</a:t>
            </a:r>
          </a:p>
          <a:p>
            <a:endParaRPr lang="en-US" sz="22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sz="35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MARCELIO WILSON HUTAPEA</a:t>
            </a:r>
          </a:p>
          <a:p>
            <a:r>
              <a:rPr lang="en-US" sz="35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211510030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359C-BFD8-0683-16C3-DC4875FF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Condensed" panose="020B0502040204020203" pitchFamily="34" charset="0"/>
              </a:rPr>
              <a:t>Menghapus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Komentar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atau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Postingan</a:t>
            </a:r>
            <a:endParaRPr lang="en-ID" dirty="0">
              <a:latin typeface="Bahnschrift Condensed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E91397-1707-7839-ECD9-DE0BD348C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786" y="2757056"/>
            <a:ext cx="3785486" cy="15517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B71001-5576-AFCC-E03C-2D786AE1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972" y="1866900"/>
            <a:ext cx="4692233" cy="385630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7D8A20-0E7B-B751-D235-4B1A3DD9389E}"/>
              </a:ext>
            </a:extLst>
          </p:cNvPr>
          <p:cNvCxnSpPr>
            <a:cxnSpLocks/>
          </p:cNvCxnSpPr>
          <p:nvPr/>
        </p:nvCxnSpPr>
        <p:spPr>
          <a:xfrm flipV="1">
            <a:off x="10806545" y="2064327"/>
            <a:ext cx="180110" cy="36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81B16B-F8DA-A751-26BF-4651649F8741}"/>
              </a:ext>
            </a:extLst>
          </p:cNvPr>
          <p:cNvCxnSpPr>
            <a:cxnSpLocks/>
          </p:cNvCxnSpPr>
          <p:nvPr/>
        </p:nvCxnSpPr>
        <p:spPr>
          <a:xfrm flipH="1">
            <a:off x="4142509" y="3795053"/>
            <a:ext cx="346364" cy="9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332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C1D70-3454-F7C3-221E-C4EFE698E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en-US" b="1" dirty="0" err="1">
                <a:latin typeface="Bahnschrift" panose="020B0502040204020203" pitchFamily="34" charset="0"/>
              </a:rPr>
              <a:t>Terima</a:t>
            </a:r>
            <a:r>
              <a:rPr lang="en-US" b="1" dirty="0">
                <a:latin typeface="Bahnschrift" panose="020B0502040204020203" pitchFamily="34" charset="0"/>
              </a:rPr>
              <a:t> Kasih</a:t>
            </a:r>
            <a:endParaRPr lang="en-ID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39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Mern</a:t>
            </a:r>
            <a:r>
              <a:rPr lang="en-US" dirty="0"/>
              <a:t> Social Media</a:t>
            </a:r>
            <a:br>
              <a:rPr lang="en-US" dirty="0"/>
            </a:br>
            <a:br>
              <a:rPr lang="en-US" sz="3000" dirty="0"/>
            </a:b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19790-C04C-6AC2-C3F1-B0F862EFE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371474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Pengertian</a:t>
            </a:r>
            <a:r>
              <a:rPr lang="en-US" dirty="0"/>
              <a:t> dan </a:t>
            </a:r>
            <a:r>
              <a:rPr lang="en-US" dirty="0" err="1"/>
              <a:t>Tujuan</a:t>
            </a:r>
            <a:endParaRPr lang="en-US" dirty="0"/>
          </a:p>
          <a:p>
            <a:pPr marL="36900" indent="0">
              <a:buNone/>
            </a:pPr>
            <a:r>
              <a:rPr lang="en-ID" dirty="0" err="1"/>
              <a:t>Mern</a:t>
            </a:r>
            <a:r>
              <a:rPr lang="en-ID" dirty="0"/>
              <a:t> </a:t>
            </a:r>
            <a:r>
              <a:rPr lang="en-ID" dirty="0" err="1"/>
              <a:t>sosial</a:t>
            </a:r>
            <a:r>
              <a:rPr lang="en-ID" dirty="0"/>
              <a:t> media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sosial</a:t>
            </a:r>
            <a:r>
              <a:rPr lang="en-ID" dirty="0"/>
              <a:t> media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yang </a:t>
            </a:r>
            <a:r>
              <a:rPr lang="en-ID" dirty="0" err="1"/>
              <a:t>terinspirasi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platform </a:t>
            </a:r>
            <a:r>
              <a:rPr lang="en-ID" dirty="0" err="1"/>
              <a:t>sosial</a:t>
            </a:r>
            <a:r>
              <a:rPr lang="en-ID" dirty="0"/>
              <a:t> media yang </a:t>
            </a:r>
            <a:r>
              <a:rPr lang="en-ID" dirty="0" err="1"/>
              <a:t>memang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. </a:t>
            </a:r>
            <a:r>
              <a:rPr lang="en-ID" dirty="0" err="1"/>
              <a:t>Seperti</a:t>
            </a:r>
            <a:r>
              <a:rPr lang="en-ID" dirty="0"/>
              <a:t> Instagram, Facebook, Twitter, dan lain </a:t>
            </a:r>
            <a:r>
              <a:rPr lang="en-ID" dirty="0" err="1"/>
              <a:t>sebagainya</a:t>
            </a:r>
            <a:r>
              <a:rPr lang="en-ID" dirty="0"/>
              <a:t>.</a:t>
            </a:r>
          </a:p>
          <a:p>
            <a:pPr marL="36900" indent="0">
              <a:buNone/>
            </a:pPr>
            <a:r>
              <a:rPr lang="en-ID" b="1" u="sng" dirty="0" err="1"/>
              <a:t>Tujuan</a:t>
            </a:r>
            <a:r>
              <a:rPr lang="en-ID" b="1" u="sng" dirty="0"/>
              <a:t> </a:t>
            </a:r>
            <a:r>
              <a:rPr lang="en-ID" b="1" u="sng" dirty="0" err="1"/>
              <a:t>utama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Mern</a:t>
            </a:r>
            <a:r>
              <a:rPr lang="en-ID" dirty="0"/>
              <a:t> Sosial Media </a:t>
            </a:r>
            <a:r>
              <a:rPr lang="en-ID" dirty="0" err="1"/>
              <a:t>ialah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demonstrasi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tumpukan</a:t>
            </a:r>
            <a:r>
              <a:rPr lang="en-ID" dirty="0"/>
              <a:t> MERN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mengimplementasikan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yang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terhubung</a:t>
            </a:r>
            <a:r>
              <a:rPr lang="en-ID" dirty="0"/>
              <a:t> dan </a:t>
            </a:r>
            <a:r>
              <a:rPr lang="en-ID" dirty="0" err="1"/>
              <a:t>berinteraksi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lain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postingan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konten</a:t>
            </a:r>
            <a:r>
              <a:rPr lang="en-ID" dirty="0"/>
              <a:t> yang </a:t>
            </a:r>
            <a:r>
              <a:rPr lang="en-ID" dirty="0" err="1"/>
              <a:t>dibagikan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E7E2-0789-F103-8919-588F51934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Fitur</a:t>
            </a:r>
            <a:endParaRPr lang="en-ID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B8EBE-60C8-B3B0-BC00-953174C06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r>
              <a:rPr lang="en-US" dirty="0" err="1"/>
              <a:t>Mengikuti</a:t>
            </a:r>
            <a:r>
              <a:rPr lang="en-US" dirty="0"/>
              <a:t> dan </a:t>
            </a:r>
            <a:r>
              <a:rPr lang="en-US" dirty="0" err="1"/>
              <a:t>diikuti</a:t>
            </a:r>
            <a:r>
              <a:rPr lang="en-US" dirty="0"/>
              <a:t> oleh </a:t>
            </a:r>
            <a:r>
              <a:rPr lang="en-US" dirty="0" err="1"/>
              <a:t>sesama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r>
              <a:rPr lang="en-US" dirty="0"/>
              <a:t>Newsfeed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postingan</a:t>
            </a:r>
            <a:r>
              <a:rPr lang="en-US" dirty="0"/>
              <a:t> </a:t>
            </a:r>
            <a:r>
              <a:rPr lang="en-US" dirty="0" err="1"/>
              <a:t>sesama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r>
              <a:rPr lang="en-US" dirty="0"/>
              <a:t>Daftar </a:t>
            </a:r>
            <a:r>
              <a:rPr lang="en-US" dirty="0" err="1"/>
              <a:t>Postingan</a:t>
            </a:r>
            <a:endParaRPr lang="en-US" dirty="0"/>
          </a:p>
          <a:p>
            <a:r>
              <a:rPr lang="en-US" dirty="0" err="1"/>
              <a:t>Menyukai</a:t>
            </a:r>
            <a:r>
              <a:rPr lang="en-US" dirty="0"/>
              <a:t> dan </a:t>
            </a:r>
            <a:r>
              <a:rPr lang="en-US" dirty="0" err="1"/>
              <a:t>Mengomentari</a:t>
            </a:r>
            <a:r>
              <a:rPr lang="en-US" dirty="0"/>
              <a:t> </a:t>
            </a:r>
            <a:r>
              <a:rPr lang="en-US" dirty="0" err="1"/>
              <a:t>kiriman</a:t>
            </a:r>
            <a:endParaRPr lang="en-US" dirty="0"/>
          </a:p>
          <a:p>
            <a:pPr marL="36900" indent="0">
              <a:buNone/>
            </a:pP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987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0ABF2-3D46-A288-518F-1185B194A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679988"/>
            <a:ext cx="10353762" cy="1498023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6600" dirty="0">
                <a:latin typeface="Bahnschrift Condensed" panose="020B0502040204020203" pitchFamily="34" charset="0"/>
              </a:rPr>
              <a:t>Gambaran </a:t>
            </a:r>
            <a:r>
              <a:rPr lang="en-US" sz="6600" dirty="0" err="1">
                <a:latin typeface="Bahnschrift Condensed" panose="020B0502040204020203" pitchFamily="34" charset="0"/>
              </a:rPr>
              <a:t>fitur</a:t>
            </a:r>
            <a:r>
              <a:rPr lang="en-US" sz="6600" dirty="0">
                <a:latin typeface="Bahnschrift Condensed" panose="020B0502040204020203" pitchFamily="34" charset="0"/>
              </a:rPr>
              <a:t> yang </a:t>
            </a:r>
            <a:r>
              <a:rPr lang="en-US" sz="6600" dirty="0" err="1">
                <a:latin typeface="Bahnschrift Condensed" panose="020B0502040204020203" pitchFamily="34" charset="0"/>
              </a:rPr>
              <a:t>tersedia</a:t>
            </a:r>
            <a:endParaRPr lang="en-ID" sz="66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16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E67D-ECBC-9BAE-CCC4-DE033232D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87782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Masuk </a:t>
            </a:r>
            <a:r>
              <a:rPr lang="en-US" dirty="0" err="1">
                <a:latin typeface="Bahnschrift Condensed" panose="020B0502040204020203" pitchFamily="34" charset="0"/>
              </a:rPr>
              <a:t>ke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aplikasi</a:t>
            </a:r>
            <a:r>
              <a:rPr lang="en-US" dirty="0">
                <a:latin typeface="Bahnschrift Condensed" panose="020B0502040204020203" pitchFamily="34" charset="0"/>
              </a:rPr>
              <a:t> MERN </a:t>
            </a:r>
            <a:r>
              <a:rPr lang="en-US" dirty="0" err="1">
                <a:latin typeface="Bahnschrift Condensed" panose="020B0502040204020203" pitchFamily="34" charset="0"/>
              </a:rPr>
              <a:t>Sosial</a:t>
            </a:r>
            <a:r>
              <a:rPr lang="en-US" dirty="0">
                <a:latin typeface="Bahnschrift Condensed" panose="020B0502040204020203" pitchFamily="34" charset="0"/>
              </a:rPr>
              <a:t> Media yang </a:t>
            </a:r>
            <a:r>
              <a:rPr lang="en-US" dirty="0" err="1">
                <a:latin typeface="Bahnschrift Condensed" panose="020B0502040204020203" pitchFamily="34" charset="0"/>
              </a:rPr>
              <a:t>sudah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tersedia</a:t>
            </a:r>
            <a:r>
              <a:rPr lang="en-US" dirty="0">
                <a:latin typeface="Bahnschrift Condensed" panose="020B0502040204020203" pitchFamily="34" charset="0"/>
              </a:rPr>
              <a:t> di GITHUB:</a:t>
            </a:r>
            <a:br>
              <a:rPr lang="en-US" dirty="0">
                <a:latin typeface="Bahnschrift Condensed" panose="020B0502040204020203" pitchFamily="34" charset="0"/>
              </a:rPr>
            </a:br>
            <a:br>
              <a:rPr lang="en-US" dirty="0"/>
            </a:br>
            <a:r>
              <a:rPr lang="en-US" sz="2700" dirty="0"/>
              <a:t>https://github.com/PacktPublishing/Full-Stack </a:t>
            </a:r>
            <a:r>
              <a:rPr lang="en-US" sz="2700" dirty="0" err="1"/>
              <a:t>ReactProjects</a:t>
            </a:r>
            <a:r>
              <a:rPr lang="en-US" sz="2700" dirty="0"/>
              <a:t>-Second-Edition/tree/master/Chapter05/</a:t>
            </a:r>
            <a:r>
              <a:rPr lang="en-US" sz="2700" dirty="0" err="1"/>
              <a:t>mern</a:t>
            </a:r>
            <a:r>
              <a:rPr lang="en-US" sz="2700" dirty="0"/>
              <a:t> social.</a:t>
            </a:r>
            <a:endParaRPr lang="en-ID" sz="2700" dirty="0"/>
          </a:p>
        </p:txBody>
      </p:sp>
    </p:spTree>
    <p:extLst>
      <p:ext uri="{BB962C8B-B14F-4D97-AF65-F5344CB8AC3E}">
        <p14:creationId xmlns:p14="http://schemas.microsoft.com/office/powerpoint/2010/main" val="252087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3262-2FE3-3EA3-2F23-7A25157E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Update </a:t>
            </a:r>
            <a:r>
              <a:rPr lang="en-US" dirty="0" err="1">
                <a:latin typeface="Bahnschrift Condensed" panose="020B0502040204020203" pitchFamily="34" charset="0"/>
              </a:rPr>
              <a:t>Profil</a:t>
            </a:r>
            <a:endParaRPr lang="en-ID" dirty="0">
              <a:latin typeface="Bahnschrift Condensed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5CF6D2-EA9D-8C7D-7688-4D7A999AF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174" y="2346613"/>
            <a:ext cx="3971621" cy="37147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C31E78-CA5F-C62C-98FD-0C66B108E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636" y="2350220"/>
            <a:ext cx="3971621" cy="371114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3A441F6-44D5-E31E-1DDB-303EA60877A0}"/>
              </a:ext>
            </a:extLst>
          </p:cNvPr>
          <p:cNvSpPr/>
          <p:nvPr/>
        </p:nvSpPr>
        <p:spPr>
          <a:xfrm>
            <a:off x="6096000" y="4197927"/>
            <a:ext cx="803564" cy="1939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258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0DDD-A4B9-28D5-FF90-D0FC830E1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Condensed" panose="020B0502040204020203" pitchFamily="34" charset="0"/>
              </a:rPr>
              <a:t>Tampilan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Profil</a:t>
            </a:r>
            <a:endParaRPr lang="en-ID" dirty="0">
              <a:latin typeface="Bahnschrift Condensed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BDF95B-9E95-98F7-6AA2-FF34E4988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2119312"/>
            <a:ext cx="6391275" cy="3629025"/>
          </a:xfrm>
        </p:spPr>
      </p:pic>
    </p:spTree>
    <p:extLst>
      <p:ext uri="{BB962C8B-B14F-4D97-AF65-F5344CB8AC3E}">
        <p14:creationId xmlns:p14="http://schemas.microsoft.com/office/powerpoint/2010/main" val="7782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759A-8319-E8D6-7B8E-D921E4A5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Condensed" panose="020B0502040204020203" pitchFamily="34" charset="0"/>
              </a:rPr>
              <a:t>Mengikuti</a:t>
            </a:r>
            <a:r>
              <a:rPr lang="en-US" dirty="0">
                <a:latin typeface="Bahnschrift Condensed" panose="020B0502040204020203" pitchFamily="34" charset="0"/>
              </a:rPr>
              <a:t> dan </a:t>
            </a:r>
            <a:r>
              <a:rPr lang="en-US" dirty="0" err="1">
                <a:latin typeface="Bahnschrift Condensed" panose="020B0502040204020203" pitchFamily="34" charset="0"/>
              </a:rPr>
              <a:t>Diikuti</a:t>
            </a:r>
            <a:r>
              <a:rPr lang="en-US" dirty="0">
                <a:latin typeface="Bahnschrift Condensed" panose="020B0502040204020203" pitchFamily="34" charset="0"/>
              </a:rPr>
              <a:t> User lain</a:t>
            </a:r>
            <a:endParaRPr lang="en-ID" dirty="0">
              <a:latin typeface="Bahnschrift Condensed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47F3FB-A688-8336-23AF-49765FA46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5247" y="1866900"/>
            <a:ext cx="5310857" cy="3714750"/>
          </a:xfrm>
        </p:spPr>
      </p:pic>
    </p:spTree>
    <p:extLst>
      <p:ext uri="{BB962C8B-B14F-4D97-AF65-F5344CB8AC3E}">
        <p14:creationId xmlns:p14="http://schemas.microsoft.com/office/powerpoint/2010/main" val="381000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FF073-5CB1-CCFB-8884-E9ECD24F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Condensed" panose="020B0502040204020203" pitchFamily="34" charset="0"/>
              </a:rPr>
              <a:t>Komentar</a:t>
            </a:r>
            <a:r>
              <a:rPr lang="en-US" dirty="0">
                <a:latin typeface="Bahnschrift Condensed" panose="020B0502040204020203" pitchFamily="34" charset="0"/>
              </a:rPr>
              <a:t> dan </a:t>
            </a:r>
            <a:r>
              <a:rPr lang="en-US" dirty="0" err="1">
                <a:latin typeface="Bahnschrift Condensed" panose="020B0502040204020203" pitchFamily="34" charset="0"/>
              </a:rPr>
              <a:t>Menyukain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Postingan</a:t>
            </a:r>
            <a:endParaRPr lang="en-ID" dirty="0">
              <a:latin typeface="Bahnschrift Condensed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FBCE58-4EFE-DED7-8CB7-FBBE1D198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338" y="2256558"/>
            <a:ext cx="4519992" cy="371475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49E823-C177-AF98-B49C-6CC066A3B4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" t="37237" r="-505"/>
          <a:stretch/>
        </p:blipFill>
        <p:spPr>
          <a:xfrm>
            <a:off x="6364964" y="2642754"/>
            <a:ext cx="5487698" cy="294235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71D43C2B-6AE9-039A-8E12-55E50C16AA3A}"/>
              </a:ext>
            </a:extLst>
          </p:cNvPr>
          <p:cNvSpPr/>
          <p:nvPr/>
        </p:nvSpPr>
        <p:spPr>
          <a:xfrm>
            <a:off x="5153891" y="4113933"/>
            <a:ext cx="942109" cy="3333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6253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{18821722-E17B-47CC-A9EA-E7072E54631E}tf11665031_win32</Template>
  <TotalTime>254</TotalTime>
  <Words>169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Nova</vt:lpstr>
      <vt:lpstr>Arial Nova Light</vt:lpstr>
      <vt:lpstr>Bahnschrift</vt:lpstr>
      <vt:lpstr>Bahnschrift Condensed</vt:lpstr>
      <vt:lpstr>Wingdings 2</vt:lpstr>
      <vt:lpstr>SlateVTI</vt:lpstr>
      <vt:lpstr>FULL STACK  PROGRAMMING</vt:lpstr>
      <vt:lpstr>Mern Social Media   </vt:lpstr>
      <vt:lpstr>Fitur</vt:lpstr>
      <vt:lpstr>PowerPoint Presentation</vt:lpstr>
      <vt:lpstr>Masuk ke aplikasi MERN Sosial Media yang sudah tersedia di GITHUB:  https://github.com/PacktPublishing/Full-Stack ReactProjects-Second-Edition/tree/master/Chapter05/mern social.</vt:lpstr>
      <vt:lpstr>Update Profil</vt:lpstr>
      <vt:lpstr>Tampilan Profil</vt:lpstr>
      <vt:lpstr>Mengikuti dan Diikuti User lain</vt:lpstr>
      <vt:lpstr>Komentar dan Menyukain Postingan</vt:lpstr>
      <vt:lpstr>Menghapus Komentar atau Postingan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 PROGRAMMING</dc:title>
  <dc:creator>Marcelio Wilson Hutapea</dc:creator>
  <cp:lastModifiedBy>Marcelio Wilson Hutapea</cp:lastModifiedBy>
  <cp:revision>1</cp:revision>
  <dcterms:created xsi:type="dcterms:W3CDTF">2023-07-12T13:35:49Z</dcterms:created>
  <dcterms:modified xsi:type="dcterms:W3CDTF">2023-07-12T17:50:30Z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