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60" r:id="rId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CC"/>
    <a:srgbClr val="A6A6A6"/>
    <a:srgbClr val="9B9B9B"/>
    <a:srgbClr val="9AB9DE"/>
    <a:srgbClr val="BACFE8"/>
    <a:srgbClr val="949494"/>
    <a:srgbClr val="10DE00"/>
    <a:srgbClr val="D3FFC7"/>
    <a:srgbClr val="D45C02"/>
    <a:srgbClr val="F0B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/>
    <p:restoredTop sz="94610"/>
  </p:normalViewPr>
  <p:slideViewPr>
    <p:cSldViewPr>
      <p:cViewPr>
        <p:scale>
          <a:sx n="90" d="100"/>
          <a:sy n="90" d="100"/>
        </p:scale>
        <p:origin x="518" y="-23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29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503EC55-F884-48F1-887B-317493619E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E279E0-2D31-42AD-B86A-4D16DE3271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8A1D7-3341-4949-909F-30558D17F1D0}" type="datetime1">
              <a:rPr lang="fr-CA" smtClean="0"/>
              <a:t>2022-01-26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8163FC-729A-433C-8D5E-5217EC15B1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A9F2E-4E60-43FC-87A0-58A7621C4F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8990A-AEAD-496F-9E68-7AA12B248B7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8884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162C4-A773-4F56-930D-35F3D07087C5}" type="datetime1">
              <a:rPr lang="fr-CA" noProof="0" smtClean="0"/>
              <a:t>2022-01-26</a:t>
            </a:fld>
            <a:endParaRPr lang="fr-CA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noProof="0"/>
              <a:t>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EE1B9-5DB4-452E-BBE0-7CE726882DA3}" type="slidenum">
              <a:rPr lang="fr-CA" noProof="0" smtClean="0"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970553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E1B9-5DB4-452E-BBE0-7CE726882DA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25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E1B9-5DB4-452E-BBE0-7CE726882DA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81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B63F86-748B-4334-9CC3-18A7F7D55045}" type="datetime1">
              <a:rPr lang="fr-CA" noProof="0" smtClean="0"/>
              <a:t>2022-01-26</a:t>
            </a:fld>
            <a:endParaRPr lang="fr-CA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091A9FD-CDA2-4BA5-8C18-59D6F59EB34A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BE0514-AEF1-4295-99D0-04FAF227B7E0}" type="datetime1">
              <a:rPr lang="fr-CA" noProof="0" smtClean="0"/>
              <a:t>2022-01-26</a:t>
            </a:fld>
            <a:endParaRPr lang="fr-CA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091A9FD-CDA2-4BA5-8C18-59D6F59EB34A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F649C0C-43A1-49A5-B4BE-66F1EA7764D3}" type="datetime1">
              <a:rPr lang="fr-CA" noProof="0" smtClean="0"/>
              <a:t>2022-01-26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091A9FD-CDA2-4BA5-8C18-59D6F59EB34A}" type="slidenum">
              <a:rPr lang="fr-CA" noProof="0" smtClean="0"/>
              <a:pPr rtl="0"/>
              <a:t>‹#›</a:t>
            </a:fld>
            <a:endParaRPr lang="fr-CA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au 35">
            <a:extLst>
              <a:ext uri="{FF2B5EF4-FFF2-40B4-BE49-F238E27FC236}">
                <a16:creationId xmlns:a16="http://schemas.microsoft.com/office/drawing/2014/main" id="{6B713E10-0068-234C-8B16-F537A478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40626"/>
              </p:ext>
            </p:extLst>
          </p:nvPr>
        </p:nvGraphicFramePr>
        <p:xfrm>
          <a:off x="914399" y="609600"/>
          <a:ext cx="9321502" cy="46743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2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03468">
                  <a:extLst>
                    <a:ext uri="{9D8B030D-6E8A-4147-A177-3AD203B41FA5}">
                      <a16:colId xmlns:a16="http://schemas.microsoft.com/office/drawing/2014/main" val="3594527834"/>
                    </a:ext>
                  </a:extLst>
                </a:gridCol>
                <a:gridCol w="1403237">
                  <a:extLst>
                    <a:ext uri="{9D8B030D-6E8A-4147-A177-3AD203B41FA5}">
                      <a16:colId xmlns:a16="http://schemas.microsoft.com/office/drawing/2014/main" val="975358674"/>
                    </a:ext>
                  </a:extLst>
                </a:gridCol>
                <a:gridCol w="1503468">
                  <a:extLst>
                    <a:ext uri="{9D8B030D-6E8A-4147-A177-3AD203B41FA5}">
                      <a16:colId xmlns:a16="http://schemas.microsoft.com/office/drawing/2014/main" val="639734459"/>
                    </a:ext>
                  </a:extLst>
                </a:gridCol>
              </a:tblGrid>
              <a:tr h="390869">
                <a:tc>
                  <a:txBody>
                    <a:bodyPr/>
                    <a:lstStyle/>
                    <a:p>
                      <a:pPr algn="ctr" rtl="0"/>
                      <a:r>
                        <a:rPr lang="f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</a:t>
                      </a:r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asks</a:t>
                      </a:r>
                      <a:endParaRPr lang="fr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Sprint 1</a:t>
                      </a:r>
                      <a:endParaRPr lang="fr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Sprint 2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200" b="0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Sprint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200" b="0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Sprint 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Sprint 5</a:t>
                      </a:r>
                      <a:endParaRPr lang="fr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au 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22625"/>
              </p:ext>
            </p:extLst>
          </p:nvPr>
        </p:nvGraphicFramePr>
        <p:xfrm>
          <a:off x="914400" y="1001226"/>
          <a:ext cx="9296401" cy="572528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94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0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39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39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01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9197">
                <a:tc>
                  <a:txBody>
                    <a:bodyPr/>
                    <a:lstStyle/>
                    <a:p>
                      <a:pPr rtl="0"/>
                      <a:endParaRPr lang="en-US" sz="1900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W1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dirty="0">
                          <a:solidFill>
                            <a:schemeClr val="tx1"/>
                          </a:solidFill>
                          <a:latin typeface="+mn-lt"/>
                        </a:rPr>
                        <a:t>W9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W15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Set up Virtual Machine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Acquire URL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Install Server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85318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Integrate Reveal JS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186487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Define Models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54975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Acquire SSL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57208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Account Creation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Messaging Tool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Password Change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Password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Reset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Availability tool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Slot Picking tool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rtl="0"/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54282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Testing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65076"/>
                  </a:ext>
                </a:extLst>
              </a:tr>
            </a:tbl>
          </a:graphicData>
        </a:graphic>
      </p:graphicFrame>
      <p:grpSp>
        <p:nvGrpSpPr>
          <p:cNvPr id="4" name="Groupe 15"/>
          <p:cNvGrpSpPr/>
          <p:nvPr/>
        </p:nvGrpSpPr>
        <p:grpSpPr>
          <a:xfrm>
            <a:off x="2893282" y="1754509"/>
            <a:ext cx="992918" cy="271122"/>
            <a:chOff x="2157548" y="2233748"/>
            <a:chExt cx="3709852" cy="204652"/>
          </a:xfrm>
        </p:grpSpPr>
        <p:sp>
          <p:nvSpPr>
            <p:cNvPr id="43" name="Rectangle à coins arrondis 4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3" name="Groupe 11"/>
          <p:cNvGrpSpPr/>
          <p:nvPr/>
        </p:nvGrpSpPr>
        <p:grpSpPr>
          <a:xfrm>
            <a:off x="2890672" y="1349117"/>
            <a:ext cx="462128" cy="271122"/>
            <a:chOff x="1371600" y="1905000"/>
            <a:chExt cx="2667000" cy="228600"/>
          </a:xfrm>
        </p:grpSpPr>
        <p:sp>
          <p:nvSpPr>
            <p:cNvPr id="39" name="Rectangle à coins arrondis 38"/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65" name="Groupe 27">
            <a:extLst>
              <a:ext uri="{FF2B5EF4-FFF2-40B4-BE49-F238E27FC236}">
                <a16:creationId xmlns:a16="http://schemas.microsoft.com/office/drawing/2014/main" id="{A46AD32D-4112-46BA-981D-9BF25767C237}"/>
              </a:ext>
            </a:extLst>
          </p:cNvPr>
          <p:cNvGrpSpPr/>
          <p:nvPr/>
        </p:nvGrpSpPr>
        <p:grpSpPr>
          <a:xfrm>
            <a:off x="3428999" y="2159901"/>
            <a:ext cx="901217" cy="271122"/>
            <a:chOff x="1371600" y="1905000"/>
            <a:chExt cx="1828800" cy="228600"/>
          </a:xfrm>
        </p:grpSpPr>
        <p:sp>
          <p:nvSpPr>
            <p:cNvPr id="66" name="Rectangle à coins arrondis 54">
              <a:extLst>
                <a:ext uri="{FF2B5EF4-FFF2-40B4-BE49-F238E27FC236}">
                  <a16:creationId xmlns:a16="http://schemas.microsoft.com/office/drawing/2014/main" id="{1220D3BF-0AD4-4B91-82EE-02D9CB79AD55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7" name="Rectangle à coins arrondis 55">
              <a:extLst>
                <a:ext uri="{FF2B5EF4-FFF2-40B4-BE49-F238E27FC236}">
                  <a16:creationId xmlns:a16="http://schemas.microsoft.com/office/drawing/2014/main" id="{95C0D41D-3167-4AB2-AE41-8BA6032325D6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68" name="Groupe 27">
            <a:extLst>
              <a:ext uri="{FF2B5EF4-FFF2-40B4-BE49-F238E27FC236}">
                <a16:creationId xmlns:a16="http://schemas.microsoft.com/office/drawing/2014/main" id="{B02066D5-8326-440A-A312-11660ADB1801}"/>
              </a:ext>
            </a:extLst>
          </p:cNvPr>
          <p:cNvGrpSpPr/>
          <p:nvPr/>
        </p:nvGrpSpPr>
        <p:grpSpPr>
          <a:xfrm>
            <a:off x="4419600" y="2590800"/>
            <a:ext cx="1371600" cy="271122"/>
            <a:chOff x="1371600" y="1905000"/>
            <a:chExt cx="1828800" cy="228600"/>
          </a:xfrm>
        </p:grpSpPr>
        <p:sp>
          <p:nvSpPr>
            <p:cNvPr id="69" name="Rectangle à coins arrondis 54">
              <a:extLst>
                <a:ext uri="{FF2B5EF4-FFF2-40B4-BE49-F238E27FC236}">
                  <a16:creationId xmlns:a16="http://schemas.microsoft.com/office/drawing/2014/main" id="{6B079273-32AD-4207-B911-9CD1628F39BD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0" name="Rectangle à coins arrondis 55">
              <a:extLst>
                <a:ext uri="{FF2B5EF4-FFF2-40B4-BE49-F238E27FC236}">
                  <a16:creationId xmlns:a16="http://schemas.microsoft.com/office/drawing/2014/main" id="{0A7D2EA1-1A1C-413C-815C-BAEDACCD062F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71" name="Groupe 27">
            <a:extLst>
              <a:ext uri="{FF2B5EF4-FFF2-40B4-BE49-F238E27FC236}">
                <a16:creationId xmlns:a16="http://schemas.microsoft.com/office/drawing/2014/main" id="{01BD78C1-22B3-4B49-BB6B-EA9DA729DE1C}"/>
              </a:ext>
            </a:extLst>
          </p:cNvPr>
          <p:cNvGrpSpPr/>
          <p:nvPr/>
        </p:nvGrpSpPr>
        <p:grpSpPr>
          <a:xfrm>
            <a:off x="5867400" y="2971800"/>
            <a:ext cx="457200" cy="271122"/>
            <a:chOff x="1371600" y="1905000"/>
            <a:chExt cx="1828800" cy="228600"/>
          </a:xfrm>
        </p:grpSpPr>
        <p:sp>
          <p:nvSpPr>
            <p:cNvPr id="72" name="Rectangle à coins arrondis 54">
              <a:extLst>
                <a:ext uri="{FF2B5EF4-FFF2-40B4-BE49-F238E27FC236}">
                  <a16:creationId xmlns:a16="http://schemas.microsoft.com/office/drawing/2014/main" id="{1238629B-2383-42C3-A3D2-73F7DBA2EFE3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3" name="Rectangle à coins arrondis 55">
              <a:extLst>
                <a:ext uri="{FF2B5EF4-FFF2-40B4-BE49-F238E27FC236}">
                  <a16:creationId xmlns:a16="http://schemas.microsoft.com/office/drawing/2014/main" id="{BB0FBA07-8E21-46D4-BC99-CDCDD4CB5B57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74" name="Groupe 27">
            <a:extLst>
              <a:ext uri="{FF2B5EF4-FFF2-40B4-BE49-F238E27FC236}">
                <a16:creationId xmlns:a16="http://schemas.microsoft.com/office/drawing/2014/main" id="{08B7227E-EE80-4DE7-8A7B-B6A0A6E75953}"/>
              </a:ext>
            </a:extLst>
          </p:cNvPr>
          <p:cNvGrpSpPr/>
          <p:nvPr/>
        </p:nvGrpSpPr>
        <p:grpSpPr>
          <a:xfrm>
            <a:off x="5867400" y="3429000"/>
            <a:ext cx="914400" cy="271122"/>
            <a:chOff x="1371600" y="1905000"/>
            <a:chExt cx="1828800" cy="228600"/>
          </a:xfrm>
        </p:grpSpPr>
        <p:sp>
          <p:nvSpPr>
            <p:cNvPr id="75" name="Rectangle à coins arrondis 54">
              <a:extLst>
                <a:ext uri="{FF2B5EF4-FFF2-40B4-BE49-F238E27FC236}">
                  <a16:creationId xmlns:a16="http://schemas.microsoft.com/office/drawing/2014/main" id="{C7550DA3-5BE3-43C3-93A4-40A6F7DB515A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6" name="Rectangle à coins arrondis 55">
              <a:extLst>
                <a:ext uri="{FF2B5EF4-FFF2-40B4-BE49-F238E27FC236}">
                  <a16:creationId xmlns:a16="http://schemas.microsoft.com/office/drawing/2014/main" id="{05F92243-E103-4748-B619-48725F13DD57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77" name="Groupe 27">
            <a:extLst>
              <a:ext uri="{FF2B5EF4-FFF2-40B4-BE49-F238E27FC236}">
                <a16:creationId xmlns:a16="http://schemas.microsoft.com/office/drawing/2014/main" id="{6DD83323-A955-42FA-AD9E-AEF47A422B7D}"/>
              </a:ext>
            </a:extLst>
          </p:cNvPr>
          <p:cNvGrpSpPr/>
          <p:nvPr/>
        </p:nvGrpSpPr>
        <p:grpSpPr>
          <a:xfrm>
            <a:off x="6336756" y="3820626"/>
            <a:ext cx="914400" cy="271122"/>
            <a:chOff x="1371600" y="1905000"/>
            <a:chExt cx="1828800" cy="228600"/>
          </a:xfrm>
        </p:grpSpPr>
        <p:sp>
          <p:nvSpPr>
            <p:cNvPr id="78" name="Rectangle à coins arrondis 54">
              <a:extLst>
                <a:ext uri="{FF2B5EF4-FFF2-40B4-BE49-F238E27FC236}">
                  <a16:creationId xmlns:a16="http://schemas.microsoft.com/office/drawing/2014/main" id="{A0E68E83-F824-4154-B6BB-7369D6526B18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9" name="Rectangle à coins arrondis 55">
              <a:extLst>
                <a:ext uri="{FF2B5EF4-FFF2-40B4-BE49-F238E27FC236}">
                  <a16:creationId xmlns:a16="http://schemas.microsoft.com/office/drawing/2014/main" id="{89F74054-9D99-4981-906F-78B3BE8519F8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80" name="Groupe 27">
            <a:extLst>
              <a:ext uri="{FF2B5EF4-FFF2-40B4-BE49-F238E27FC236}">
                <a16:creationId xmlns:a16="http://schemas.microsoft.com/office/drawing/2014/main" id="{33B649E1-E700-40CF-9B40-91DF5F07726B}"/>
              </a:ext>
            </a:extLst>
          </p:cNvPr>
          <p:cNvGrpSpPr/>
          <p:nvPr/>
        </p:nvGrpSpPr>
        <p:grpSpPr>
          <a:xfrm>
            <a:off x="7312419" y="4220064"/>
            <a:ext cx="917181" cy="271122"/>
            <a:chOff x="1371600" y="1905000"/>
            <a:chExt cx="1828800" cy="228600"/>
          </a:xfrm>
        </p:grpSpPr>
        <p:sp>
          <p:nvSpPr>
            <p:cNvPr id="81" name="Rectangle à coins arrondis 54">
              <a:extLst>
                <a:ext uri="{FF2B5EF4-FFF2-40B4-BE49-F238E27FC236}">
                  <a16:creationId xmlns:a16="http://schemas.microsoft.com/office/drawing/2014/main" id="{A962AF00-B305-44C7-A76A-F43DAD2D6732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82" name="Rectangle à coins arrondis 55">
              <a:extLst>
                <a:ext uri="{FF2B5EF4-FFF2-40B4-BE49-F238E27FC236}">
                  <a16:creationId xmlns:a16="http://schemas.microsoft.com/office/drawing/2014/main" id="{8648E1DA-530D-4217-8BA3-8B92399F2499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83" name="Groupe 27">
            <a:extLst>
              <a:ext uri="{FF2B5EF4-FFF2-40B4-BE49-F238E27FC236}">
                <a16:creationId xmlns:a16="http://schemas.microsoft.com/office/drawing/2014/main" id="{B15B11AF-FD2C-47A0-AF11-761FEA1B918A}"/>
              </a:ext>
            </a:extLst>
          </p:cNvPr>
          <p:cNvGrpSpPr/>
          <p:nvPr/>
        </p:nvGrpSpPr>
        <p:grpSpPr>
          <a:xfrm>
            <a:off x="7797861" y="4656013"/>
            <a:ext cx="917181" cy="271122"/>
            <a:chOff x="1371600" y="1905000"/>
            <a:chExt cx="1828800" cy="228600"/>
          </a:xfrm>
        </p:grpSpPr>
        <p:sp>
          <p:nvSpPr>
            <p:cNvPr id="84" name="Rectangle à coins arrondis 54">
              <a:extLst>
                <a:ext uri="{FF2B5EF4-FFF2-40B4-BE49-F238E27FC236}">
                  <a16:creationId xmlns:a16="http://schemas.microsoft.com/office/drawing/2014/main" id="{436D60CD-013A-4518-B1DB-7EED41B98B65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85" name="Rectangle à coins arrondis 55">
              <a:extLst>
                <a:ext uri="{FF2B5EF4-FFF2-40B4-BE49-F238E27FC236}">
                  <a16:creationId xmlns:a16="http://schemas.microsoft.com/office/drawing/2014/main" id="{0CE0E1D5-2E39-4BB6-9BF9-F8B0C16E48F8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86" name="Groupe 27">
            <a:extLst>
              <a:ext uri="{FF2B5EF4-FFF2-40B4-BE49-F238E27FC236}">
                <a16:creationId xmlns:a16="http://schemas.microsoft.com/office/drawing/2014/main" id="{B540715F-D282-4CEA-8C75-FB5B6C567D42}"/>
              </a:ext>
            </a:extLst>
          </p:cNvPr>
          <p:cNvGrpSpPr/>
          <p:nvPr/>
        </p:nvGrpSpPr>
        <p:grpSpPr>
          <a:xfrm>
            <a:off x="8305800" y="5042931"/>
            <a:ext cx="438332" cy="271122"/>
            <a:chOff x="1371600" y="1905000"/>
            <a:chExt cx="1828800" cy="228600"/>
          </a:xfrm>
        </p:grpSpPr>
        <p:sp>
          <p:nvSpPr>
            <p:cNvPr id="87" name="Rectangle à coins arrondis 54">
              <a:extLst>
                <a:ext uri="{FF2B5EF4-FFF2-40B4-BE49-F238E27FC236}">
                  <a16:creationId xmlns:a16="http://schemas.microsoft.com/office/drawing/2014/main" id="{0B1F398F-2D72-4940-B68D-30F13A06ED62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88" name="Rectangle à coins arrondis 55">
              <a:extLst>
                <a:ext uri="{FF2B5EF4-FFF2-40B4-BE49-F238E27FC236}">
                  <a16:creationId xmlns:a16="http://schemas.microsoft.com/office/drawing/2014/main" id="{4EB2537B-1342-4CFB-8FD4-A35C663B7B27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89" name="Groupe 27">
            <a:extLst>
              <a:ext uri="{FF2B5EF4-FFF2-40B4-BE49-F238E27FC236}">
                <a16:creationId xmlns:a16="http://schemas.microsoft.com/office/drawing/2014/main" id="{1E1698BF-5020-4744-86E8-3729E4E943C9}"/>
              </a:ext>
            </a:extLst>
          </p:cNvPr>
          <p:cNvGrpSpPr/>
          <p:nvPr/>
        </p:nvGrpSpPr>
        <p:grpSpPr>
          <a:xfrm>
            <a:off x="8847580" y="5443878"/>
            <a:ext cx="829820" cy="271122"/>
            <a:chOff x="1371600" y="1905000"/>
            <a:chExt cx="1828800" cy="228600"/>
          </a:xfrm>
        </p:grpSpPr>
        <p:sp>
          <p:nvSpPr>
            <p:cNvPr id="90" name="Rectangle à coins arrondis 54">
              <a:extLst>
                <a:ext uri="{FF2B5EF4-FFF2-40B4-BE49-F238E27FC236}">
                  <a16:creationId xmlns:a16="http://schemas.microsoft.com/office/drawing/2014/main" id="{B8E05276-F54C-4CA2-89BF-C7022C68E37D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91" name="Rectangle à coins arrondis 55">
              <a:extLst>
                <a:ext uri="{FF2B5EF4-FFF2-40B4-BE49-F238E27FC236}">
                  <a16:creationId xmlns:a16="http://schemas.microsoft.com/office/drawing/2014/main" id="{4E23ED5B-7290-4D11-A33F-8FB496629793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92" name="Groupe 27">
            <a:extLst>
              <a:ext uri="{FF2B5EF4-FFF2-40B4-BE49-F238E27FC236}">
                <a16:creationId xmlns:a16="http://schemas.microsoft.com/office/drawing/2014/main" id="{2E41EF54-C399-4E36-857A-AA4C87C2D0CF}"/>
              </a:ext>
            </a:extLst>
          </p:cNvPr>
          <p:cNvGrpSpPr/>
          <p:nvPr/>
        </p:nvGrpSpPr>
        <p:grpSpPr>
          <a:xfrm>
            <a:off x="8882821" y="5911677"/>
            <a:ext cx="775810" cy="271122"/>
            <a:chOff x="1371600" y="1905000"/>
            <a:chExt cx="1828800" cy="228600"/>
          </a:xfrm>
        </p:grpSpPr>
        <p:sp>
          <p:nvSpPr>
            <p:cNvPr id="93" name="Rectangle à coins arrondis 54">
              <a:extLst>
                <a:ext uri="{FF2B5EF4-FFF2-40B4-BE49-F238E27FC236}">
                  <a16:creationId xmlns:a16="http://schemas.microsoft.com/office/drawing/2014/main" id="{73EDA428-347A-49D1-810F-D949F415AF34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94" name="Rectangle à coins arrondis 55">
              <a:extLst>
                <a:ext uri="{FF2B5EF4-FFF2-40B4-BE49-F238E27FC236}">
                  <a16:creationId xmlns:a16="http://schemas.microsoft.com/office/drawing/2014/main" id="{71CE9176-04E2-485C-A361-4F71A00F34D2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95" name="Groupe 27">
            <a:extLst>
              <a:ext uri="{FF2B5EF4-FFF2-40B4-BE49-F238E27FC236}">
                <a16:creationId xmlns:a16="http://schemas.microsoft.com/office/drawing/2014/main" id="{A4ECC2BF-D223-4A40-B2F0-117E87500C9D}"/>
              </a:ext>
            </a:extLst>
          </p:cNvPr>
          <p:cNvGrpSpPr/>
          <p:nvPr/>
        </p:nvGrpSpPr>
        <p:grpSpPr>
          <a:xfrm>
            <a:off x="4953001" y="6379476"/>
            <a:ext cx="5124834" cy="271122"/>
            <a:chOff x="1371600" y="1905000"/>
            <a:chExt cx="1828800" cy="228600"/>
          </a:xfrm>
        </p:grpSpPr>
        <p:sp>
          <p:nvSpPr>
            <p:cNvPr id="96" name="Rectangle à coins arrondis 54">
              <a:extLst>
                <a:ext uri="{FF2B5EF4-FFF2-40B4-BE49-F238E27FC236}">
                  <a16:creationId xmlns:a16="http://schemas.microsoft.com/office/drawing/2014/main" id="{FF3FED17-83E1-486C-9639-1E0AACFA30F0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97" name="Rectangle à coins arrondis 55">
              <a:extLst>
                <a:ext uri="{FF2B5EF4-FFF2-40B4-BE49-F238E27FC236}">
                  <a16:creationId xmlns:a16="http://schemas.microsoft.com/office/drawing/2014/main" id="{382A1230-E0D3-48E5-A09B-8A5A54A6F3D6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971800" y="2362200"/>
            <a:ext cx="3657600" cy="204652"/>
            <a:chOff x="2157548" y="2233748"/>
            <a:chExt cx="3709852" cy="204652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973978" y="2706189"/>
            <a:ext cx="3657600" cy="228600"/>
            <a:chOff x="2159726" y="2577737"/>
            <a:chExt cx="1737360" cy="2286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 sz="1600" b="1">
                <a:latin typeface="Arial Narrow" pitchFamily="112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CA"/>
            </a:p>
          </p:txBody>
        </p:sp>
      </p:grpSp>
      <p:sp>
        <p:nvSpPr>
          <p:cNvPr id="8" name="Organigramme : Décision 7"/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rtl="0">
              <a:defRPr/>
            </a:pPr>
            <a:endParaRPr lang="fr-CA"/>
          </a:p>
        </p:txBody>
      </p:sp>
      <p:sp>
        <p:nvSpPr>
          <p:cNvPr id="13" name="Zone de texte 12"/>
          <p:cNvSpPr txBox="1"/>
          <p:nvPr/>
        </p:nvSpPr>
        <p:spPr>
          <a:xfrm>
            <a:off x="2895600" y="1981201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CA" sz="1200"/>
              <a:t>Barres de tâche (longueur = durée)</a:t>
            </a:r>
          </a:p>
        </p:txBody>
      </p:sp>
      <p:sp>
        <p:nvSpPr>
          <p:cNvPr id="16" name="Zone de texte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CA" sz="1200"/>
              <a:t>Jalons</a:t>
            </a:r>
          </a:p>
        </p:txBody>
      </p:sp>
      <p:sp>
        <p:nvSpPr>
          <p:cNvPr id="18" name="Organigramme : Décision 17"/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rtl="0">
              <a:defRPr/>
            </a:pPr>
            <a:endParaRPr lang="fr-CA"/>
          </a:p>
        </p:txBody>
      </p:sp>
      <p:sp>
        <p:nvSpPr>
          <p:cNvPr id="19" name="Organigramme : Décision 18"/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rtl="0">
              <a:defRPr/>
            </a:pPr>
            <a:endParaRPr lang="fr-CA"/>
          </a:p>
        </p:txBody>
      </p:sp>
      <p:sp>
        <p:nvSpPr>
          <p:cNvPr id="20" name="Zone de texte 19"/>
          <p:cNvSpPr txBox="1"/>
          <p:nvPr/>
        </p:nvSpPr>
        <p:spPr>
          <a:xfrm>
            <a:off x="2971800" y="4267201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CA" sz="1200"/>
              <a:t>Pour modifier la longueur des barres de durée, accédez à Format/Taille (tout à fait à droite). Pour les modifications de longueur extrêmes, dissociez les barres de durée et mettez à l’échelle la surbrillance indépendamment.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971800" y="3505200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CA" sz="1600" b="1">
              <a:latin typeface="Arial Narrow" pitchFamily="112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021169" y="3531326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CA"/>
          </a:p>
        </p:txBody>
      </p:sp>
      <p:sp>
        <p:nvSpPr>
          <p:cNvPr id="25" name="Rectangle à coins arrondis 24"/>
          <p:cNvSpPr/>
          <p:nvPr/>
        </p:nvSpPr>
        <p:spPr>
          <a:xfrm>
            <a:off x="2973978" y="3849189"/>
            <a:ext cx="3657600" cy="2286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CA" sz="1600" b="1">
              <a:latin typeface="Arial Narrow" pitchFamily="112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034426" y="3875315"/>
            <a:ext cx="3566160" cy="1524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2546202_TF56599548" id="{82D5D697-4101-47DE-8716-9E9DF44DA2DB}" vid="{38AA1F8C-A1CB-4038-AD04-683A4E0E565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tf56599548_win32</Template>
  <TotalTime>0</TotalTime>
  <Words>108</Words>
  <Application>Microsoft Office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Candara</vt:lpstr>
      <vt:lpstr>Thème Office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2022-01-26T17:15:04Z</dcterms:created>
  <dcterms:modified xsi:type="dcterms:W3CDTF">2022-01-26T17:35:18Z</dcterms:modified>
  <cp:category/>
</cp:coreProperties>
</file>