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8d4b9f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8d4b9f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d4b9f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8d4b9f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8d4b9fc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8d4b9fc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8d4b9f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8d4b9f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8d4b9f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8d4b9f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8d4b9f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8d4b9f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8d4b9f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8d4b9f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8d4b9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8d4b9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8d4b9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8d4b9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8d4b9f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8d4b9f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8d4b9f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8d4b9f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8d4b9f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8d4b9f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8d4b9f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8d4b9f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5"/>
            <a:ext cx="91397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5"/>
            <a:ext cx="92159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0" cy="515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3999" cy="514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5"/>
            <a:ext cx="92062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213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92241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110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110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85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