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hare Tech Mono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74BAAA-C12D-4FE3-837A-FD7FDA5BE4D0}">
  <a:tblStyle styleId="{BA74BAAA-C12D-4FE3-837A-FD7FDA5BE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ShareTech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54cf7c2f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54cf7c2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d54cf7c2f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d54cf7c2f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d0c7d16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d0c7d16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0c7d16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d0c7d16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54cf7c2f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54cf7c2f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54cf7c2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54cf7c2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54cf7c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d54cf7c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54cf7c2f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d54cf7c2f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54cf7c2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d54cf7c2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54cf7c2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d54cf7c2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16075" y="537450"/>
            <a:ext cx="7711918" cy="4068646"/>
            <a:chOff x="-2105881" y="537468"/>
            <a:chExt cx="10533968" cy="5557500"/>
          </a:xfrm>
        </p:grpSpPr>
        <p:sp>
          <p:nvSpPr>
            <p:cNvPr id="11" name="Google Shape;11;p2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7" name="Google Shape;17;p2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" name="Google Shape;18;p2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3592300" y="1224088"/>
            <a:ext cx="3894600" cy="21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b="0" sz="45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592300" y="3606013"/>
            <a:ext cx="3894600" cy="460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1"/>
          <p:cNvGrpSpPr/>
          <p:nvPr/>
        </p:nvGrpSpPr>
        <p:grpSpPr>
          <a:xfrm>
            <a:off x="716075" y="537450"/>
            <a:ext cx="7711918" cy="4068646"/>
            <a:chOff x="-2105881" y="537468"/>
            <a:chExt cx="10533968" cy="5557500"/>
          </a:xfrm>
        </p:grpSpPr>
        <p:sp>
          <p:nvSpPr>
            <p:cNvPr id="118" name="Google Shape;118;p11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0" name="Google Shape;120;p11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21" name="Google Shape;121;p11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22" name="Google Shape;122;p11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1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24" name="Google Shape;124;p11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5" name="Google Shape;125;p11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2022300" y="1662625"/>
            <a:ext cx="5099400" cy="987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2022300" y="2649625"/>
            <a:ext cx="5099400" cy="46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131" name="Google Shape;131;p13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3" name="Google Shape;133;p13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34" name="Google Shape;134;p13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35" name="Google Shape;135;p13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3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7" name="Google Shape;137;p13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8" name="Google Shape;138;p13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9" name="Google Shape;139;p13"/>
          <p:cNvSpPr txBox="1"/>
          <p:nvPr>
            <p:ph type="title"/>
          </p:nvPr>
        </p:nvSpPr>
        <p:spPr>
          <a:xfrm>
            <a:off x="2012276" y="1388100"/>
            <a:ext cx="2304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2" type="title"/>
          </p:nvPr>
        </p:nvSpPr>
        <p:spPr>
          <a:xfrm>
            <a:off x="5756001" y="1388100"/>
            <a:ext cx="2304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2012277" y="2049172"/>
            <a:ext cx="23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3" type="subTitle"/>
          </p:nvPr>
        </p:nvSpPr>
        <p:spPr>
          <a:xfrm>
            <a:off x="5756003" y="2049172"/>
            <a:ext cx="23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4" type="title"/>
          </p:nvPr>
        </p:nvSpPr>
        <p:spPr>
          <a:xfrm>
            <a:off x="2012276" y="3103831"/>
            <a:ext cx="2304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5" type="title"/>
          </p:nvPr>
        </p:nvSpPr>
        <p:spPr>
          <a:xfrm>
            <a:off x="5756001" y="3103831"/>
            <a:ext cx="23040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6" type="subTitle"/>
          </p:nvPr>
        </p:nvSpPr>
        <p:spPr>
          <a:xfrm>
            <a:off x="2012303" y="3764902"/>
            <a:ext cx="23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7" type="subTitle"/>
          </p:nvPr>
        </p:nvSpPr>
        <p:spPr>
          <a:xfrm>
            <a:off x="5756007" y="3764902"/>
            <a:ext cx="23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hasCustomPrompt="1" idx="8" type="title"/>
          </p:nvPr>
        </p:nvSpPr>
        <p:spPr>
          <a:xfrm>
            <a:off x="1083985" y="1465608"/>
            <a:ext cx="775800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/>
          <p:nvPr>
            <p:ph hasCustomPrompt="1" idx="9" type="title"/>
          </p:nvPr>
        </p:nvSpPr>
        <p:spPr>
          <a:xfrm>
            <a:off x="1083985" y="3168095"/>
            <a:ext cx="775800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hasCustomPrompt="1" idx="13" type="title"/>
          </p:nvPr>
        </p:nvSpPr>
        <p:spPr>
          <a:xfrm>
            <a:off x="4827835" y="1465608"/>
            <a:ext cx="775800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1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>
            <p:ph hasCustomPrompt="1" idx="14" type="title"/>
          </p:nvPr>
        </p:nvSpPr>
        <p:spPr>
          <a:xfrm>
            <a:off x="4827835" y="3168095"/>
            <a:ext cx="775800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idx="15"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4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154" name="Google Shape;154;p14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57" name="Google Shape;157;p14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58" name="Google Shape;158;p14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9" name="Google Shape;159;p14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60" name="Google Shape;160;p14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1" name="Google Shape;161;p14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2" name="Google Shape;162;p14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5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165" name="Google Shape;165;p15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68" name="Google Shape;168;p15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69" name="Google Shape;169;p15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0" name="Google Shape;170;p15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71" name="Google Shape;171;p15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2" name="Google Shape;172;p15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3" name="Google Shape;173;p15"/>
          <p:cNvSpPr txBox="1"/>
          <p:nvPr>
            <p:ph hasCustomPrompt="1" type="title"/>
          </p:nvPr>
        </p:nvSpPr>
        <p:spPr>
          <a:xfrm>
            <a:off x="1033525" y="1138074"/>
            <a:ext cx="3376200" cy="82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033525" y="1963853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2" type="title"/>
          </p:nvPr>
        </p:nvSpPr>
        <p:spPr>
          <a:xfrm>
            <a:off x="4734275" y="1138074"/>
            <a:ext cx="3376200" cy="82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3" type="subTitle"/>
          </p:nvPr>
        </p:nvSpPr>
        <p:spPr>
          <a:xfrm>
            <a:off x="4734275" y="1963853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hasCustomPrompt="1" idx="4" type="title"/>
          </p:nvPr>
        </p:nvSpPr>
        <p:spPr>
          <a:xfrm>
            <a:off x="4734275" y="3094299"/>
            <a:ext cx="3376200" cy="82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8" name="Google Shape;178;p15"/>
          <p:cNvSpPr txBox="1"/>
          <p:nvPr>
            <p:ph idx="5" type="subTitle"/>
          </p:nvPr>
        </p:nvSpPr>
        <p:spPr>
          <a:xfrm>
            <a:off x="4734275" y="3920078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hasCustomPrompt="1" idx="6" type="title"/>
          </p:nvPr>
        </p:nvSpPr>
        <p:spPr>
          <a:xfrm>
            <a:off x="1033525" y="3094299"/>
            <a:ext cx="3376200" cy="82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/>
          <p:nvPr>
            <p:ph idx="7" type="subTitle"/>
          </p:nvPr>
        </p:nvSpPr>
        <p:spPr>
          <a:xfrm>
            <a:off x="1033525" y="3920078"/>
            <a:ext cx="3376200" cy="42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6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183" name="Google Shape;183;p16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86" name="Google Shape;186;p16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87" name="Google Shape;187;p16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8" name="Google Shape;188;p16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89" name="Google Shape;189;p16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0" name="Google Shape;190;p16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1" name="Google Shape;191;p16"/>
          <p:cNvSpPr txBox="1"/>
          <p:nvPr>
            <p:ph type="title"/>
          </p:nvPr>
        </p:nvSpPr>
        <p:spPr>
          <a:xfrm>
            <a:off x="1345408" y="1931600"/>
            <a:ext cx="2878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2" type="title"/>
          </p:nvPr>
        </p:nvSpPr>
        <p:spPr>
          <a:xfrm>
            <a:off x="4920092" y="1931600"/>
            <a:ext cx="2878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idx="1" type="subTitle"/>
          </p:nvPr>
        </p:nvSpPr>
        <p:spPr>
          <a:xfrm>
            <a:off x="1345408" y="2251700"/>
            <a:ext cx="2878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3" type="subTitle"/>
          </p:nvPr>
        </p:nvSpPr>
        <p:spPr>
          <a:xfrm>
            <a:off x="4920092" y="2251700"/>
            <a:ext cx="2878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4" type="title"/>
          </p:nvPr>
        </p:nvSpPr>
        <p:spPr>
          <a:xfrm>
            <a:off x="1345408" y="3680442"/>
            <a:ext cx="2878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5" type="title"/>
          </p:nvPr>
        </p:nvSpPr>
        <p:spPr>
          <a:xfrm>
            <a:off x="4920092" y="3680442"/>
            <a:ext cx="2878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6" type="subTitle"/>
          </p:nvPr>
        </p:nvSpPr>
        <p:spPr>
          <a:xfrm>
            <a:off x="1345408" y="4000650"/>
            <a:ext cx="2878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7" type="subTitle"/>
          </p:nvPr>
        </p:nvSpPr>
        <p:spPr>
          <a:xfrm>
            <a:off x="4920092" y="4000650"/>
            <a:ext cx="2878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8"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202" name="Google Shape;202;p17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4" name="Google Shape;204;p17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05" name="Google Shape;205;p17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06" name="Google Shape;206;p17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7" name="Google Shape;207;p17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08" name="Google Shape;208;p17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9" name="Google Shape;209;p17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0" name="Google Shape;210;p17"/>
          <p:cNvSpPr txBox="1"/>
          <p:nvPr>
            <p:ph type="title"/>
          </p:nvPr>
        </p:nvSpPr>
        <p:spPr>
          <a:xfrm>
            <a:off x="813450" y="1418100"/>
            <a:ext cx="2169600" cy="54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2" type="title"/>
          </p:nvPr>
        </p:nvSpPr>
        <p:spPr>
          <a:xfrm>
            <a:off x="3487204" y="1418100"/>
            <a:ext cx="2169600" cy="54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1" type="subTitle"/>
          </p:nvPr>
        </p:nvSpPr>
        <p:spPr>
          <a:xfrm>
            <a:off x="813450" y="1960323"/>
            <a:ext cx="2169600" cy="7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3" type="subTitle"/>
          </p:nvPr>
        </p:nvSpPr>
        <p:spPr>
          <a:xfrm>
            <a:off x="3487196" y="1960323"/>
            <a:ext cx="2169600" cy="7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4" type="title"/>
          </p:nvPr>
        </p:nvSpPr>
        <p:spPr>
          <a:xfrm>
            <a:off x="813450" y="3148180"/>
            <a:ext cx="2169600" cy="54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5" type="title"/>
          </p:nvPr>
        </p:nvSpPr>
        <p:spPr>
          <a:xfrm>
            <a:off x="3487204" y="3148180"/>
            <a:ext cx="2169600" cy="54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6" type="subTitle"/>
          </p:nvPr>
        </p:nvSpPr>
        <p:spPr>
          <a:xfrm>
            <a:off x="813450" y="3690278"/>
            <a:ext cx="2169600" cy="7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7" type="subTitle"/>
          </p:nvPr>
        </p:nvSpPr>
        <p:spPr>
          <a:xfrm>
            <a:off x="3487196" y="3690278"/>
            <a:ext cx="2169600" cy="7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8" type="title"/>
          </p:nvPr>
        </p:nvSpPr>
        <p:spPr>
          <a:xfrm>
            <a:off x="6160942" y="1418100"/>
            <a:ext cx="2169600" cy="54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9" type="subTitle"/>
          </p:nvPr>
        </p:nvSpPr>
        <p:spPr>
          <a:xfrm>
            <a:off x="6160925" y="1960323"/>
            <a:ext cx="2169600" cy="7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3" type="title"/>
          </p:nvPr>
        </p:nvSpPr>
        <p:spPr>
          <a:xfrm>
            <a:off x="6160942" y="3148180"/>
            <a:ext cx="2169600" cy="54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4" type="subTitle"/>
          </p:nvPr>
        </p:nvSpPr>
        <p:spPr>
          <a:xfrm>
            <a:off x="6160925" y="3690278"/>
            <a:ext cx="2169600" cy="7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5"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8"/>
          <p:cNvGrpSpPr/>
          <p:nvPr/>
        </p:nvGrpSpPr>
        <p:grpSpPr>
          <a:xfrm>
            <a:off x="716075" y="156450"/>
            <a:ext cx="7711918" cy="4830981"/>
            <a:chOff x="-2105881" y="537468"/>
            <a:chExt cx="10533968" cy="6598800"/>
          </a:xfrm>
        </p:grpSpPr>
        <p:sp>
          <p:nvSpPr>
            <p:cNvPr id="225" name="Google Shape;225;p18"/>
            <p:cNvSpPr/>
            <p:nvPr/>
          </p:nvSpPr>
          <p:spPr>
            <a:xfrm>
              <a:off x="-2105881" y="537468"/>
              <a:ext cx="10533900" cy="6598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7" name="Google Shape;227;p18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28" name="Google Shape;228;p18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29" name="Google Shape;229;p18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0" name="Google Shape;230;p18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31" name="Google Shape;231;p18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2" name="Google Shape;232;p18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33" name="Google Shape;233;p18"/>
          <p:cNvSpPr txBox="1"/>
          <p:nvPr>
            <p:ph type="ctrTitle"/>
          </p:nvPr>
        </p:nvSpPr>
        <p:spPr>
          <a:xfrm>
            <a:off x="2319750" y="645350"/>
            <a:ext cx="4504500" cy="10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234" name="Google Shape;234;p18"/>
          <p:cNvSpPr txBox="1"/>
          <p:nvPr>
            <p:ph idx="1" type="subTitle"/>
          </p:nvPr>
        </p:nvSpPr>
        <p:spPr>
          <a:xfrm>
            <a:off x="2319750" y="1726251"/>
            <a:ext cx="45045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5" name="Google Shape;235;p18"/>
          <p:cNvSpPr txBox="1"/>
          <p:nvPr/>
        </p:nvSpPr>
        <p:spPr>
          <a:xfrm>
            <a:off x="2319788" y="3684675"/>
            <a:ext cx="450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CRÉDITOS: Este modelo de apresentação foi criado pela</a:t>
            </a:r>
            <a:r>
              <a:rPr lang="pt-BR" sz="1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</a:t>
            </a:r>
            <a:r>
              <a:rPr b="1" lang="pt-BR" sz="1000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, e inclui ícones do</a:t>
            </a:r>
            <a:r>
              <a:rPr lang="pt-BR" sz="1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</a:t>
            </a:r>
            <a:r>
              <a:rPr b="1" lang="pt-BR" sz="1000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1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e imagens da</a:t>
            </a:r>
            <a:r>
              <a:rPr lang="pt-BR" sz="1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</a:t>
            </a:r>
            <a:r>
              <a:rPr b="1" lang="pt-BR" sz="1000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9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238" name="Google Shape;238;p19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0" name="Google Shape;240;p19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42" name="Google Shape;242;p19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9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44" name="Google Shape;244;p19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9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0"/>
          <p:cNvGrpSpPr/>
          <p:nvPr/>
        </p:nvGrpSpPr>
        <p:grpSpPr>
          <a:xfrm>
            <a:off x="716075" y="156450"/>
            <a:ext cx="7711918" cy="4830981"/>
            <a:chOff x="-2105881" y="537468"/>
            <a:chExt cx="10533968" cy="6598800"/>
          </a:xfrm>
        </p:grpSpPr>
        <p:sp>
          <p:nvSpPr>
            <p:cNvPr id="248" name="Google Shape;248;p20"/>
            <p:cNvSpPr/>
            <p:nvPr/>
          </p:nvSpPr>
          <p:spPr>
            <a:xfrm>
              <a:off x="-2105881" y="537468"/>
              <a:ext cx="10533900" cy="6598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0" name="Google Shape;250;p20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51" name="Google Shape;251;p20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52" name="Google Shape;252;p20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3" name="Google Shape;253;p20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54" name="Google Shape;254;p20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5" name="Google Shape;255;p20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716075" y="537450"/>
            <a:ext cx="7711918" cy="4068646"/>
            <a:chOff x="-2105881" y="537468"/>
            <a:chExt cx="10533968" cy="5557500"/>
          </a:xfrm>
        </p:grpSpPr>
        <p:sp>
          <p:nvSpPr>
            <p:cNvPr id="23" name="Google Shape;23;p3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6" name="Google Shape;26;p3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7" name="Google Shape;27;p3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3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9" name="Google Shape;29;p3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" name="Google Shape;30;p3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4480750" y="1597469"/>
            <a:ext cx="33846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2234514" y="2107351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4480750" y="2820325"/>
            <a:ext cx="3384600" cy="72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36" name="Google Shape;36;p4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39" name="Google Shape;39;p4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40" name="Google Shape;40;p4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4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2" name="Google Shape;42;p4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" name="Google Shape;43;p4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110150"/>
            <a:ext cx="77040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48" name="Google Shape;48;p5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51" name="Google Shape;51;p5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52" name="Google Shape;52;p5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5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4" name="Google Shape;54;p5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" name="Google Shape;55;p5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721125" y="1202800"/>
            <a:ext cx="37593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663650" y="1634200"/>
            <a:ext cx="37593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2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61" name="Google Shape;61;p6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3" name="Google Shape;63;p6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64" name="Google Shape;64;p6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65" name="Google Shape;65;p6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" name="Google Shape;66;p6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7" name="Google Shape;67;p6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" name="Google Shape;68;p6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72" name="Google Shape;72;p7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" name="Google Shape;74;p7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75" name="Google Shape;75;p7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76" name="Google Shape;76;p7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" name="Google Shape;77;p7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8" name="Google Shape;78;p7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" name="Google Shape;79;p7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0" name="Google Shape;80;p7"/>
          <p:cNvSpPr txBox="1"/>
          <p:nvPr>
            <p:ph type="title"/>
          </p:nvPr>
        </p:nvSpPr>
        <p:spPr>
          <a:xfrm>
            <a:off x="3507200" y="850450"/>
            <a:ext cx="4462800" cy="18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7"/>
          <p:cNvSpPr txBox="1"/>
          <p:nvPr>
            <p:ph idx="1" type="subTitle"/>
          </p:nvPr>
        </p:nvSpPr>
        <p:spPr>
          <a:xfrm>
            <a:off x="3507198" y="2818238"/>
            <a:ext cx="4462800" cy="147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716075" y="537450"/>
            <a:ext cx="7711918" cy="4068646"/>
            <a:chOff x="-2105881" y="537468"/>
            <a:chExt cx="10533968" cy="5557500"/>
          </a:xfrm>
        </p:grpSpPr>
        <p:sp>
          <p:nvSpPr>
            <p:cNvPr id="84" name="Google Shape;84;p8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6" name="Google Shape;86;p8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87" name="Google Shape;87;p8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88" name="Google Shape;88;p8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8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90" name="Google Shape;90;p8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8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1695150" y="1278750"/>
            <a:ext cx="5751300" cy="2586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95" name="Google Shape;95;p9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7" name="Google Shape;97;p9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98" name="Google Shape;98;p9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99" name="Google Shape;99;p9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9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01" name="Google Shape;101;p9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" name="Google Shape;102;p9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720000" y="1294075"/>
            <a:ext cx="77040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-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81323" y="171414"/>
            <a:ext cx="8381354" cy="4800673"/>
            <a:chOff x="-3020376" y="537453"/>
            <a:chExt cx="11448373" cy="6557400"/>
          </a:xfrm>
        </p:grpSpPr>
        <p:sp>
          <p:nvSpPr>
            <p:cNvPr id="107" name="Google Shape;107;p10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9" name="Google Shape;109;p10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10" name="Google Shape;110;p10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11" name="Google Shape;111;p10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10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13" name="Google Shape;113;p10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" name="Google Shape;114;p10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375950" y="3837500"/>
            <a:ext cx="6392100" cy="605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usuario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ctrTitle"/>
          </p:nvPr>
        </p:nvSpPr>
        <p:spPr>
          <a:xfrm>
            <a:off x="3592300" y="1224088"/>
            <a:ext cx="3894600" cy="21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Injection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1" name="Google Shape;261;p21"/>
          <p:cNvSpPr txBox="1"/>
          <p:nvPr>
            <p:ph idx="1" type="subTitle"/>
          </p:nvPr>
        </p:nvSpPr>
        <p:spPr>
          <a:xfrm>
            <a:off x="3592300" y="3606013"/>
            <a:ext cx="3894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Marcella Castro</a:t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7486900" y="1224100"/>
            <a:ext cx="63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⥫</a:t>
            </a:r>
            <a:endParaRPr sz="4800">
              <a:solidFill>
                <a:schemeClr val="lt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263" name="Google Shape;263;p21"/>
          <p:cNvGrpSpPr/>
          <p:nvPr/>
        </p:nvGrpSpPr>
        <p:grpSpPr>
          <a:xfrm>
            <a:off x="480275" y="2522775"/>
            <a:ext cx="2204435" cy="1689001"/>
            <a:chOff x="480275" y="2522775"/>
            <a:chExt cx="2204435" cy="1689001"/>
          </a:xfrm>
        </p:grpSpPr>
        <p:grpSp>
          <p:nvGrpSpPr>
            <p:cNvPr id="264" name="Google Shape;264;p21"/>
            <p:cNvGrpSpPr/>
            <p:nvPr/>
          </p:nvGrpSpPr>
          <p:grpSpPr>
            <a:xfrm>
              <a:off x="480275" y="2522775"/>
              <a:ext cx="2204435" cy="1689001"/>
              <a:chOff x="492250" y="2259025"/>
              <a:chExt cx="2204435" cy="1689001"/>
            </a:xfrm>
          </p:grpSpPr>
          <p:grpSp>
            <p:nvGrpSpPr>
              <p:cNvPr id="265" name="Google Shape;265;p21"/>
              <p:cNvGrpSpPr/>
              <p:nvPr/>
            </p:nvGrpSpPr>
            <p:grpSpPr>
              <a:xfrm>
                <a:off x="492250" y="2259050"/>
                <a:ext cx="2204435" cy="1688955"/>
                <a:chOff x="5416998" y="537468"/>
                <a:chExt cx="3011112" cy="2307000"/>
              </a:xfrm>
            </p:grpSpPr>
            <p:sp>
              <p:nvSpPr>
                <p:cNvPr id="266" name="Google Shape;266;p21"/>
                <p:cNvSpPr/>
                <p:nvPr/>
              </p:nvSpPr>
              <p:spPr>
                <a:xfrm>
                  <a:off x="5416998" y="537468"/>
                  <a:ext cx="3011100" cy="2307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67" name="Google Shape;267;p21"/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268" name="Google Shape;268;p21"/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269" name="Google Shape;269;p21"/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270" name="Google Shape;270;p21"/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71" name="Google Shape;271;p21"/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cxnSp>
                <p:nvCxnSpPr>
                  <p:cNvPr id="272" name="Google Shape;272;p21"/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73" name="Google Shape;273;p21"/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274" name="Google Shape;274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75892" t="67162"/>
              <a:stretch/>
            </p:blipFill>
            <p:spPr>
              <a:xfrm>
                <a:off x="492250" y="2259025"/>
                <a:ext cx="2204424" cy="16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21"/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⋕</a:t>
                </a:r>
                <a:endParaRPr sz="330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lt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⋗</a:t>
                </a:r>
                <a:endParaRPr sz="330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⟲</a:t>
                </a:r>
                <a:endParaRPr sz="330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accent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≙</a:t>
                </a:r>
                <a:endParaRPr sz="330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30"/>
          <p:cNvGrpSpPr/>
          <p:nvPr/>
        </p:nvGrpSpPr>
        <p:grpSpPr>
          <a:xfrm>
            <a:off x="1727196" y="1672886"/>
            <a:ext cx="2237722" cy="1714505"/>
            <a:chOff x="492250" y="2259025"/>
            <a:chExt cx="2204435" cy="1689001"/>
          </a:xfrm>
        </p:grpSpPr>
        <p:grpSp>
          <p:nvGrpSpPr>
            <p:cNvPr id="423" name="Google Shape;423;p30"/>
            <p:cNvGrpSpPr/>
            <p:nvPr/>
          </p:nvGrpSpPr>
          <p:grpSpPr>
            <a:xfrm>
              <a:off x="492250" y="2259050"/>
              <a:ext cx="2204435" cy="1688955"/>
              <a:chOff x="5416998" y="537468"/>
              <a:chExt cx="3011112" cy="2307000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5416998" y="537468"/>
                <a:ext cx="3011100" cy="230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5417010" y="537469"/>
                <a:ext cx="3011100" cy="507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426" name="Google Shape;426;p30"/>
              <p:cNvGrpSpPr/>
              <p:nvPr/>
            </p:nvGrpSpPr>
            <p:grpSpPr>
              <a:xfrm>
                <a:off x="7338381" y="690654"/>
                <a:ext cx="884791" cy="153801"/>
                <a:chOff x="7087900" y="662250"/>
                <a:chExt cx="1211711" cy="210600"/>
              </a:xfrm>
            </p:grpSpPr>
            <p:grpSp>
              <p:nvGrpSpPr>
                <p:cNvPr id="427" name="Google Shape;427;p30"/>
                <p:cNvGrpSpPr/>
                <p:nvPr/>
              </p:nvGrpSpPr>
              <p:grpSpPr>
                <a:xfrm>
                  <a:off x="8089070" y="662280"/>
                  <a:ext cx="210541" cy="210541"/>
                  <a:chOff x="8737850" y="715475"/>
                  <a:chExt cx="457200" cy="457200"/>
                </a:xfrm>
              </p:grpSpPr>
              <p:cxnSp>
                <p:nvCxnSpPr>
                  <p:cNvPr id="428" name="Google Shape;428;p30"/>
                  <p:cNvCxnSpPr/>
                  <p:nvPr/>
                </p:nvCxnSpPr>
                <p:spPr>
                  <a:xfrm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9" name="Google Shape;429;p30"/>
                  <p:cNvCxnSpPr/>
                  <p:nvPr/>
                </p:nvCxnSpPr>
                <p:spPr>
                  <a:xfrm flipH="1"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430" name="Google Shape;430;p30"/>
                <p:cNvCxnSpPr/>
                <p:nvPr/>
              </p:nvCxnSpPr>
              <p:spPr>
                <a:xfrm>
                  <a:off x="7087900" y="767550"/>
                  <a:ext cx="298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31" name="Google Shape;431;p30"/>
                <p:cNvSpPr/>
                <p:nvPr/>
              </p:nvSpPr>
              <p:spPr>
                <a:xfrm>
                  <a:off x="7632585" y="662250"/>
                  <a:ext cx="210600" cy="210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pic>
          <p:nvPicPr>
            <p:cNvPr id="432" name="Google Shape;432;p30"/>
            <p:cNvPicPr preferRelativeResize="0"/>
            <p:nvPr/>
          </p:nvPicPr>
          <p:blipFill rotWithShape="1">
            <a:blip r:embed="rId3">
              <a:alphaModFix/>
            </a:blip>
            <a:srcRect b="0" l="0" r="75892" t="67162"/>
            <a:stretch/>
          </p:blipFill>
          <p:spPr>
            <a:xfrm>
              <a:off x="492250" y="2259025"/>
              <a:ext cx="2204424" cy="1689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30"/>
          <p:cNvSpPr txBox="1"/>
          <p:nvPr>
            <p:ph type="title"/>
          </p:nvPr>
        </p:nvSpPr>
        <p:spPr>
          <a:xfrm>
            <a:off x="4480750" y="1597469"/>
            <a:ext cx="33846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/>
              <a:t>Versão com JSON</a:t>
            </a:r>
            <a:endParaRPr sz="3400"/>
          </a:p>
        </p:txBody>
      </p:sp>
      <p:sp>
        <p:nvSpPr>
          <p:cNvPr id="434" name="Google Shape;434;p30"/>
          <p:cNvSpPr txBox="1"/>
          <p:nvPr>
            <p:ph idx="2" type="title"/>
          </p:nvPr>
        </p:nvSpPr>
        <p:spPr>
          <a:xfrm>
            <a:off x="2234514" y="2107351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04</a:t>
            </a:r>
            <a:endParaRPr/>
          </a:p>
        </p:txBody>
      </p:sp>
      <p:sp>
        <p:nvSpPr>
          <p:cNvPr id="435" name="Google Shape;435;p30"/>
          <p:cNvSpPr txBox="1"/>
          <p:nvPr>
            <p:ph idx="1" type="subTitle"/>
          </p:nvPr>
        </p:nvSpPr>
        <p:spPr>
          <a:xfrm>
            <a:off x="4480750" y="2820325"/>
            <a:ext cx="33846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Json para passar dados</a:t>
            </a:r>
            <a:endParaRPr/>
          </a:p>
        </p:txBody>
      </p:sp>
      <p:grpSp>
        <p:nvGrpSpPr>
          <p:cNvPr id="436" name="Google Shape;436;p30"/>
          <p:cNvGrpSpPr/>
          <p:nvPr/>
        </p:nvGrpSpPr>
        <p:grpSpPr>
          <a:xfrm>
            <a:off x="7193849" y="3806975"/>
            <a:ext cx="1770651" cy="1149537"/>
            <a:chOff x="7025999" y="3806975"/>
            <a:chExt cx="1770651" cy="1149537"/>
          </a:xfrm>
        </p:grpSpPr>
        <p:grpSp>
          <p:nvGrpSpPr>
            <p:cNvPr id="437" name="Google Shape;437;p30"/>
            <p:cNvGrpSpPr/>
            <p:nvPr/>
          </p:nvGrpSpPr>
          <p:grpSpPr>
            <a:xfrm>
              <a:off x="7025999" y="3806975"/>
              <a:ext cx="1770651" cy="1149537"/>
              <a:chOff x="952355" y="2259014"/>
              <a:chExt cx="1744312" cy="1132437"/>
            </a:xfrm>
          </p:grpSpPr>
          <p:grpSp>
            <p:nvGrpSpPr>
              <p:cNvPr id="438" name="Google Shape;438;p30"/>
              <p:cNvGrpSpPr/>
              <p:nvPr/>
            </p:nvGrpSpPr>
            <p:grpSpPr>
              <a:xfrm>
                <a:off x="952355" y="2259039"/>
                <a:ext cx="1744306" cy="1132412"/>
                <a:chOff x="6045471" y="537453"/>
                <a:chExt cx="2382606" cy="1546800"/>
              </a:xfrm>
            </p:grpSpPr>
            <p:sp>
              <p:nvSpPr>
                <p:cNvPr id="439" name="Google Shape;439;p30"/>
                <p:cNvSpPr/>
                <p:nvPr/>
              </p:nvSpPr>
              <p:spPr>
                <a:xfrm>
                  <a:off x="6045471" y="537453"/>
                  <a:ext cx="2382600" cy="1546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40" name="Google Shape;440;p30"/>
                <p:cNvSpPr/>
                <p:nvPr/>
              </p:nvSpPr>
              <p:spPr>
                <a:xfrm>
                  <a:off x="6045477" y="537464"/>
                  <a:ext cx="2382600" cy="507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441" name="Google Shape;441;p30"/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442" name="Google Shape;442;p30"/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443" name="Google Shape;443;p30"/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44" name="Google Shape;444;p30"/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cxnSp>
                <p:nvCxnSpPr>
                  <p:cNvPr id="445" name="Google Shape;445;p30"/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46" name="Google Shape;446;p30"/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447" name="Google Shape;447;p30"/>
              <p:cNvPicPr preferRelativeResize="0"/>
              <p:nvPr/>
            </p:nvPicPr>
            <p:blipFill rotWithShape="1">
              <a:blip r:embed="rId3">
                <a:alphaModFix/>
              </a:blip>
              <a:srcRect b="10822" l="5032" r="75891" t="67162"/>
              <a:stretch/>
            </p:blipFill>
            <p:spPr>
              <a:xfrm>
                <a:off x="952356" y="2259014"/>
                <a:ext cx="1744310" cy="11323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8" name="Google Shape;448;p30"/>
            <p:cNvGrpSpPr/>
            <p:nvPr/>
          </p:nvGrpSpPr>
          <p:grpSpPr>
            <a:xfrm>
              <a:off x="7130588" y="4304010"/>
              <a:ext cx="1561483" cy="460228"/>
              <a:chOff x="377950" y="3895752"/>
              <a:chExt cx="1561483" cy="587700"/>
            </a:xfrm>
          </p:grpSpPr>
          <p:sp>
            <p:nvSpPr>
              <p:cNvPr id="449" name="Google Shape;449;p30"/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≑</a:t>
                </a:r>
                <a:endParaRPr sz="330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≥</a:t>
                </a:r>
                <a:endParaRPr sz="330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accent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⇵</a:t>
                </a:r>
                <a:endParaRPr sz="330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sp>
        <p:nvSpPr>
          <p:cNvPr id="452" name="Google Shape;452;p30"/>
          <p:cNvSpPr/>
          <p:nvPr/>
        </p:nvSpPr>
        <p:spPr>
          <a:xfrm>
            <a:off x="7486900" y="1519650"/>
            <a:ext cx="63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⥢</a:t>
            </a:r>
            <a:endParaRPr sz="4800">
              <a:solidFill>
                <a:schemeClr val="dk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+"/>
            </a:pPr>
            <a:r>
              <a:rPr lang="pt-BR"/>
              <a:t>Segurança</a:t>
            </a:r>
            <a:endParaRPr/>
          </a:p>
        </p:txBody>
      </p:sp>
      <p:sp>
        <p:nvSpPr>
          <p:cNvPr id="458" name="Google Shape;458;p31"/>
          <p:cNvSpPr txBox="1"/>
          <p:nvPr>
            <p:ph idx="1" type="body"/>
          </p:nvPr>
        </p:nvSpPr>
        <p:spPr>
          <a:xfrm>
            <a:off x="720000" y="1110150"/>
            <a:ext cx="77040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</a:t>
            </a:r>
            <a:r>
              <a:rPr lang="pt-BR"/>
              <a:t>ão do tipo do formulário no front end. O próprio navegador barra o envio de injeção de código malicioso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request_isjson. Se não for JSON, ele retorna um erro com status 400.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implementações possíveis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Criptografia das senhas (que estão sendo armazenadas em texto simples)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Controle de tentativas de login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"/>
          <p:cNvSpPr txBox="1"/>
          <p:nvPr>
            <p:ph type="title"/>
          </p:nvPr>
        </p:nvSpPr>
        <p:spPr>
          <a:xfrm>
            <a:off x="3507200" y="850450"/>
            <a:ext cx="4462800" cy="18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;* </a:t>
            </a:r>
            <a:endParaRPr/>
          </a:p>
        </p:txBody>
      </p:sp>
      <p:sp>
        <p:nvSpPr>
          <p:cNvPr id="464" name="Google Shape;464;p32"/>
          <p:cNvSpPr txBox="1"/>
          <p:nvPr>
            <p:ph idx="1" type="subTitle"/>
          </p:nvPr>
        </p:nvSpPr>
        <p:spPr>
          <a:xfrm>
            <a:off x="3507198" y="2818238"/>
            <a:ext cx="4462800" cy="1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Você pode dar uma breve descrição do tópico sobre o qual deseja falar aqui. Por exemplo, se quiser falar sobre Mercúrio, você pode dizer que ele é o menor planeta de todo o Sistema Solar</a:t>
            </a:r>
            <a:endParaRPr/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28475" y="1419750"/>
            <a:ext cx="2204435" cy="1689001"/>
            <a:chOff x="480275" y="2522775"/>
            <a:chExt cx="2204435" cy="1689001"/>
          </a:xfrm>
        </p:grpSpPr>
        <p:grpSp>
          <p:nvGrpSpPr>
            <p:cNvPr id="466" name="Google Shape;466;p32"/>
            <p:cNvGrpSpPr/>
            <p:nvPr/>
          </p:nvGrpSpPr>
          <p:grpSpPr>
            <a:xfrm>
              <a:off x="480275" y="2522775"/>
              <a:ext cx="2204435" cy="1689001"/>
              <a:chOff x="492250" y="2259025"/>
              <a:chExt cx="2204435" cy="1689001"/>
            </a:xfrm>
          </p:grpSpPr>
          <p:grpSp>
            <p:nvGrpSpPr>
              <p:cNvPr id="467" name="Google Shape;467;p32"/>
              <p:cNvGrpSpPr/>
              <p:nvPr/>
            </p:nvGrpSpPr>
            <p:grpSpPr>
              <a:xfrm>
                <a:off x="492250" y="2259050"/>
                <a:ext cx="2204435" cy="1688955"/>
                <a:chOff x="5416998" y="537468"/>
                <a:chExt cx="3011112" cy="2307000"/>
              </a:xfrm>
            </p:grpSpPr>
            <p:sp>
              <p:nvSpPr>
                <p:cNvPr id="468" name="Google Shape;468;p32"/>
                <p:cNvSpPr/>
                <p:nvPr/>
              </p:nvSpPr>
              <p:spPr>
                <a:xfrm>
                  <a:off x="5416998" y="537468"/>
                  <a:ext cx="3011100" cy="2307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69" name="Google Shape;469;p32"/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470" name="Google Shape;470;p32"/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471" name="Google Shape;471;p32"/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472" name="Google Shape;472;p32"/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73" name="Google Shape;473;p32"/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cxnSp>
                <p:nvCxnSpPr>
                  <p:cNvPr id="474" name="Google Shape;474;p32"/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75" name="Google Shape;475;p32"/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476" name="Google Shape;476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75892" t="67162"/>
              <a:stretch/>
            </p:blipFill>
            <p:spPr>
              <a:xfrm>
                <a:off x="492250" y="2259025"/>
                <a:ext cx="2204424" cy="16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7" name="Google Shape;477;p32"/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478" name="Google Shape;478;p32"/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∦</a:t>
                </a:r>
                <a:endParaRPr sz="330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lt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⋂</a:t>
                </a:r>
                <a:endParaRPr sz="330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♯</a:t>
                </a:r>
                <a:endParaRPr sz="330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accent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∇</a:t>
                </a:r>
                <a:endParaRPr sz="330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</a:t>
            </a:r>
            <a:r>
              <a:rPr lang="pt-BR"/>
              <a:t>ão</a:t>
            </a:r>
            <a:endParaRPr/>
          </a:p>
        </p:txBody>
      </p:sp>
      <p:sp>
        <p:nvSpPr>
          <p:cNvPr id="285" name="Google Shape;285;p22"/>
          <p:cNvSpPr txBox="1"/>
          <p:nvPr>
            <p:ph idx="1" type="body"/>
          </p:nvPr>
        </p:nvSpPr>
        <p:spPr>
          <a:xfrm>
            <a:off x="720000" y="1110150"/>
            <a:ext cx="77040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Roteiro da apresentaç</a:t>
            </a:r>
            <a:r>
              <a:rPr lang="pt-BR"/>
              <a:t>ão</a:t>
            </a:r>
            <a:endParaRPr/>
          </a:p>
        </p:txBody>
      </p:sp>
      <p:graphicFrame>
        <p:nvGraphicFramePr>
          <p:cNvPr id="286" name="Google Shape;286;p22"/>
          <p:cNvGraphicFramePr/>
          <p:nvPr/>
        </p:nvGraphicFramePr>
        <p:xfrm>
          <a:off x="719988" y="16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{BA74BAAA-C12D-4FE3-837A-FD7FDA5BE4D0}</a:tableStyleId>
              </a:tblPr>
              <a:tblGrid>
                <a:gridCol w="2549850"/>
                <a:gridCol w="515415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Versão Vulnerável</a:t>
                      </a:r>
                      <a:endParaRPr sz="1100" u="sng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Aplicação que faz conexão de login direta no Banco de Dados</a:t>
                      </a:r>
                      <a:endParaRPr sz="90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Ataque SQLInjection</a:t>
                      </a:r>
                      <a:endParaRPr sz="110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Demonstração de um ataque</a:t>
                      </a:r>
                      <a:endParaRPr sz="90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Versão mais segura</a:t>
                      </a:r>
                      <a:endParaRPr sz="1100" u="sng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Utilizando parâmetros </a:t>
                      </a:r>
                      <a:endParaRPr sz="90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Versão mais segura</a:t>
                      </a:r>
                      <a:endParaRPr sz="1100" u="sng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Passagem de dados com Json</a:t>
                      </a:r>
                      <a:endParaRPr sz="900">
                        <a:solidFill>
                          <a:schemeClr val="dk1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3"/>
          <p:cNvGrpSpPr/>
          <p:nvPr/>
        </p:nvGrpSpPr>
        <p:grpSpPr>
          <a:xfrm>
            <a:off x="1727196" y="1672886"/>
            <a:ext cx="2237722" cy="1714505"/>
            <a:chOff x="492250" y="2259025"/>
            <a:chExt cx="2204435" cy="1689001"/>
          </a:xfrm>
        </p:grpSpPr>
        <p:grpSp>
          <p:nvGrpSpPr>
            <p:cNvPr id="292" name="Google Shape;292;p23"/>
            <p:cNvGrpSpPr/>
            <p:nvPr/>
          </p:nvGrpSpPr>
          <p:grpSpPr>
            <a:xfrm>
              <a:off x="492250" y="2259050"/>
              <a:ext cx="2204435" cy="1688955"/>
              <a:chOff x="5416998" y="537468"/>
              <a:chExt cx="3011112" cy="2307000"/>
            </a:xfrm>
          </p:grpSpPr>
          <p:sp>
            <p:nvSpPr>
              <p:cNvPr id="293" name="Google Shape;293;p23"/>
              <p:cNvSpPr/>
              <p:nvPr/>
            </p:nvSpPr>
            <p:spPr>
              <a:xfrm>
                <a:off x="5416998" y="537468"/>
                <a:ext cx="3011100" cy="230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5417010" y="537469"/>
                <a:ext cx="3011100" cy="507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95" name="Google Shape;295;p23"/>
              <p:cNvGrpSpPr/>
              <p:nvPr/>
            </p:nvGrpSpPr>
            <p:grpSpPr>
              <a:xfrm>
                <a:off x="7338381" y="690654"/>
                <a:ext cx="884791" cy="153801"/>
                <a:chOff x="7087900" y="662250"/>
                <a:chExt cx="1211711" cy="210600"/>
              </a:xfrm>
            </p:grpSpPr>
            <p:grpSp>
              <p:nvGrpSpPr>
                <p:cNvPr id="296" name="Google Shape;296;p23"/>
                <p:cNvGrpSpPr/>
                <p:nvPr/>
              </p:nvGrpSpPr>
              <p:grpSpPr>
                <a:xfrm>
                  <a:off x="8089070" y="662280"/>
                  <a:ext cx="210541" cy="210541"/>
                  <a:chOff x="8737850" y="715475"/>
                  <a:chExt cx="457200" cy="457200"/>
                </a:xfrm>
              </p:grpSpPr>
              <p:cxnSp>
                <p:nvCxnSpPr>
                  <p:cNvPr id="297" name="Google Shape;297;p23"/>
                  <p:cNvCxnSpPr/>
                  <p:nvPr/>
                </p:nvCxnSpPr>
                <p:spPr>
                  <a:xfrm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98" name="Google Shape;298;p23"/>
                  <p:cNvCxnSpPr/>
                  <p:nvPr/>
                </p:nvCxnSpPr>
                <p:spPr>
                  <a:xfrm flipH="1"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299" name="Google Shape;299;p23"/>
                <p:cNvCxnSpPr/>
                <p:nvPr/>
              </p:nvCxnSpPr>
              <p:spPr>
                <a:xfrm>
                  <a:off x="7087900" y="767550"/>
                  <a:ext cx="298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0" name="Google Shape;300;p23"/>
                <p:cNvSpPr/>
                <p:nvPr/>
              </p:nvSpPr>
              <p:spPr>
                <a:xfrm>
                  <a:off x="7632585" y="662250"/>
                  <a:ext cx="210600" cy="210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pic>
          <p:nvPicPr>
            <p:cNvPr id="301" name="Google Shape;301;p23"/>
            <p:cNvPicPr preferRelativeResize="0"/>
            <p:nvPr/>
          </p:nvPicPr>
          <p:blipFill rotWithShape="1">
            <a:blip r:embed="rId3">
              <a:alphaModFix/>
            </a:blip>
            <a:srcRect b="0" l="0" r="75892" t="67162"/>
            <a:stretch/>
          </p:blipFill>
          <p:spPr>
            <a:xfrm>
              <a:off x="492250" y="2259025"/>
              <a:ext cx="2204424" cy="1689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23"/>
          <p:cNvSpPr txBox="1"/>
          <p:nvPr>
            <p:ph type="title"/>
          </p:nvPr>
        </p:nvSpPr>
        <p:spPr>
          <a:xfrm>
            <a:off x="4480750" y="1597469"/>
            <a:ext cx="33846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Vers</a:t>
            </a:r>
            <a:r>
              <a:rPr lang="pt-BR"/>
              <a:t>ão Vulnerável</a:t>
            </a:r>
            <a:endParaRPr/>
          </a:p>
        </p:txBody>
      </p:sp>
      <p:sp>
        <p:nvSpPr>
          <p:cNvPr id="303" name="Google Shape;303;p23"/>
          <p:cNvSpPr txBox="1"/>
          <p:nvPr>
            <p:ph idx="2" type="title"/>
          </p:nvPr>
        </p:nvSpPr>
        <p:spPr>
          <a:xfrm>
            <a:off x="2234514" y="2107351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04" name="Google Shape;304;p23"/>
          <p:cNvSpPr txBox="1"/>
          <p:nvPr>
            <p:ph idx="1" type="subTitle"/>
          </p:nvPr>
        </p:nvSpPr>
        <p:spPr>
          <a:xfrm>
            <a:off x="4480750" y="2820325"/>
            <a:ext cx="33846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C</a:t>
            </a:r>
            <a:r>
              <a:rPr lang="pt-BR" sz="1400"/>
              <a:t>ódigo de login com requisição direta ao Banco de Dados</a:t>
            </a:r>
            <a:endParaRPr sz="1400"/>
          </a:p>
        </p:txBody>
      </p:sp>
      <p:grpSp>
        <p:nvGrpSpPr>
          <p:cNvPr id="305" name="Google Shape;305;p23"/>
          <p:cNvGrpSpPr/>
          <p:nvPr/>
        </p:nvGrpSpPr>
        <p:grpSpPr>
          <a:xfrm>
            <a:off x="7193849" y="3806975"/>
            <a:ext cx="1770651" cy="1149537"/>
            <a:chOff x="7025999" y="3806975"/>
            <a:chExt cx="1770651" cy="1149537"/>
          </a:xfrm>
        </p:grpSpPr>
        <p:grpSp>
          <p:nvGrpSpPr>
            <p:cNvPr id="306" name="Google Shape;306;p23"/>
            <p:cNvGrpSpPr/>
            <p:nvPr/>
          </p:nvGrpSpPr>
          <p:grpSpPr>
            <a:xfrm>
              <a:off x="7025999" y="3806975"/>
              <a:ext cx="1770651" cy="1149537"/>
              <a:chOff x="952355" y="2259014"/>
              <a:chExt cx="1744312" cy="1132437"/>
            </a:xfrm>
          </p:grpSpPr>
          <p:grpSp>
            <p:nvGrpSpPr>
              <p:cNvPr id="307" name="Google Shape;307;p23"/>
              <p:cNvGrpSpPr/>
              <p:nvPr/>
            </p:nvGrpSpPr>
            <p:grpSpPr>
              <a:xfrm>
                <a:off x="952355" y="2259039"/>
                <a:ext cx="1744306" cy="1132412"/>
                <a:chOff x="6045471" y="537453"/>
                <a:chExt cx="2382606" cy="1546800"/>
              </a:xfrm>
            </p:grpSpPr>
            <p:sp>
              <p:nvSpPr>
                <p:cNvPr id="308" name="Google Shape;308;p23"/>
                <p:cNvSpPr/>
                <p:nvPr/>
              </p:nvSpPr>
              <p:spPr>
                <a:xfrm>
                  <a:off x="6045471" y="537453"/>
                  <a:ext cx="2382600" cy="1546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>
                  <a:off x="6045477" y="537464"/>
                  <a:ext cx="2382600" cy="507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310" name="Google Shape;310;p23"/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311" name="Google Shape;311;p23"/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312" name="Google Shape;312;p23"/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13" name="Google Shape;313;p23"/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cxnSp>
                <p:nvCxnSpPr>
                  <p:cNvPr id="314" name="Google Shape;314;p23"/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15" name="Google Shape;315;p23"/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316" name="Google Shape;316;p23"/>
              <p:cNvPicPr preferRelativeResize="0"/>
              <p:nvPr/>
            </p:nvPicPr>
            <p:blipFill rotWithShape="1">
              <a:blip r:embed="rId3">
                <a:alphaModFix/>
              </a:blip>
              <a:srcRect b="10822" l="5032" r="75891" t="67162"/>
              <a:stretch/>
            </p:blipFill>
            <p:spPr>
              <a:xfrm>
                <a:off x="952356" y="2259014"/>
                <a:ext cx="1744310" cy="11323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7" name="Google Shape;317;p23"/>
            <p:cNvGrpSpPr/>
            <p:nvPr/>
          </p:nvGrpSpPr>
          <p:grpSpPr>
            <a:xfrm>
              <a:off x="7130588" y="4304010"/>
              <a:ext cx="1561483" cy="460228"/>
              <a:chOff x="377950" y="3895752"/>
              <a:chExt cx="1561483" cy="587700"/>
            </a:xfrm>
          </p:grpSpPr>
          <p:sp>
            <p:nvSpPr>
              <p:cNvPr id="318" name="Google Shape;318;p23"/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≑</a:t>
                </a:r>
                <a:endParaRPr sz="330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≥</a:t>
                </a:r>
                <a:endParaRPr sz="330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accent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⇵</a:t>
                </a:r>
                <a:endParaRPr sz="330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sp>
        <p:nvSpPr>
          <p:cNvPr id="321" name="Google Shape;321;p23"/>
          <p:cNvSpPr/>
          <p:nvPr/>
        </p:nvSpPr>
        <p:spPr>
          <a:xfrm>
            <a:off x="7486900" y="1519650"/>
            <a:ext cx="63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⥢</a:t>
            </a:r>
            <a:endParaRPr sz="4800">
              <a:solidFill>
                <a:schemeClr val="dk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</a:t>
            </a:r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720000" y="1110150"/>
            <a:ext cx="77040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Entrando em um ambiente virtual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python3 -m venv venv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Ativando o ambiente virtual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source venv/bin/activate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Dentro do ambiente virtual, instalando Flask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 Banco de Dados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Criar um Script Python para criar um Banco de Dados com SQLite3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Executar o Script dentro do ambiente virtual (python script.py)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Rodar o nosso servidor Flask (flask run ou python app.py)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 End</a:t>
            </a:r>
            <a:endParaRPr/>
          </a:p>
        </p:txBody>
      </p:sp>
      <p:sp>
        <p:nvSpPr>
          <p:cNvPr id="333" name="Google Shape;333;p25"/>
          <p:cNvSpPr txBox="1"/>
          <p:nvPr>
            <p:ph idx="1" type="body"/>
          </p:nvPr>
        </p:nvSpPr>
        <p:spPr>
          <a:xfrm>
            <a:off x="720000" y="1110150"/>
            <a:ext cx="77040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for a primeira execuç</a:t>
            </a:r>
            <a:r>
              <a:rPr lang="pt-BR"/>
              <a:t>ão, npm install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começar o servidor, npm start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vamos fazer a demonstração de um cadastro e de um login no site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6"/>
          <p:cNvGrpSpPr/>
          <p:nvPr/>
        </p:nvGrpSpPr>
        <p:grpSpPr>
          <a:xfrm>
            <a:off x="1727196" y="1672886"/>
            <a:ext cx="2237722" cy="1714505"/>
            <a:chOff x="492250" y="2259025"/>
            <a:chExt cx="2204435" cy="1689001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492250" y="2259050"/>
              <a:ext cx="2204435" cy="1688955"/>
              <a:chOff x="5416998" y="537468"/>
              <a:chExt cx="3011112" cy="2307000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5416998" y="537468"/>
                <a:ext cx="3011100" cy="230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5417010" y="537469"/>
                <a:ext cx="3011100" cy="507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42" name="Google Shape;342;p26"/>
              <p:cNvGrpSpPr/>
              <p:nvPr/>
            </p:nvGrpSpPr>
            <p:grpSpPr>
              <a:xfrm>
                <a:off x="7338381" y="690654"/>
                <a:ext cx="884791" cy="153801"/>
                <a:chOff x="7087900" y="662250"/>
                <a:chExt cx="1211711" cy="210600"/>
              </a:xfrm>
            </p:grpSpPr>
            <p:grpSp>
              <p:nvGrpSpPr>
                <p:cNvPr id="343" name="Google Shape;343;p26"/>
                <p:cNvGrpSpPr/>
                <p:nvPr/>
              </p:nvGrpSpPr>
              <p:grpSpPr>
                <a:xfrm>
                  <a:off x="8089070" y="662280"/>
                  <a:ext cx="210541" cy="210541"/>
                  <a:chOff x="8737850" y="715475"/>
                  <a:chExt cx="457200" cy="457200"/>
                </a:xfrm>
              </p:grpSpPr>
              <p:cxnSp>
                <p:nvCxnSpPr>
                  <p:cNvPr id="344" name="Google Shape;344;p26"/>
                  <p:cNvCxnSpPr/>
                  <p:nvPr/>
                </p:nvCxnSpPr>
                <p:spPr>
                  <a:xfrm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5" name="Google Shape;345;p26"/>
                  <p:cNvCxnSpPr/>
                  <p:nvPr/>
                </p:nvCxnSpPr>
                <p:spPr>
                  <a:xfrm flipH="1"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346" name="Google Shape;346;p26"/>
                <p:cNvCxnSpPr/>
                <p:nvPr/>
              </p:nvCxnSpPr>
              <p:spPr>
                <a:xfrm>
                  <a:off x="7087900" y="767550"/>
                  <a:ext cx="298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47" name="Google Shape;347;p26"/>
                <p:cNvSpPr/>
                <p:nvPr/>
              </p:nvSpPr>
              <p:spPr>
                <a:xfrm>
                  <a:off x="7632585" y="662250"/>
                  <a:ext cx="210600" cy="210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pic>
          <p:nvPicPr>
            <p:cNvPr id="348" name="Google Shape;348;p26"/>
            <p:cNvPicPr preferRelativeResize="0"/>
            <p:nvPr/>
          </p:nvPicPr>
          <p:blipFill rotWithShape="1">
            <a:blip r:embed="rId3">
              <a:alphaModFix/>
            </a:blip>
            <a:srcRect b="0" l="0" r="75892" t="67162"/>
            <a:stretch/>
          </p:blipFill>
          <p:spPr>
            <a:xfrm>
              <a:off x="492250" y="2259025"/>
              <a:ext cx="2204424" cy="1689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p26"/>
          <p:cNvSpPr txBox="1"/>
          <p:nvPr>
            <p:ph type="title"/>
          </p:nvPr>
        </p:nvSpPr>
        <p:spPr>
          <a:xfrm>
            <a:off x="4480750" y="1597469"/>
            <a:ext cx="33846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Demonstraç</a:t>
            </a:r>
            <a:r>
              <a:rPr lang="pt-BR"/>
              <a:t>ão de ataque</a:t>
            </a:r>
            <a:endParaRPr/>
          </a:p>
        </p:txBody>
      </p:sp>
      <p:sp>
        <p:nvSpPr>
          <p:cNvPr id="350" name="Google Shape;350;p26"/>
          <p:cNvSpPr txBox="1"/>
          <p:nvPr>
            <p:ph idx="2" type="title"/>
          </p:nvPr>
        </p:nvSpPr>
        <p:spPr>
          <a:xfrm>
            <a:off x="2234514" y="2107351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02</a:t>
            </a:r>
            <a:endParaRPr/>
          </a:p>
        </p:txBody>
      </p:sp>
      <p:sp>
        <p:nvSpPr>
          <p:cNvPr id="351" name="Google Shape;351;p26"/>
          <p:cNvSpPr txBox="1"/>
          <p:nvPr>
            <p:ph idx="1" type="subTitle"/>
          </p:nvPr>
        </p:nvSpPr>
        <p:spPr>
          <a:xfrm>
            <a:off x="4480750" y="2820325"/>
            <a:ext cx="33846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Ataque SQLi</a:t>
            </a:r>
            <a:endParaRPr/>
          </a:p>
        </p:txBody>
      </p:sp>
      <p:grpSp>
        <p:nvGrpSpPr>
          <p:cNvPr id="352" name="Google Shape;352;p26"/>
          <p:cNvGrpSpPr/>
          <p:nvPr/>
        </p:nvGrpSpPr>
        <p:grpSpPr>
          <a:xfrm>
            <a:off x="7193849" y="3806975"/>
            <a:ext cx="1770651" cy="1149537"/>
            <a:chOff x="7025999" y="3806975"/>
            <a:chExt cx="1770651" cy="1149537"/>
          </a:xfrm>
        </p:grpSpPr>
        <p:grpSp>
          <p:nvGrpSpPr>
            <p:cNvPr id="353" name="Google Shape;353;p26"/>
            <p:cNvGrpSpPr/>
            <p:nvPr/>
          </p:nvGrpSpPr>
          <p:grpSpPr>
            <a:xfrm>
              <a:off x="7025999" y="3806975"/>
              <a:ext cx="1770651" cy="1149537"/>
              <a:chOff x="952355" y="2259014"/>
              <a:chExt cx="1744312" cy="1132437"/>
            </a:xfrm>
          </p:grpSpPr>
          <p:grpSp>
            <p:nvGrpSpPr>
              <p:cNvPr id="354" name="Google Shape;354;p26"/>
              <p:cNvGrpSpPr/>
              <p:nvPr/>
            </p:nvGrpSpPr>
            <p:grpSpPr>
              <a:xfrm>
                <a:off x="952355" y="2259039"/>
                <a:ext cx="1744306" cy="1132412"/>
                <a:chOff x="6045471" y="537453"/>
                <a:chExt cx="2382606" cy="1546800"/>
              </a:xfrm>
            </p:grpSpPr>
            <p:sp>
              <p:nvSpPr>
                <p:cNvPr id="355" name="Google Shape;355;p26"/>
                <p:cNvSpPr/>
                <p:nvPr/>
              </p:nvSpPr>
              <p:spPr>
                <a:xfrm>
                  <a:off x="6045471" y="537453"/>
                  <a:ext cx="2382600" cy="1546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6045477" y="537464"/>
                  <a:ext cx="2382600" cy="507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357" name="Google Shape;357;p26"/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358" name="Google Shape;358;p26"/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359" name="Google Shape;359;p26"/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60" name="Google Shape;360;p26"/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cxnSp>
                <p:nvCxnSpPr>
                  <p:cNvPr id="361" name="Google Shape;361;p26"/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62" name="Google Shape;362;p26"/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363" name="Google Shape;363;p26"/>
              <p:cNvPicPr preferRelativeResize="0"/>
              <p:nvPr/>
            </p:nvPicPr>
            <p:blipFill rotWithShape="1">
              <a:blip r:embed="rId3">
                <a:alphaModFix/>
              </a:blip>
              <a:srcRect b="10822" l="5032" r="75891" t="67162"/>
              <a:stretch/>
            </p:blipFill>
            <p:spPr>
              <a:xfrm>
                <a:off x="952356" y="2259014"/>
                <a:ext cx="1744310" cy="11323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4" name="Google Shape;364;p26"/>
            <p:cNvGrpSpPr/>
            <p:nvPr/>
          </p:nvGrpSpPr>
          <p:grpSpPr>
            <a:xfrm>
              <a:off x="7130588" y="4304010"/>
              <a:ext cx="1561483" cy="460228"/>
              <a:chOff x="377950" y="3895752"/>
              <a:chExt cx="1561483" cy="587700"/>
            </a:xfrm>
          </p:grpSpPr>
          <p:sp>
            <p:nvSpPr>
              <p:cNvPr id="365" name="Google Shape;365;p26"/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≑</a:t>
                </a:r>
                <a:endParaRPr sz="330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≥</a:t>
                </a:r>
                <a:endParaRPr sz="330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accent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⇵</a:t>
                </a:r>
                <a:endParaRPr sz="330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sp>
        <p:nvSpPr>
          <p:cNvPr id="368" name="Google Shape;368;p26"/>
          <p:cNvSpPr/>
          <p:nvPr/>
        </p:nvSpPr>
        <p:spPr>
          <a:xfrm>
            <a:off x="7486900" y="1519650"/>
            <a:ext cx="63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⥢</a:t>
            </a:r>
            <a:endParaRPr sz="4800">
              <a:solidFill>
                <a:schemeClr val="dk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720000" y="411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Vulnerabilidade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720000" y="984575"/>
            <a:ext cx="77040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query que </a:t>
            </a:r>
            <a:r>
              <a:rPr lang="pt-BR"/>
              <a:t>é realizada toda vez que o usuário faz login é: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tentativa de ataque malicioso seria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email = ‘</a:t>
            </a:r>
            <a:r>
              <a:rPr lang="pt-BR" u="sng">
                <a:solidFill>
                  <a:schemeClr val="hlink"/>
                </a:solidFill>
                <a:hlinkClick r:id="rId3"/>
              </a:rPr>
              <a:t>usuario@gmail.com</a:t>
            </a:r>
            <a:r>
              <a:rPr lang="pt-BR"/>
              <a:t>’ OR 1-1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= ‘’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SQLITE já implementa alguma segurança e não interpreta entradas com caracteres de escape no meio da query como uma expressão lógica, mas só como uma string.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isso não quer dizer que o código está seguro, um comentário pode mudar. </a:t>
            </a:r>
            <a:br>
              <a:rPr lang="pt-BR"/>
            </a:br>
            <a:r>
              <a:rPr lang="pt-BR"/>
              <a:t>a entrada: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email = "qualquercoisa’ OR 1=1 --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= ‘’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query que foi realizada por debaixo dos panos foi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AAAA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email = "anything' OR 1=1 -- " password = "anypassword"</a:t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 txBox="1"/>
          <p:nvPr/>
        </p:nvSpPr>
        <p:spPr>
          <a:xfrm>
            <a:off x="792750" y="4468625"/>
            <a:ext cx="75585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100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lang="pt-BR" sz="1100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email = </a:t>
            </a:r>
            <a:r>
              <a:rPr lang="pt-BR" sz="11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'anything'</a:t>
            </a:r>
            <a:r>
              <a:rPr lang="pt-BR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pt-BR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1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100">
                <a:solidFill>
                  <a:srgbClr val="AAAAAA"/>
                </a:solidFill>
                <a:latin typeface="Courier New"/>
                <a:ea typeface="Courier New"/>
                <a:cs typeface="Courier New"/>
                <a:sym typeface="Courier New"/>
              </a:rPr>
              <a:t>-- ' AND password = 'anypassword'</a:t>
            </a:r>
            <a:endParaRPr sz="1100">
              <a:solidFill>
                <a:srgbClr val="0000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865350" y="1348025"/>
            <a:ext cx="7485900" cy="35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100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lang="pt-BR" sz="1100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email = </a:t>
            </a:r>
            <a:r>
              <a:rPr lang="pt-BR" sz="11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'{email}'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0000AA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password = </a:t>
            </a:r>
            <a:r>
              <a:rPr lang="pt-BR" sz="1100">
                <a:solidFill>
                  <a:srgbClr val="AA5500"/>
                </a:solidFill>
                <a:latin typeface="Courier New"/>
                <a:ea typeface="Courier New"/>
                <a:cs typeface="Courier New"/>
                <a:sym typeface="Courier New"/>
              </a:rPr>
              <a:t>'{password}'</a:t>
            </a:r>
            <a:endParaRPr sz="1100">
              <a:solidFill>
                <a:srgbClr val="0000A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8"/>
          <p:cNvGrpSpPr/>
          <p:nvPr/>
        </p:nvGrpSpPr>
        <p:grpSpPr>
          <a:xfrm>
            <a:off x="1727196" y="1672886"/>
            <a:ext cx="2237722" cy="1714505"/>
            <a:chOff x="492250" y="2259025"/>
            <a:chExt cx="2204435" cy="1689001"/>
          </a:xfrm>
        </p:grpSpPr>
        <p:grpSp>
          <p:nvGrpSpPr>
            <p:cNvPr id="382" name="Google Shape;382;p28"/>
            <p:cNvGrpSpPr/>
            <p:nvPr/>
          </p:nvGrpSpPr>
          <p:grpSpPr>
            <a:xfrm>
              <a:off x="492250" y="2259050"/>
              <a:ext cx="2204435" cy="1688955"/>
              <a:chOff x="5416998" y="537468"/>
              <a:chExt cx="3011112" cy="2307000"/>
            </a:xfrm>
          </p:grpSpPr>
          <p:sp>
            <p:nvSpPr>
              <p:cNvPr id="383" name="Google Shape;383;p28"/>
              <p:cNvSpPr/>
              <p:nvPr/>
            </p:nvSpPr>
            <p:spPr>
              <a:xfrm>
                <a:off x="5416998" y="537468"/>
                <a:ext cx="3011100" cy="230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5417010" y="537469"/>
                <a:ext cx="3011100" cy="507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85" name="Google Shape;385;p28"/>
              <p:cNvGrpSpPr/>
              <p:nvPr/>
            </p:nvGrpSpPr>
            <p:grpSpPr>
              <a:xfrm>
                <a:off x="7338381" y="690654"/>
                <a:ext cx="884791" cy="153801"/>
                <a:chOff x="7087900" y="662250"/>
                <a:chExt cx="1211711" cy="210600"/>
              </a:xfrm>
            </p:grpSpPr>
            <p:grpSp>
              <p:nvGrpSpPr>
                <p:cNvPr id="386" name="Google Shape;386;p28"/>
                <p:cNvGrpSpPr/>
                <p:nvPr/>
              </p:nvGrpSpPr>
              <p:grpSpPr>
                <a:xfrm>
                  <a:off x="8089070" y="662280"/>
                  <a:ext cx="210541" cy="210541"/>
                  <a:chOff x="8737850" y="715475"/>
                  <a:chExt cx="457200" cy="457200"/>
                </a:xfrm>
              </p:grpSpPr>
              <p:cxnSp>
                <p:nvCxnSpPr>
                  <p:cNvPr id="387" name="Google Shape;387;p28"/>
                  <p:cNvCxnSpPr/>
                  <p:nvPr/>
                </p:nvCxnSpPr>
                <p:spPr>
                  <a:xfrm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8" name="Google Shape;388;p28"/>
                  <p:cNvCxnSpPr/>
                  <p:nvPr/>
                </p:nvCxnSpPr>
                <p:spPr>
                  <a:xfrm flipH="1"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389" name="Google Shape;389;p28"/>
                <p:cNvCxnSpPr/>
                <p:nvPr/>
              </p:nvCxnSpPr>
              <p:spPr>
                <a:xfrm>
                  <a:off x="7087900" y="767550"/>
                  <a:ext cx="298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0" name="Google Shape;390;p28"/>
                <p:cNvSpPr/>
                <p:nvPr/>
              </p:nvSpPr>
              <p:spPr>
                <a:xfrm>
                  <a:off x="7632585" y="662250"/>
                  <a:ext cx="210600" cy="210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pic>
          <p:nvPicPr>
            <p:cNvPr id="391" name="Google Shape;391;p28"/>
            <p:cNvPicPr preferRelativeResize="0"/>
            <p:nvPr/>
          </p:nvPicPr>
          <p:blipFill rotWithShape="1">
            <a:blip r:embed="rId3">
              <a:alphaModFix/>
            </a:blip>
            <a:srcRect b="0" l="0" r="75892" t="67162"/>
            <a:stretch/>
          </p:blipFill>
          <p:spPr>
            <a:xfrm>
              <a:off x="492250" y="2259025"/>
              <a:ext cx="2204424" cy="1689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28"/>
          <p:cNvSpPr txBox="1"/>
          <p:nvPr>
            <p:ph type="title"/>
          </p:nvPr>
        </p:nvSpPr>
        <p:spPr>
          <a:xfrm>
            <a:off x="4480750" y="1597469"/>
            <a:ext cx="33846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400"/>
              <a:t>Vers</a:t>
            </a:r>
            <a:r>
              <a:rPr lang="pt-BR" sz="3400"/>
              <a:t>ão parametrizada</a:t>
            </a:r>
            <a:endParaRPr sz="3400"/>
          </a:p>
        </p:txBody>
      </p:sp>
      <p:sp>
        <p:nvSpPr>
          <p:cNvPr id="393" name="Google Shape;393;p28"/>
          <p:cNvSpPr txBox="1"/>
          <p:nvPr>
            <p:ph idx="2" type="title"/>
          </p:nvPr>
        </p:nvSpPr>
        <p:spPr>
          <a:xfrm>
            <a:off x="2234514" y="2107351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03</a:t>
            </a:r>
            <a:endParaRPr/>
          </a:p>
        </p:txBody>
      </p:sp>
      <p:sp>
        <p:nvSpPr>
          <p:cNvPr id="394" name="Google Shape;394;p28"/>
          <p:cNvSpPr txBox="1"/>
          <p:nvPr>
            <p:ph idx="1" type="subTitle"/>
          </p:nvPr>
        </p:nvSpPr>
        <p:spPr>
          <a:xfrm>
            <a:off x="4480750" y="2820325"/>
            <a:ext cx="33846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</a:t>
            </a:r>
            <a:r>
              <a:rPr lang="pt-BR"/>
              <a:t>âmetros impedem SQLi</a:t>
            </a:r>
            <a:endParaRPr/>
          </a:p>
        </p:txBody>
      </p:sp>
      <p:grpSp>
        <p:nvGrpSpPr>
          <p:cNvPr id="395" name="Google Shape;395;p28"/>
          <p:cNvGrpSpPr/>
          <p:nvPr/>
        </p:nvGrpSpPr>
        <p:grpSpPr>
          <a:xfrm>
            <a:off x="7193849" y="3806975"/>
            <a:ext cx="1770651" cy="1149537"/>
            <a:chOff x="7025999" y="3806975"/>
            <a:chExt cx="1770651" cy="1149537"/>
          </a:xfrm>
        </p:grpSpPr>
        <p:grpSp>
          <p:nvGrpSpPr>
            <p:cNvPr id="396" name="Google Shape;396;p28"/>
            <p:cNvGrpSpPr/>
            <p:nvPr/>
          </p:nvGrpSpPr>
          <p:grpSpPr>
            <a:xfrm>
              <a:off x="7025999" y="3806975"/>
              <a:ext cx="1770651" cy="1149537"/>
              <a:chOff x="952355" y="2259014"/>
              <a:chExt cx="1744312" cy="1132437"/>
            </a:xfrm>
          </p:grpSpPr>
          <p:grpSp>
            <p:nvGrpSpPr>
              <p:cNvPr id="397" name="Google Shape;397;p28"/>
              <p:cNvGrpSpPr/>
              <p:nvPr/>
            </p:nvGrpSpPr>
            <p:grpSpPr>
              <a:xfrm>
                <a:off x="952355" y="2259039"/>
                <a:ext cx="1744306" cy="1132412"/>
                <a:chOff x="6045471" y="537453"/>
                <a:chExt cx="2382606" cy="1546800"/>
              </a:xfrm>
            </p:grpSpPr>
            <p:sp>
              <p:nvSpPr>
                <p:cNvPr id="398" name="Google Shape;398;p28"/>
                <p:cNvSpPr/>
                <p:nvPr/>
              </p:nvSpPr>
              <p:spPr>
                <a:xfrm>
                  <a:off x="6045471" y="537453"/>
                  <a:ext cx="2382600" cy="15468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99" name="Google Shape;399;p28"/>
                <p:cNvSpPr/>
                <p:nvPr/>
              </p:nvSpPr>
              <p:spPr>
                <a:xfrm>
                  <a:off x="6045477" y="537464"/>
                  <a:ext cx="2382600" cy="5076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400" name="Google Shape;400;p28"/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401" name="Google Shape;401;p28"/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402" name="Google Shape;402;p28"/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03" name="Google Shape;403;p28"/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cxnSp>
                <p:nvCxnSpPr>
                  <p:cNvPr id="404" name="Google Shape;404;p28"/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05" name="Google Shape;405;p28"/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406" name="Google Shape;406;p28"/>
              <p:cNvPicPr preferRelativeResize="0"/>
              <p:nvPr/>
            </p:nvPicPr>
            <p:blipFill rotWithShape="1">
              <a:blip r:embed="rId3">
                <a:alphaModFix/>
              </a:blip>
              <a:srcRect b="10822" l="5032" r="75891" t="67162"/>
              <a:stretch/>
            </p:blipFill>
            <p:spPr>
              <a:xfrm>
                <a:off x="952356" y="2259014"/>
                <a:ext cx="1744310" cy="11323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" name="Google Shape;407;p28"/>
            <p:cNvGrpSpPr/>
            <p:nvPr/>
          </p:nvGrpSpPr>
          <p:grpSpPr>
            <a:xfrm>
              <a:off x="7130588" y="4304010"/>
              <a:ext cx="1561483" cy="460228"/>
              <a:chOff x="377950" y="3895752"/>
              <a:chExt cx="1561483" cy="587700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≑</a:t>
                </a:r>
                <a:endParaRPr sz="330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≥</a:t>
                </a:r>
                <a:endParaRPr sz="330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accent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⇵</a:t>
                </a:r>
                <a:endParaRPr sz="330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sp>
        <p:nvSpPr>
          <p:cNvPr id="411" name="Google Shape;411;p28"/>
          <p:cNvSpPr/>
          <p:nvPr/>
        </p:nvSpPr>
        <p:spPr>
          <a:xfrm>
            <a:off x="7486900" y="1519650"/>
            <a:ext cx="63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⥢</a:t>
            </a:r>
            <a:endParaRPr sz="4800">
              <a:solidFill>
                <a:schemeClr val="dk2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/>
          <p:nvPr>
            <p:ph type="title"/>
          </p:nvPr>
        </p:nvSpPr>
        <p:spPr>
          <a:xfrm>
            <a:off x="720000" y="53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Prevenç</a:t>
            </a:r>
            <a:r>
              <a:rPr lang="pt-BR"/>
              <a:t>ão</a:t>
            </a:r>
            <a:endParaRPr/>
          </a:p>
        </p:txBody>
      </p:sp>
      <p:sp>
        <p:nvSpPr>
          <p:cNvPr id="417" name="Google Shape;417;p29"/>
          <p:cNvSpPr txBox="1"/>
          <p:nvPr>
            <p:ph idx="1" type="body"/>
          </p:nvPr>
        </p:nvSpPr>
        <p:spPr>
          <a:xfrm>
            <a:off x="720000" y="1110150"/>
            <a:ext cx="7704000" cy="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parametrizaç</a:t>
            </a:r>
            <a:r>
              <a:rPr lang="pt-BR"/>
              <a:t>ão já </a:t>
            </a:r>
            <a:r>
              <a:rPr lang="pt-BR"/>
              <a:t>preveniria</a:t>
            </a:r>
            <a:r>
              <a:rPr lang="pt-BR"/>
              <a:t> a possibilidade desse tipo de ataque, mas ainda não torna o código muito seguro.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usamos parâmetros o SQLite (ou qualquer outro banco de dados que suporte esse recurso) não interpreta os valores fornecidos como parte da consulta SQL, mas sim como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pt-BR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pt-BR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'SELECT * FROM users WHERE email = ? AND password = ?'</a:t>
            </a:r>
            <a:r>
              <a:rPr lang="pt-BR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pt-BR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pt-BR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BR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Technologies Consulting by Slidesgo">
  <a:themeElements>
    <a:clrScheme name="Simple Light">
      <a:dk1>
        <a:srgbClr val="FFFFFF"/>
      </a:dk1>
      <a:lt1>
        <a:srgbClr val="2F3B42"/>
      </a:lt1>
      <a:dk2>
        <a:srgbClr val="CE90F7"/>
      </a:dk2>
      <a:lt2>
        <a:srgbClr val="00FFFF"/>
      </a:lt2>
      <a:accent1>
        <a:srgbClr val="FD7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