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Caveat Brush"/>
      <p:regular r:id="rId25"/>
    </p:embeddedFont>
    <p:embeddedFont>
      <p:font typeface="Itim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59F9D9-831A-4B08-921A-7CF6F381F58E}">
  <a:tblStyle styleId="{A859F9D9-831A-4B08-921A-7CF6F381F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tim-regular.fntdata"/><Relationship Id="rId25" Type="http://schemas.openxmlformats.org/officeDocument/2006/relationships/font" Target="fonts/CaveatBrus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4" name="Shape 7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5" name="Google Shape;7145;g9eef0a04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6" name="Google Shape;7146;g9eef0a04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7" name="Shape 7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8" name="Google Shape;7498;gd44f569e08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9" name="Google Shape;7499;gd44f569e08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6" name="Shape 7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7" name="Google Shape;7537;gd44f569e08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8" name="Google Shape;7538;gd44f569e08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5" name="Shape 7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6" name="Google Shape;7576;gd44f569e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7" name="Google Shape;7577;gd44f569e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4" name="Shape 7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5" name="Google Shape;7615;gd44f569e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6" name="Google Shape;7616;gd44f569e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3" name="Shape 7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4" name="Google Shape;7654;g9eef0a043f_0_8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5" name="Google Shape;7655;g9eef0a043f_0_8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0" name="Shape 7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1" name="Google Shape;7661;gd44f569e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2" name="Google Shape;7662;gd44f569e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1" name="Shape 7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Google Shape;7202;g9fe55af3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3" name="Google Shape;7203;g9fe55af3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1" name="Shape 7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2" name="Google Shape;7252;g9eef0a043f_0_2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3" name="Google Shape;7253;g9eef0a043f_0_2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2" name="Shape 7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3" name="Google Shape;7303;g9eef0a043f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4" name="Google Shape;7304;g9eef0a043f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9" name="Shape 7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0" name="Google Shape;7310;g9eef0a043f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1" name="Google Shape;7311;g9eef0a043f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fitur nya satu user bisa punya banyak kartu,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 kartu bisa punya banyak user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9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0" name="Google Shape;7320;g9eef0a043f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1" name="Google Shape;7321;g9eef0a043f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8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gd44f569e0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0" name="Google Shape;7360;gd44f569e0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8" name="Shape 7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9" name="Google Shape;7409;g9eef0a043f_0_3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0" name="Google Shape;7410;g9eef0a043f_0_3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8" name="Shape 7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9" name="Google Shape;7459;gd44f569e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0" name="Google Shape;7460;gd44f569e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bukan varchar tapi long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1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rect b="b" l="l" r="r" t="t"/>
            <a:pathLst>
              <a:path extrusionOk="0" h="9794" w="16599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rect b="b" l="l" r="r" t="t"/>
            <a:pathLst>
              <a:path extrusionOk="0" h="9794" w="16599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" name="Google Shape;14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1"/>
          <p:cNvSpPr txBox="1"/>
          <p:nvPr>
            <p:ph hasCustomPrompt="1" type="title"/>
          </p:nvPr>
        </p:nvSpPr>
        <p:spPr>
          <a:xfrm>
            <a:off x="980250" y="1629250"/>
            <a:ext cx="7183500" cy="13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6" name="Google Shape;1476;p11"/>
          <p:cNvSpPr txBox="1"/>
          <p:nvPr>
            <p:ph idx="1" type="body"/>
          </p:nvPr>
        </p:nvSpPr>
        <p:spPr>
          <a:xfrm>
            <a:off x="1876425" y="3336725"/>
            <a:ext cx="5391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700"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grpSp>
        <p:nvGrpSpPr>
          <p:cNvPr id="1477" name="Google Shape;1477;p11"/>
          <p:cNvGrpSpPr/>
          <p:nvPr/>
        </p:nvGrpSpPr>
        <p:grpSpPr>
          <a:xfrm>
            <a:off x="7754788" y="3637875"/>
            <a:ext cx="2106500" cy="597475"/>
            <a:chOff x="-2810250" y="3572525"/>
            <a:chExt cx="2106500" cy="597475"/>
          </a:xfrm>
        </p:grpSpPr>
        <p:sp>
          <p:nvSpPr>
            <p:cNvPr id="1478" name="Google Shape;1478;p11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11"/>
          <p:cNvGrpSpPr/>
          <p:nvPr/>
        </p:nvGrpSpPr>
        <p:grpSpPr>
          <a:xfrm flipH="1">
            <a:off x="-12" y="609509"/>
            <a:ext cx="2106500" cy="597475"/>
            <a:chOff x="-2810250" y="3572525"/>
            <a:chExt cx="2106500" cy="597475"/>
          </a:xfrm>
        </p:grpSpPr>
        <p:sp>
          <p:nvSpPr>
            <p:cNvPr id="1589" name="Google Shape;1589;p11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9" name="Google Shape;1699;p11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7768424">
            <a:off x="7749713" y="-1133594"/>
            <a:ext cx="2763901" cy="221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11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8100024">
            <a:off x="-1646575" y="3704182"/>
            <a:ext cx="2763901" cy="221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3" name="Google Shape;17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13"/>
          <p:cNvSpPr txBox="1"/>
          <p:nvPr>
            <p:ph idx="1" type="subTitle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5" name="Google Shape;1705;p13"/>
          <p:cNvSpPr txBox="1"/>
          <p:nvPr>
            <p:ph type="title"/>
          </p:nvPr>
        </p:nvSpPr>
        <p:spPr>
          <a:xfrm>
            <a:off x="2643450" y="2197025"/>
            <a:ext cx="3857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06" name="Google Shape;1706;p13"/>
          <p:cNvSpPr txBox="1"/>
          <p:nvPr>
            <p:ph hasCustomPrompt="1" idx="2" type="title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707" name="Google Shape;1707;p13"/>
          <p:cNvGrpSpPr/>
          <p:nvPr/>
        </p:nvGrpSpPr>
        <p:grpSpPr>
          <a:xfrm>
            <a:off x="-442137" y="686788"/>
            <a:ext cx="2106500" cy="597475"/>
            <a:chOff x="-2810250" y="3572525"/>
            <a:chExt cx="2106500" cy="597475"/>
          </a:xfrm>
        </p:grpSpPr>
        <p:sp>
          <p:nvSpPr>
            <p:cNvPr id="1708" name="Google Shape;1708;p13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8" name="Google Shape;1818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-405738" y="-88850"/>
            <a:ext cx="3793026" cy="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13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5886125" y="4625975"/>
            <a:ext cx="3793026" cy="67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0" name="Google Shape;1820;p13"/>
          <p:cNvGrpSpPr/>
          <p:nvPr/>
        </p:nvGrpSpPr>
        <p:grpSpPr>
          <a:xfrm>
            <a:off x="7432698" y="4092426"/>
            <a:ext cx="2115168" cy="673798"/>
            <a:chOff x="-4380075" y="3780200"/>
            <a:chExt cx="1637000" cy="521475"/>
          </a:xfrm>
        </p:grpSpPr>
        <p:sp>
          <p:nvSpPr>
            <p:cNvPr id="1821" name="Google Shape;1821;p13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5"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14"/>
          <p:cNvSpPr txBox="1"/>
          <p:nvPr>
            <p:ph idx="1" type="subTitle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2" name="Google Shape;1892;p14"/>
          <p:cNvSpPr txBox="1"/>
          <p:nvPr>
            <p:ph idx="2" type="subTitle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3" name="Google Shape;1893;p14"/>
          <p:cNvSpPr txBox="1"/>
          <p:nvPr>
            <p:ph idx="3" type="subTitle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4" name="Google Shape;1894;p14"/>
          <p:cNvSpPr txBox="1"/>
          <p:nvPr>
            <p:ph idx="4" type="subTitle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5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5" name="Google Shape;1895;p14"/>
          <p:cNvSpPr txBox="1"/>
          <p:nvPr>
            <p:ph idx="5" type="subTitle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6" name="Google Shape;1896;p14"/>
          <p:cNvSpPr txBox="1"/>
          <p:nvPr>
            <p:ph idx="6" type="subTitle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7" name="Google Shape;1897;p14"/>
          <p:cNvSpPr txBox="1"/>
          <p:nvPr>
            <p:ph idx="7" type="subTitle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8" name="Google Shape;1898;p14"/>
          <p:cNvSpPr txBox="1"/>
          <p:nvPr>
            <p:ph idx="8" type="subTitle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9" name="Google Shape;1899;p14"/>
          <p:cNvSpPr txBox="1"/>
          <p:nvPr>
            <p:ph hasCustomPrompt="1" type="title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0" name="Google Shape;1900;p14"/>
          <p:cNvSpPr txBox="1"/>
          <p:nvPr>
            <p:ph hasCustomPrompt="1" idx="9" type="title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1" name="Google Shape;1901;p14"/>
          <p:cNvSpPr txBox="1"/>
          <p:nvPr>
            <p:ph hasCustomPrompt="1" idx="13" type="title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2" name="Google Shape;1902;p14"/>
          <p:cNvSpPr txBox="1"/>
          <p:nvPr>
            <p:ph hasCustomPrompt="1" idx="14" type="title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3" name="Google Shape;1903;p14"/>
          <p:cNvSpPr txBox="1"/>
          <p:nvPr>
            <p:ph idx="15"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04" name="Google Shape;1904;p14"/>
          <p:cNvGrpSpPr/>
          <p:nvPr/>
        </p:nvGrpSpPr>
        <p:grpSpPr>
          <a:xfrm>
            <a:off x="7037488" y="540000"/>
            <a:ext cx="2106500" cy="597475"/>
            <a:chOff x="-2810250" y="3572525"/>
            <a:chExt cx="2106500" cy="597475"/>
          </a:xfrm>
        </p:grpSpPr>
        <p:sp>
          <p:nvSpPr>
            <p:cNvPr id="1905" name="Google Shape;1905;p14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14"/>
          <p:cNvGrpSpPr/>
          <p:nvPr/>
        </p:nvGrpSpPr>
        <p:grpSpPr>
          <a:xfrm flipH="1">
            <a:off x="-430712" y="4537184"/>
            <a:ext cx="2106500" cy="597475"/>
            <a:chOff x="-2810250" y="3572525"/>
            <a:chExt cx="2106500" cy="597475"/>
          </a:xfrm>
        </p:grpSpPr>
        <p:sp>
          <p:nvSpPr>
            <p:cNvPr id="2016" name="Google Shape;2016;p14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ONE_COLUMN_TEXT_1_1"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15"/>
          <p:cNvSpPr txBox="1"/>
          <p:nvPr>
            <p:ph type="title"/>
          </p:nvPr>
        </p:nvSpPr>
        <p:spPr>
          <a:xfrm>
            <a:off x="580914" y="1255513"/>
            <a:ext cx="4398300" cy="17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9" name="Google Shape;2129;p15"/>
          <p:cNvSpPr txBox="1"/>
          <p:nvPr>
            <p:ph idx="1" type="body"/>
          </p:nvPr>
        </p:nvSpPr>
        <p:spPr>
          <a:xfrm>
            <a:off x="929664" y="3198588"/>
            <a:ext cx="37008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130" name="Google Shape;2130;p15"/>
          <p:cNvGrpSpPr/>
          <p:nvPr/>
        </p:nvGrpSpPr>
        <p:grpSpPr>
          <a:xfrm>
            <a:off x="-778350" y="601575"/>
            <a:ext cx="2106500" cy="597475"/>
            <a:chOff x="-2810250" y="3572525"/>
            <a:chExt cx="2106500" cy="597475"/>
          </a:xfrm>
        </p:grpSpPr>
        <p:sp>
          <p:nvSpPr>
            <p:cNvPr id="2131" name="Google Shape;2131;p15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1" name="Google Shape;2241;p15"/>
          <p:cNvGrpSpPr/>
          <p:nvPr/>
        </p:nvGrpSpPr>
        <p:grpSpPr>
          <a:xfrm>
            <a:off x="7507000" y="4622025"/>
            <a:ext cx="1637000" cy="521475"/>
            <a:chOff x="-4380075" y="3780200"/>
            <a:chExt cx="1637000" cy="521475"/>
          </a:xfrm>
        </p:grpSpPr>
        <p:sp>
          <p:nvSpPr>
            <p:cNvPr id="2242" name="Google Shape;2242;p15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5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5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5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5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5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5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5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5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5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5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5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5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5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5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5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5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5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5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5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1" name="Google Shape;23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6"/>
          <p:cNvSpPr txBox="1"/>
          <p:nvPr>
            <p:ph idx="1" type="subTitle"/>
          </p:nvPr>
        </p:nvSpPr>
        <p:spPr>
          <a:xfrm>
            <a:off x="1299261" y="1727887"/>
            <a:ext cx="6536700" cy="12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13" name="Google Shape;2313;p16"/>
          <p:cNvSpPr txBox="1"/>
          <p:nvPr>
            <p:ph type="ctrTitle"/>
          </p:nvPr>
        </p:nvSpPr>
        <p:spPr>
          <a:xfrm>
            <a:off x="5010925" y="3107337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2314" name="Google Shape;2314;p1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2315" name="Google Shape;2315;p16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2426" name="Google Shape;2426;p16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6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6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6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6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6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6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6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6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6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6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6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6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6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6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6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6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6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6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6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36" name="Google Shape;2536;p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16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6_1"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" name="Google Shape;25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p17"/>
          <p:cNvSpPr txBox="1"/>
          <p:nvPr>
            <p:ph idx="1" type="subTitle"/>
          </p:nvPr>
        </p:nvSpPr>
        <p:spPr>
          <a:xfrm>
            <a:off x="3194600" y="2218834"/>
            <a:ext cx="27594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1" name="Google Shape;2541;p17"/>
          <p:cNvSpPr txBox="1"/>
          <p:nvPr>
            <p:ph idx="2" type="subTitle"/>
          </p:nvPr>
        </p:nvSpPr>
        <p:spPr>
          <a:xfrm>
            <a:off x="5666006" y="2218834"/>
            <a:ext cx="27594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2" name="Google Shape;2542;p17"/>
          <p:cNvSpPr txBox="1"/>
          <p:nvPr>
            <p:ph idx="3" type="subTitle"/>
          </p:nvPr>
        </p:nvSpPr>
        <p:spPr>
          <a:xfrm>
            <a:off x="714875" y="2218834"/>
            <a:ext cx="27594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3" name="Google Shape;2543;p17"/>
          <p:cNvSpPr txBox="1"/>
          <p:nvPr>
            <p:ph idx="4" type="subTitle"/>
          </p:nvPr>
        </p:nvSpPr>
        <p:spPr>
          <a:xfrm>
            <a:off x="3321200" y="2665418"/>
            <a:ext cx="25062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4" name="Google Shape;2544;p17"/>
          <p:cNvSpPr txBox="1"/>
          <p:nvPr>
            <p:ph idx="5" type="subTitle"/>
          </p:nvPr>
        </p:nvSpPr>
        <p:spPr>
          <a:xfrm>
            <a:off x="5792606" y="2665418"/>
            <a:ext cx="25062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45" name="Google Shape;2545;p17"/>
          <p:cNvSpPr txBox="1"/>
          <p:nvPr>
            <p:ph idx="6" type="subTitle"/>
          </p:nvPr>
        </p:nvSpPr>
        <p:spPr>
          <a:xfrm>
            <a:off x="841475" y="2665418"/>
            <a:ext cx="25062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46" name="Google Shape;2546;p17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2547" name="Google Shape;2547;p17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7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7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7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7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7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7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7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7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7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57" name="Google Shape;2657;p17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17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9" name="Google Shape;2659;p17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2660" name="Google Shape;2660;p17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7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7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7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7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7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7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7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7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7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7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7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7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7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7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7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7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7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7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7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7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7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7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7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7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7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0" name="Google Shape;2770;p17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2" name="Google Shape;27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3" name="Google Shape;2773;p18"/>
          <p:cNvSpPr txBox="1"/>
          <p:nvPr>
            <p:ph idx="1" type="subTitle"/>
          </p:nvPr>
        </p:nvSpPr>
        <p:spPr>
          <a:xfrm>
            <a:off x="4578900" y="1788463"/>
            <a:ext cx="38589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2774" name="Google Shape;2774;p18"/>
          <p:cNvSpPr txBox="1"/>
          <p:nvPr>
            <p:ph idx="2" type="subTitle"/>
          </p:nvPr>
        </p:nvSpPr>
        <p:spPr>
          <a:xfrm>
            <a:off x="714875" y="1788463"/>
            <a:ext cx="38589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75" name="Google Shape;2775;p18"/>
          <p:cNvSpPr txBox="1"/>
          <p:nvPr>
            <p:ph idx="3" type="subTitle"/>
          </p:nvPr>
        </p:nvSpPr>
        <p:spPr>
          <a:xfrm>
            <a:off x="714875" y="2173466"/>
            <a:ext cx="38589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776" name="Google Shape;2776;p1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2777" name="Google Shape;2777;p18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7" name="Google Shape;2887;p1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2888" name="Google Shape;2888;p18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56" name="Google Shape;2956;p18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Google Shape;2957;p18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8" name="Google Shape;2958;p18"/>
          <p:cNvSpPr txBox="1"/>
          <p:nvPr>
            <p:ph idx="4" type="subTitle"/>
          </p:nvPr>
        </p:nvSpPr>
        <p:spPr>
          <a:xfrm>
            <a:off x="4578900" y="2173466"/>
            <a:ext cx="38589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959" name="Google Shape;2959;p18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1" name="Google Shape;296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19"/>
          <p:cNvSpPr txBox="1"/>
          <p:nvPr>
            <p:ph idx="1" type="subTitle"/>
          </p:nvPr>
        </p:nvSpPr>
        <p:spPr>
          <a:xfrm>
            <a:off x="1483500" y="1709511"/>
            <a:ext cx="3858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grpSp>
        <p:nvGrpSpPr>
          <p:cNvPr id="2963" name="Google Shape;2963;p19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2964" name="Google Shape;2964;p19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9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9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9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9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9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9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9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9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9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9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9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9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9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9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9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9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9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9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9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9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9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9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9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9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9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9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9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9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9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9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9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9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9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9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9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9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9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9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9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9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9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9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9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9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9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9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9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9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9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9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9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9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9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9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9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9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9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9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9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9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9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9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9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9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9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9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9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9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9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9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9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9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9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9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9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4" name="Google Shape;3074;p19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3075" name="Google Shape;3075;p19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9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9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9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9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9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9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9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9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9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9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9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9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9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9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9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9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9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9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9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9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9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9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9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9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9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9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9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9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9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9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9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9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9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9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9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9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9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9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9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9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9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9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9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9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9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9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9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9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9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9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9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9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9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9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9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9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9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9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9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9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9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9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9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9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9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9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9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9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9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9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9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9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9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9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9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9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9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9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9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9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9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9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9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9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9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9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9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9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9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9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9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9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9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9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9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9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9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9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9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9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9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9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9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9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9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9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9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9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9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5" name="Google Shape;3185;p19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6" name="Google Shape;3186;p19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  <p:sp>
        <p:nvSpPr>
          <p:cNvPr id="3187" name="Google Shape;3187;p19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8" name="Google Shape;3188;p19"/>
          <p:cNvSpPr txBox="1"/>
          <p:nvPr>
            <p:ph idx="2" type="subTitle"/>
          </p:nvPr>
        </p:nvSpPr>
        <p:spPr>
          <a:xfrm>
            <a:off x="1483500" y="2051620"/>
            <a:ext cx="6177000" cy="15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_1_1"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0" name="Google Shape;31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1" name="Google Shape;3191;p20"/>
          <p:cNvSpPr txBox="1"/>
          <p:nvPr>
            <p:ph idx="1" type="subTitle"/>
          </p:nvPr>
        </p:nvSpPr>
        <p:spPr>
          <a:xfrm>
            <a:off x="3767775" y="1926660"/>
            <a:ext cx="15846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92" name="Google Shape;3192;p20"/>
          <p:cNvSpPr txBox="1"/>
          <p:nvPr>
            <p:ph idx="2" type="subTitle"/>
          </p:nvPr>
        </p:nvSpPr>
        <p:spPr>
          <a:xfrm>
            <a:off x="6279850" y="2476381"/>
            <a:ext cx="19677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93" name="Google Shape;3193;p20"/>
          <p:cNvSpPr txBox="1"/>
          <p:nvPr>
            <p:ph idx="3" type="subTitle"/>
          </p:nvPr>
        </p:nvSpPr>
        <p:spPr>
          <a:xfrm>
            <a:off x="900014" y="2476381"/>
            <a:ext cx="19677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94" name="Google Shape;3194;p20"/>
          <p:cNvSpPr txBox="1"/>
          <p:nvPr>
            <p:ph idx="4" type="subTitle"/>
          </p:nvPr>
        </p:nvSpPr>
        <p:spPr>
          <a:xfrm>
            <a:off x="3406730" y="2592314"/>
            <a:ext cx="2322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95" name="Google Shape;3195;p20"/>
          <p:cNvSpPr txBox="1"/>
          <p:nvPr>
            <p:ph idx="5" type="subTitle"/>
          </p:nvPr>
        </p:nvSpPr>
        <p:spPr>
          <a:xfrm>
            <a:off x="6102401" y="3145275"/>
            <a:ext cx="2322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96" name="Google Shape;3196;p20"/>
          <p:cNvSpPr txBox="1"/>
          <p:nvPr>
            <p:ph idx="6" type="subTitle"/>
          </p:nvPr>
        </p:nvSpPr>
        <p:spPr>
          <a:xfrm>
            <a:off x="722575" y="3141926"/>
            <a:ext cx="2322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197" name="Google Shape;3197;p20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3198" name="Google Shape;3198;p20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08" name="Google Shape;3308;p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020526" y="60431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9" name="Google Shape;3309;p20"/>
          <p:cNvPicPr preferRelativeResize="0"/>
          <p:nvPr/>
        </p:nvPicPr>
        <p:blipFill>
          <a:blip r:embed="rId4">
            <a:alphaModFix amt="68000"/>
          </a:blip>
          <a:stretch>
            <a:fillRect/>
          </a:stretch>
        </p:blipFill>
        <p:spPr>
          <a:xfrm>
            <a:off x="-357474" y="4599169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0" name="Google Shape;3310;p20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3311" name="Google Shape;3311;p20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0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0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0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0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0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0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0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0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0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0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0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0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0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0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0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0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0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0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0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0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0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0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0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0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0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0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0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0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0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0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0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0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0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0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0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0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0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0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0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0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0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0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0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0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0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0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0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0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0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0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0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0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0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0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0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0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0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0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0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0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0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0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0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0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0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0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0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0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0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0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0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1" name="Google Shape;3421;p20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/>
          <p:nvPr>
            <p:ph idx="1" type="subTitle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"/>
          <p:cNvSpPr txBox="1"/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"/>
          <p:cNvSpPr txBox="1"/>
          <p:nvPr>
            <p:ph hasCustomPrompt="1" idx="2" type="title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0" name="Google Shape;200;p3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201" name="Google Shape;201;p3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12" name="Google Shape;312;p3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"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3" name="Google Shape;342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4" name="Google Shape;3424;p21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3425" name="Google Shape;3425;p21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1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1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1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1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1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1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1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1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1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1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1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1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1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1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1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1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1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1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1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1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1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1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1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1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1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1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1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1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1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1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1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1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1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1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1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1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1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1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1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1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1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1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1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1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1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1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1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1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1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1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1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1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1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1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1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1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1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1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1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1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1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1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1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1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1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1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1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1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1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1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1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1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1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1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1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1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1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1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1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1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1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1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1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1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1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1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1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1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1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1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1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1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1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1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1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1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1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35" name="Google Shape;3535;p21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21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7" name="Google Shape;3537;p21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3538" name="Google Shape;3538;p21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1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1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1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1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1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1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1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1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1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1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1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1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1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1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1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1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1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1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1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1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1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1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1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1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1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1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1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1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1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1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1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1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1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1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1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1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1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1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1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1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1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1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1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1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1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1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1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1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1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1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1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1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1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1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1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1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1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1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1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1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1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1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1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1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1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1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1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1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1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1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1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1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1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1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1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1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1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1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1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1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1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1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1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1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1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1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1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1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1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1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1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1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1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1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1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1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1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1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1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1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1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1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1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1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1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1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1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1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1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8" name="Google Shape;3648;p21"/>
          <p:cNvSpPr txBox="1"/>
          <p:nvPr>
            <p:ph idx="1" type="subTitle"/>
          </p:nvPr>
        </p:nvSpPr>
        <p:spPr>
          <a:xfrm>
            <a:off x="1378966" y="3375250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49" name="Google Shape;3649;p21"/>
          <p:cNvSpPr txBox="1"/>
          <p:nvPr>
            <p:ph idx="2" type="subTitle"/>
          </p:nvPr>
        </p:nvSpPr>
        <p:spPr>
          <a:xfrm>
            <a:off x="5261566" y="3375250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50" name="Google Shape;3650;p21"/>
          <p:cNvSpPr txBox="1"/>
          <p:nvPr>
            <p:ph idx="3" type="subTitle"/>
          </p:nvPr>
        </p:nvSpPr>
        <p:spPr>
          <a:xfrm>
            <a:off x="1378966" y="18358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51" name="Google Shape;3651;p21"/>
          <p:cNvSpPr txBox="1"/>
          <p:nvPr>
            <p:ph idx="4" type="subTitle"/>
          </p:nvPr>
        </p:nvSpPr>
        <p:spPr>
          <a:xfrm>
            <a:off x="5261566" y="18358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52" name="Google Shape;3652;p21"/>
          <p:cNvSpPr txBox="1"/>
          <p:nvPr>
            <p:ph idx="5" type="subTitle"/>
          </p:nvPr>
        </p:nvSpPr>
        <p:spPr>
          <a:xfrm>
            <a:off x="1378966" y="2352146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53" name="Google Shape;3653;p21"/>
          <p:cNvSpPr txBox="1"/>
          <p:nvPr>
            <p:ph idx="6" type="subTitle"/>
          </p:nvPr>
        </p:nvSpPr>
        <p:spPr>
          <a:xfrm>
            <a:off x="5246700" y="2352146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54" name="Google Shape;3654;p21"/>
          <p:cNvSpPr txBox="1"/>
          <p:nvPr>
            <p:ph idx="7" type="subTitle"/>
          </p:nvPr>
        </p:nvSpPr>
        <p:spPr>
          <a:xfrm>
            <a:off x="1378966" y="3856333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55" name="Google Shape;3655;p21"/>
          <p:cNvSpPr txBox="1"/>
          <p:nvPr>
            <p:ph idx="8" type="subTitle"/>
          </p:nvPr>
        </p:nvSpPr>
        <p:spPr>
          <a:xfrm>
            <a:off x="5261566" y="3856333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56" name="Google Shape;3656;p21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1"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8" name="Google Shape;365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9" name="Google Shape;3659;p22"/>
          <p:cNvSpPr txBox="1"/>
          <p:nvPr>
            <p:ph idx="1" type="subTitle"/>
          </p:nvPr>
        </p:nvSpPr>
        <p:spPr>
          <a:xfrm>
            <a:off x="600131" y="3083184"/>
            <a:ext cx="20436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60" name="Google Shape;3660;p22"/>
          <p:cNvSpPr txBox="1"/>
          <p:nvPr>
            <p:ph idx="2" type="subTitle"/>
          </p:nvPr>
        </p:nvSpPr>
        <p:spPr>
          <a:xfrm>
            <a:off x="6499803" y="3083184"/>
            <a:ext cx="20436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61" name="Google Shape;3661;p22"/>
          <p:cNvSpPr txBox="1"/>
          <p:nvPr>
            <p:ph idx="3" type="subTitle"/>
          </p:nvPr>
        </p:nvSpPr>
        <p:spPr>
          <a:xfrm>
            <a:off x="600131" y="1941313"/>
            <a:ext cx="2043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62" name="Google Shape;3662;p22"/>
          <p:cNvSpPr txBox="1"/>
          <p:nvPr>
            <p:ph idx="4" type="subTitle"/>
          </p:nvPr>
        </p:nvSpPr>
        <p:spPr>
          <a:xfrm>
            <a:off x="6499803" y="1941313"/>
            <a:ext cx="2043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veat Brush"/>
              <a:buNone/>
              <a:defRPr sz="16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3663" name="Google Shape;3663;p22"/>
          <p:cNvSpPr txBox="1"/>
          <p:nvPr>
            <p:ph idx="5" type="subTitle"/>
          </p:nvPr>
        </p:nvSpPr>
        <p:spPr>
          <a:xfrm>
            <a:off x="600131" y="2247668"/>
            <a:ext cx="2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64" name="Google Shape;3664;p22"/>
          <p:cNvSpPr txBox="1"/>
          <p:nvPr>
            <p:ph idx="6" type="subTitle"/>
          </p:nvPr>
        </p:nvSpPr>
        <p:spPr>
          <a:xfrm>
            <a:off x="6499803" y="2247668"/>
            <a:ext cx="2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65" name="Google Shape;3665;p22"/>
          <p:cNvSpPr txBox="1"/>
          <p:nvPr>
            <p:ph idx="7" type="subTitle"/>
          </p:nvPr>
        </p:nvSpPr>
        <p:spPr>
          <a:xfrm>
            <a:off x="600131" y="3356118"/>
            <a:ext cx="2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66" name="Google Shape;3666;p22"/>
          <p:cNvSpPr txBox="1"/>
          <p:nvPr>
            <p:ph idx="8" type="subTitle"/>
          </p:nvPr>
        </p:nvSpPr>
        <p:spPr>
          <a:xfrm>
            <a:off x="6499803" y="3356118"/>
            <a:ext cx="2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67" name="Google Shape;3667;p22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8" name="Google Shape;3668;p22"/>
          <p:cNvSpPr txBox="1"/>
          <p:nvPr>
            <p:ph hasCustomPrompt="1" idx="9" type="title"/>
          </p:nvPr>
        </p:nvSpPr>
        <p:spPr>
          <a:xfrm>
            <a:off x="3664009" y="1969786"/>
            <a:ext cx="8637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9" name="Google Shape;3669;p22"/>
          <p:cNvSpPr txBox="1"/>
          <p:nvPr>
            <p:ph hasCustomPrompt="1" idx="13" type="title"/>
          </p:nvPr>
        </p:nvSpPr>
        <p:spPr>
          <a:xfrm>
            <a:off x="3664009" y="3086761"/>
            <a:ext cx="8637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0" name="Google Shape;3670;p22"/>
          <p:cNvSpPr txBox="1"/>
          <p:nvPr>
            <p:ph hasCustomPrompt="1" idx="14" type="title"/>
          </p:nvPr>
        </p:nvSpPr>
        <p:spPr>
          <a:xfrm>
            <a:off x="4633708" y="1969786"/>
            <a:ext cx="825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1" name="Google Shape;3671;p22"/>
          <p:cNvSpPr txBox="1"/>
          <p:nvPr>
            <p:ph hasCustomPrompt="1" idx="15" type="title"/>
          </p:nvPr>
        </p:nvSpPr>
        <p:spPr>
          <a:xfrm>
            <a:off x="4633708" y="3086761"/>
            <a:ext cx="825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672" name="Google Shape;3672;p22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3673" name="Google Shape;3673;p22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3" name="Google Shape;3783;p22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784" name="Google Shape;3784;p22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52" name="Google Shape;3852;p22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370661" y="331788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22"/>
          <p:cNvPicPr preferRelativeResize="0"/>
          <p:nvPr/>
        </p:nvPicPr>
        <p:blipFill rotWithShape="1">
          <a:blip r:embed="rId4">
            <a:alphaModFix amt="58000"/>
          </a:blip>
          <a:srcRect b="0" l="6060" r="-6059" t="0"/>
          <a:stretch/>
        </p:blipFill>
        <p:spPr>
          <a:xfrm>
            <a:off x="-1047375" y="4636612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5" name="Google Shape;38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6" name="Google Shape;3856;p23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3857" name="Google Shape;3857;p23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3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3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3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3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3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3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3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3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3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3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3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3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3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3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3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3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3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3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3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3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3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3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3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3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3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3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3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3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3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3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3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3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3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3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3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3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3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3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3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3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3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3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3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67" name="Google Shape;3967;p23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2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9" name="Google Shape;3969;p23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3970" name="Google Shape;3970;p23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3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3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3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3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3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3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3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3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3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3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3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3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3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3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3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3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3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3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3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3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3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3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3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3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3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3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3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3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3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3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3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3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3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3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3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3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3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3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3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3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3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3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3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3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3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3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3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3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3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3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3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3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3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3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3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3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3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3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3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3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3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3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3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3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3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3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3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3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3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3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3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3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3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3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3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3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3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3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3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3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3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3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3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3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3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3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3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3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3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3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3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0" name="Google Shape;4080;p23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_1"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2" name="Google Shape;408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3" name="Google Shape;4083;p24"/>
          <p:cNvGrpSpPr/>
          <p:nvPr/>
        </p:nvGrpSpPr>
        <p:grpSpPr>
          <a:xfrm>
            <a:off x="7745300" y="453413"/>
            <a:ext cx="2106500" cy="597475"/>
            <a:chOff x="-2810250" y="3572525"/>
            <a:chExt cx="2106500" cy="597475"/>
          </a:xfrm>
        </p:grpSpPr>
        <p:sp>
          <p:nvSpPr>
            <p:cNvPr id="4084" name="Google Shape;4084;p24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94" name="Google Shape;4194;p2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745301" y="4636594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5" name="Google Shape;4195;p24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-1557174" y="655569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6" name="Google Shape;4196;p24"/>
          <p:cNvGrpSpPr/>
          <p:nvPr/>
        </p:nvGrpSpPr>
        <p:grpSpPr>
          <a:xfrm>
            <a:off x="-1043675" y="4210088"/>
            <a:ext cx="2106500" cy="597475"/>
            <a:chOff x="-2810250" y="3572525"/>
            <a:chExt cx="2106500" cy="597475"/>
          </a:xfrm>
        </p:grpSpPr>
        <p:sp>
          <p:nvSpPr>
            <p:cNvPr id="4197" name="Google Shape;4197;p24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4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4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4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4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4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4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4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4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4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4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4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4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4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4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4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4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4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4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4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4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4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4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4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4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4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4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4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4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4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4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4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4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4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4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4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4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4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4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4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4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4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4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4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4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4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4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4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4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4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4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4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4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4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7" name="Google Shape;4307;p24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308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9" name="Google Shape;43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0" name="Google Shape;4310;p25"/>
          <p:cNvSpPr txBox="1"/>
          <p:nvPr>
            <p:ph idx="1" type="subTitle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311" name="Google Shape;4311;p25"/>
          <p:cNvSpPr txBox="1"/>
          <p:nvPr>
            <p:ph idx="2" type="subTitle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312" name="Google Shape;4312;p25"/>
          <p:cNvSpPr txBox="1"/>
          <p:nvPr>
            <p:ph idx="3" type="subTitle"/>
          </p:nvPr>
        </p:nvSpPr>
        <p:spPr>
          <a:xfrm>
            <a:off x="804150" y="167805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313" name="Google Shape;4313;p25"/>
          <p:cNvSpPr txBox="1"/>
          <p:nvPr>
            <p:ph idx="4" type="subTitle"/>
          </p:nvPr>
        </p:nvSpPr>
        <p:spPr>
          <a:xfrm>
            <a:off x="5833650" y="167805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314" name="Google Shape;4314;p25"/>
          <p:cNvSpPr txBox="1"/>
          <p:nvPr>
            <p:ph idx="5" type="subTitle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315" name="Google Shape;4315;p25"/>
          <p:cNvSpPr txBox="1"/>
          <p:nvPr>
            <p:ph idx="6" type="subTitle"/>
          </p:nvPr>
        </p:nvSpPr>
        <p:spPr>
          <a:xfrm>
            <a:off x="3318900" y="167805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4316" name="Google Shape;4316;p25"/>
          <p:cNvSpPr txBox="1"/>
          <p:nvPr>
            <p:ph idx="7" type="subTitle"/>
          </p:nvPr>
        </p:nvSpPr>
        <p:spPr>
          <a:xfrm>
            <a:off x="804150" y="2118757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17" name="Google Shape;4317;p25"/>
          <p:cNvSpPr txBox="1"/>
          <p:nvPr>
            <p:ph idx="8" type="subTitle"/>
          </p:nvPr>
        </p:nvSpPr>
        <p:spPr>
          <a:xfrm>
            <a:off x="5833650" y="2118757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18" name="Google Shape;4318;p25"/>
          <p:cNvSpPr txBox="1"/>
          <p:nvPr>
            <p:ph idx="9" type="subTitle"/>
          </p:nvPr>
        </p:nvSpPr>
        <p:spPr>
          <a:xfrm>
            <a:off x="804150" y="363258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19" name="Google Shape;4319;p25"/>
          <p:cNvSpPr txBox="1"/>
          <p:nvPr>
            <p:ph idx="13" type="subTitle"/>
          </p:nvPr>
        </p:nvSpPr>
        <p:spPr>
          <a:xfrm>
            <a:off x="5833650" y="363258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20" name="Google Shape;4320;p25"/>
          <p:cNvSpPr txBox="1"/>
          <p:nvPr>
            <p:ph idx="14" type="subTitle"/>
          </p:nvPr>
        </p:nvSpPr>
        <p:spPr>
          <a:xfrm>
            <a:off x="3318900" y="2118757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21" name="Google Shape;4321;p25"/>
          <p:cNvSpPr txBox="1"/>
          <p:nvPr>
            <p:ph idx="15" type="subTitle"/>
          </p:nvPr>
        </p:nvSpPr>
        <p:spPr>
          <a:xfrm>
            <a:off x="3318900" y="363258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22" name="Google Shape;4322;p2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4323" name="Google Shape;4323;p25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5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5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5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5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5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5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5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5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5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5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5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5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5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5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5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5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5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5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5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5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5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5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5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5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5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5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5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5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5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5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5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5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5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5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5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5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5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5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5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5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5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5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5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5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5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5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5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5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5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5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5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5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5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5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5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5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5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5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5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5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5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5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5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5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5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5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5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5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5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5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5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5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5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5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5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5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5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5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5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5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5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5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5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5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5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5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5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25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25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5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5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25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25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25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5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5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5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5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5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5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5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5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5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5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5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5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5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5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5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3" name="Google Shape;4433;p2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4434" name="Google Shape;4434;p25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5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5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5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5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5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5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5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5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5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5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5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5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5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5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5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5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5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5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5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5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5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5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5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5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5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5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5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5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5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5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5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5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5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5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5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5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5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5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5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5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5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5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5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5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5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5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5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5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5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5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5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5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5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5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5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5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5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4" name="Google Shape;4544;p25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" name="Google Shape;45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7" name="Google Shape;4547;p2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932301" y="593644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8" name="Google Shape;4548;p26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1147274" y="4717619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9" name="Google Shape;4549;p26"/>
          <p:cNvGrpSpPr/>
          <p:nvPr/>
        </p:nvGrpSpPr>
        <p:grpSpPr>
          <a:xfrm>
            <a:off x="-496862" y="700300"/>
            <a:ext cx="2106500" cy="597475"/>
            <a:chOff x="-2810250" y="3572525"/>
            <a:chExt cx="2106500" cy="597475"/>
          </a:xfrm>
        </p:grpSpPr>
        <p:sp>
          <p:nvSpPr>
            <p:cNvPr id="4550" name="Google Shape;4550;p26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6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6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6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6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6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6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6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6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6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6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6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6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6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6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6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6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6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6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6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6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6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6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6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6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6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6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6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6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6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6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6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6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6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6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6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6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6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6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6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6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6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6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6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26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6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6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6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6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6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6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6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6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6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6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6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6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6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6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6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6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6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6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6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6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6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6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6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6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6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6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6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6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6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6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6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6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6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6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6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6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6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6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6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6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6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6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6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6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6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6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6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6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6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6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6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6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6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6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6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6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6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6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6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6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6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6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6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6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6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0" name="Google Shape;4660;p26"/>
          <p:cNvGrpSpPr/>
          <p:nvPr/>
        </p:nvGrpSpPr>
        <p:grpSpPr>
          <a:xfrm>
            <a:off x="5682038" y="4596875"/>
            <a:ext cx="1637000" cy="521475"/>
            <a:chOff x="-4380075" y="3780200"/>
            <a:chExt cx="1637000" cy="521475"/>
          </a:xfrm>
        </p:grpSpPr>
        <p:sp>
          <p:nvSpPr>
            <p:cNvPr id="4661" name="Google Shape;4661;p26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26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26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6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6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6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6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6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6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6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6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6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6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6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6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6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6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6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6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6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6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6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6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6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26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26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26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26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26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26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26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26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26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6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6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6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6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6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6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6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6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6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6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6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6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6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6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6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6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6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6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6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6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6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6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6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6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6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6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6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6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6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6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6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6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6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6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6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9" name="Google Shape;4729;p26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APTION_ONLY_1">
    <p:spTree>
      <p:nvGrpSpPr>
        <p:cNvPr id="4730" name="Shape 4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1" name="Google Shape;473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2" name="Google Shape;4732;p27"/>
          <p:cNvGrpSpPr/>
          <p:nvPr/>
        </p:nvGrpSpPr>
        <p:grpSpPr>
          <a:xfrm>
            <a:off x="-496862" y="700300"/>
            <a:ext cx="2106500" cy="597475"/>
            <a:chOff x="-2810250" y="3572525"/>
            <a:chExt cx="2106500" cy="597475"/>
          </a:xfrm>
        </p:grpSpPr>
        <p:sp>
          <p:nvSpPr>
            <p:cNvPr id="4733" name="Google Shape;4733;p27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7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7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7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7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7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7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7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7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7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7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7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7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7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7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7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7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7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7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7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7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7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27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27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27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27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27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27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27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27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27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27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27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27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27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27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27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27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27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27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27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27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27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27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27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27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27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7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7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7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7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7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7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7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7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7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7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7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7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7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7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7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7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7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7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7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7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7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27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27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27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27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27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27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27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27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27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27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27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27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27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27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7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7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7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7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7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7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27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27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7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7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7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7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7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27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27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27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27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27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27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27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27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27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27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27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27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27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27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27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3" name="Google Shape;4843;p27"/>
          <p:cNvGrpSpPr/>
          <p:nvPr/>
        </p:nvGrpSpPr>
        <p:grpSpPr>
          <a:xfrm>
            <a:off x="7806538" y="4636600"/>
            <a:ext cx="1637000" cy="521475"/>
            <a:chOff x="-4380075" y="3780200"/>
            <a:chExt cx="1637000" cy="521475"/>
          </a:xfrm>
        </p:grpSpPr>
        <p:sp>
          <p:nvSpPr>
            <p:cNvPr id="4844" name="Google Shape;4844;p27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27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27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27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27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27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27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27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27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27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27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27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27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27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27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27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7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7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7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7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7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7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7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7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7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7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7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7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7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7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7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7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7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7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7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7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7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27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27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27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27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27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27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27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27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27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27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27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27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27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27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27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27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27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27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27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27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27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27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27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27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27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27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27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27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27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27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27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2" name="Google Shape;4912;p27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8">
    <p:spTree>
      <p:nvGrpSpPr>
        <p:cNvPr id="4913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4" name="Google Shape;491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5" name="Google Shape;4915;p28"/>
          <p:cNvSpPr txBox="1"/>
          <p:nvPr>
            <p:ph hasCustomPrompt="1" type="title"/>
          </p:nvPr>
        </p:nvSpPr>
        <p:spPr>
          <a:xfrm>
            <a:off x="2907000" y="1038388"/>
            <a:ext cx="33300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16" name="Google Shape;4916;p28"/>
          <p:cNvSpPr txBox="1"/>
          <p:nvPr>
            <p:ph hasCustomPrompt="1" idx="2" type="title"/>
          </p:nvPr>
        </p:nvSpPr>
        <p:spPr>
          <a:xfrm>
            <a:off x="804575" y="2965572"/>
            <a:ext cx="33300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17" name="Google Shape;4917;p28"/>
          <p:cNvSpPr txBox="1"/>
          <p:nvPr>
            <p:ph hasCustomPrompt="1" idx="3" type="title"/>
          </p:nvPr>
        </p:nvSpPr>
        <p:spPr>
          <a:xfrm>
            <a:off x="5100775" y="2952750"/>
            <a:ext cx="33300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18" name="Google Shape;4918;p28"/>
          <p:cNvSpPr txBox="1"/>
          <p:nvPr>
            <p:ph idx="1" type="subTitle"/>
          </p:nvPr>
        </p:nvSpPr>
        <p:spPr>
          <a:xfrm>
            <a:off x="3005850" y="1834313"/>
            <a:ext cx="31323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19" name="Google Shape;4919;p28"/>
          <p:cNvSpPr txBox="1"/>
          <p:nvPr>
            <p:ph idx="4" type="subTitle"/>
          </p:nvPr>
        </p:nvSpPr>
        <p:spPr>
          <a:xfrm>
            <a:off x="713225" y="3765989"/>
            <a:ext cx="33300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20" name="Google Shape;4920;p28"/>
          <p:cNvSpPr txBox="1"/>
          <p:nvPr>
            <p:ph idx="5" type="subTitle"/>
          </p:nvPr>
        </p:nvSpPr>
        <p:spPr>
          <a:xfrm>
            <a:off x="5199625" y="3765989"/>
            <a:ext cx="31323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921" name="Google Shape;4921;p28"/>
          <p:cNvGrpSpPr/>
          <p:nvPr/>
        </p:nvGrpSpPr>
        <p:grpSpPr>
          <a:xfrm>
            <a:off x="7037488" y="4160450"/>
            <a:ext cx="2106500" cy="597475"/>
            <a:chOff x="-2810250" y="3572525"/>
            <a:chExt cx="2106500" cy="597475"/>
          </a:xfrm>
        </p:grpSpPr>
        <p:sp>
          <p:nvSpPr>
            <p:cNvPr id="4922" name="Google Shape;4922;p28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28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28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28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28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28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28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28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28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28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28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28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28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28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28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28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28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28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28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28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8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8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8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8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8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8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8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8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8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8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8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8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8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8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8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8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8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8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8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8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8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8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8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8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8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8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8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8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8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8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8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8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28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28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28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8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8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8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8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8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8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8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8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8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8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8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8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8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8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8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8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8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8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8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28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28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28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28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28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8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28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28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28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28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8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8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8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8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8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8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8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28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28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8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8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8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8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8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8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8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28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28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28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28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28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28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28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28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28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28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2" name="Google Shape;5032;p28"/>
          <p:cNvGrpSpPr/>
          <p:nvPr/>
        </p:nvGrpSpPr>
        <p:grpSpPr>
          <a:xfrm flipH="1">
            <a:off x="-12" y="757134"/>
            <a:ext cx="2106500" cy="597475"/>
            <a:chOff x="-2810250" y="3572525"/>
            <a:chExt cx="2106500" cy="597475"/>
          </a:xfrm>
        </p:grpSpPr>
        <p:sp>
          <p:nvSpPr>
            <p:cNvPr id="5033" name="Google Shape;5033;p28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28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28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28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28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28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28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28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28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28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28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28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28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28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28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28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28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8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28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8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8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8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8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8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8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8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28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28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28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28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28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28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28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28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28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28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28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28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28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28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28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28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28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28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28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28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28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28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28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28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28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28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28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28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28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28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28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28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28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28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28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28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28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28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28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28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28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28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28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28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28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28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28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28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28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28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28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28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28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28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28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28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28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28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28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28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28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28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28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28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28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28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28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28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28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28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28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28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28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28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28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28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28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28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28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28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28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28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28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28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43" name="Google Shape;5143;p28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7924350" y="423462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0">
    <p:spTree>
      <p:nvGrpSpPr>
        <p:cNvPr id="5144" name="Shape 5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5" name="Google Shape;514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6" name="Google Shape;5146;p29"/>
          <p:cNvSpPr txBox="1"/>
          <p:nvPr>
            <p:ph idx="1" type="subTitle"/>
          </p:nvPr>
        </p:nvSpPr>
        <p:spPr>
          <a:xfrm>
            <a:off x="3208455" y="2919764"/>
            <a:ext cx="27594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47" name="Google Shape;5147;p29"/>
          <p:cNvSpPr txBox="1"/>
          <p:nvPr>
            <p:ph idx="2" type="subTitle"/>
          </p:nvPr>
        </p:nvSpPr>
        <p:spPr>
          <a:xfrm>
            <a:off x="5866471" y="3357736"/>
            <a:ext cx="27594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48" name="Google Shape;5148;p29"/>
          <p:cNvSpPr txBox="1"/>
          <p:nvPr>
            <p:ph idx="3" type="subTitle"/>
          </p:nvPr>
        </p:nvSpPr>
        <p:spPr>
          <a:xfrm>
            <a:off x="460100" y="3362108"/>
            <a:ext cx="27594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49" name="Google Shape;5149;p29"/>
          <p:cNvSpPr txBox="1"/>
          <p:nvPr>
            <p:ph idx="4" type="subTitle"/>
          </p:nvPr>
        </p:nvSpPr>
        <p:spPr>
          <a:xfrm>
            <a:off x="3335055" y="3204149"/>
            <a:ext cx="25062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50" name="Google Shape;5150;p29"/>
          <p:cNvSpPr txBox="1"/>
          <p:nvPr>
            <p:ph idx="5" type="subTitle"/>
          </p:nvPr>
        </p:nvSpPr>
        <p:spPr>
          <a:xfrm>
            <a:off x="5993077" y="3648403"/>
            <a:ext cx="25062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51" name="Google Shape;5151;p29"/>
          <p:cNvSpPr txBox="1"/>
          <p:nvPr>
            <p:ph idx="6" type="subTitle"/>
          </p:nvPr>
        </p:nvSpPr>
        <p:spPr>
          <a:xfrm>
            <a:off x="586700" y="3647905"/>
            <a:ext cx="25062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52" name="Google Shape;5152;p29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153" name="Google Shape;5153;p29"/>
          <p:cNvGrpSpPr/>
          <p:nvPr/>
        </p:nvGrpSpPr>
        <p:grpSpPr>
          <a:xfrm flipH="1">
            <a:off x="-12" y="757134"/>
            <a:ext cx="2106500" cy="597475"/>
            <a:chOff x="-2810250" y="3572525"/>
            <a:chExt cx="2106500" cy="597475"/>
          </a:xfrm>
        </p:grpSpPr>
        <p:sp>
          <p:nvSpPr>
            <p:cNvPr id="5154" name="Google Shape;5154;p29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29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29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29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29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29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29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29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29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29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29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29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29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29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29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29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29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29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29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29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29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29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29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29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29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29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29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29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29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29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29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29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29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29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29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29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29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29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29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29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29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29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29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29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29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29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29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29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29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29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29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29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29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29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29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29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29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29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29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29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29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29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29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29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29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29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29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29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29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29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29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29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29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29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29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29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29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29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29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29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29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29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29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29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29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29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29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29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29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29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29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29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29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29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29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29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29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29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29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29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29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29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29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29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29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29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29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29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29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29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64" name="Google Shape;5264;p2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7924350" y="423462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5265" name="Shape 5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6" name="Google Shape;526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7" name="Google Shape;5267;p30"/>
          <p:cNvSpPr txBox="1"/>
          <p:nvPr>
            <p:ph idx="1" type="subTitle"/>
          </p:nvPr>
        </p:nvSpPr>
        <p:spPr>
          <a:xfrm>
            <a:off x="899356" y="2429150"/>
            <a:ext cx="3471600" cy="1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68" name="Google Shape;5268;p30"/>
          <p:cNvSpPr txBox="1"/>
          <p:nvPr>
            <p:ph type="title"/>
          </p:nvPr>
        </p:nvSpPr>
        <p:spPr>
          <a:xfrm>
            <a:off x="859456" y="1757000"/>
            <a:ext cx="35514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69" name="Google Shape;5269;p30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5270" name="Google Shape;5270;p30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30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30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30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30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30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30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30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30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30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30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30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30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30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30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30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30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30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30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30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30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30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30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30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30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30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30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30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30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30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30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30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30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30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30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30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30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30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30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30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30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30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30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30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30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30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30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30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30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30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30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30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30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30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30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30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30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30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30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30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30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30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30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30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30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30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30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30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30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30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30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30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30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30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30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30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30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30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30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30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30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30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30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30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30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30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30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30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30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30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30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30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30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30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30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30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30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30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30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30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30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30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30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30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30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30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30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30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30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30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0" name="Google Shape;5380;p30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5381" name="Google Shape;5381;p30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30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30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30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30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30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30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30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30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30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30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30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30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4" name="Google Shape;5394;p30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30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30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30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30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30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30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30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30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30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30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30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30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30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30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30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30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30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30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30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30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30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30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30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30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30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30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30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30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30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30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30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30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30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30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30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30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30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30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30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30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30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30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30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30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30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30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30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30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30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30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30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30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30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30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30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30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30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30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30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30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30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30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30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30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30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30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30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30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30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30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30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30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30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30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30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30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1" name="Google Shape;5471;p30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2" name="Google Shape;5472;p30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3" name="Google Shape;5473;p30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4" name="Google Shape;5474;p30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5" name="Google Shape;5475;p30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30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30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30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9" name="Google Shape;5479;p30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0" name="Google Shape;5480;p30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1" name="Google Shape;5481;p30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2" name="Google Shape;5482;p30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3" name="Google Shape;5483;p30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4" name="Google Shape;5484;p30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5" name="Google Shape;5485;p30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6" name="Google Shape;5486;p30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7" name="Google Shape;5487;p30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8" name="Google Shape;5488;p30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9" name="Google Shape;5489;p30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0" name="Google Shape;5490;p30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91" name="Google Shape;5491;p30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-1032329" y="-45121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2" name="Google Shape;5492;p30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8190832" y="3042784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"/>
          <p:cNvSpPr txBox="1"/>
          <p:nvPr>
            <p:ph idx="1" type="body"/>
          </p:nvPr>
        </p:nvSpPr>
        <p:spPr>
          <a:xfrm>
            <a:off x="713691" y="1343127"/>
            <a:ext cx="77109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2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AutoNum type="romanLcPeriod"/>
              <a:defRPr/>
            </a:lvl9pPr>
          </a:lstStyle>
          <a:p/>
        </p:txBody>
      </p:sp>
      <p:grpSp>
        <p:nvGrpSpPr>
          <p:cNvPr id="387" name="Google Shape;387;p4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388" name="Google Shape;388;p4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4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2">
    <p:spTree>
      <p:nvGrpSpPr>
        <p:cNvPr id="5493" name="Shape 5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4" name="Google Shape;549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5" name="Google Shape;5495;p31"/>
          <p:cNvSpPr txBox="1"/>
          <p:nvPr>
            <p:ph idx="1" type="subTitle"/>
          </p:nvPr>
        </p:nvSpPr>
        <p:spPr>
          <a:xfrm>
            <a:off x="714875" y="1443626"/>
            <a:ext cx="7714200" cy="25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5496" name="Google Shape;5496;p31"/>
          <p:cNvSpPr txBox="1"/>
          <p:nvPr>
            <p:ph type="title"/>
          </p:nvPr>
        </p:nvSpPr>
        <p:spPr>
          <a:xfrm>
            <a:off x="714875" y="594625"/>
            <a:ext cx="77142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7" name="Google Shape;5497;p31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5498" name="Google Shape;5498;p31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9" name="Google Shape;5499;p31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0" name="Google Shape;5500;p31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1" name="Google Shape;5501;p31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2" name="Google Shape;5502;p31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31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4" name="Google Shape;5504;p31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5" name="Google Shape;5505;p31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31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31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8" name="Google Shape;5508;p31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31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31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31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31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31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31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31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31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31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31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9" name="Google Shape;5519;p31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0" name="Google Shape;5520;p31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31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31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31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31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31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31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31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31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31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31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31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31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31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31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31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31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7" name="Google Shape;5537;p31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31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31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31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31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31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31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31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31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31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31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31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31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31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31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31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31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31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31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31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31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31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31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31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31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31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31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31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31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31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31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31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31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31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31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31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31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31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31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31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7" name="Google Shape;5577;p31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8" name="Google Shape;5578;p31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31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31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31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31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31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31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31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31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31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31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31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31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31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2" name="Google Shape;5592;p31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31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31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31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31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31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31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31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31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31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31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31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31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8" name="Google Shape;5608;p31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5609" name="Google Shape;5609;p31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31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31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31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31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31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31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31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31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31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31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31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31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31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31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31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31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31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31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31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31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31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31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31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31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31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31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7" name="Google Shape;5637;p31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8" name="Google Shape;5638;p31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9" name="Google Shape;5639;p31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31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31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2" name="Google Shape;5642;p31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3" name="Google Shape;5643;p31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4" name="Google Shape;5644;p31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31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31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31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31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31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31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1" name="Google Shape;5651;p31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2" name="Google Shape;5652;p31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3" name="Google Shape;5653;p31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31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5" name="Google Shape;5655;p31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6" name="Google Shape;5656;p31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7" name="Google Shape;5657;p31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31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31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31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1" name="Google Shape;5661;p31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2" name="Google Shape;5662;p31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3" name="Google Shape;5663;p31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31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31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6" name="Google Shape;5666;p31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7" name="Google Shape;5667;p31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8" name="Google Shape;5668;p31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9" name="Google Shape;5669;p31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0" name="Google Shape;5670;p31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1" name="Google Shape;5671;p31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2" name="Google Shape;5672;p31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3" name="Google Shape;5673;p31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4" name="Google Shape;5674;p31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5" name="Google Shape;5675;p31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31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31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31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31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31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31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31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31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4" name="Google Shape;5684;p31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5" name="Google Shape;5685;p31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31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31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8" name="Google Shape;5688;p31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9" name="Google Shape;5689;p31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0" name="Google Shape;5690;p31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1" name="Google Shape;5691;p31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2" name="Google Shape;5692;p31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3" name="Google Shape;5693;p31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4" name="Google Shape;5694;p31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5" name="Google Shape;5695;p31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6" name="Google Shape;5696;p31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7" name="Google Shape;5697;p31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8" name="Google Shape;5698;p31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9" name="Google Shape;5699;p31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0" name="Google Shape;5700;p31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1" name="Google Shape;5701;p31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2" name="Google Shape;5702;p31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3" name="Google Shape;5703;p31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4" name="Google Shape;5704;p31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5" name="Google Shape;5705;p31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6" name="Google Shape;5706;p31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7" name="Google Shape;5707;p31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8" name="Google Shape;5708;p31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9" name="Google Shape;5709;p31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0" name="Google Shape;5710;p31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1" name="Google Shape;5711;p31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2" name="Google Shape;5712;p31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3" name="Google Shape;5713;p31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4" name="Google Shape;5714;p31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5" name="Google Shape;5715;p31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31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7" name="Google Shape;5717;p31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8" name="Google Shape;5718;p31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9" name="Google Shape;5719;p3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0" name="Google Shape;5720;p31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_1">
    <p:spTree>
      <p:nvGrpSpPr>
        <p:cNvPr id="5721" name="Shape 5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2" name="Google Shape;572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3" name="Google Shape;5723;p32"/>
          <p:cNvSpPr txBox="1"/>
          <p:nvPr>
            <p:ph idx="1" type="subTitle"/>
          </p:nvPr>
        </p:nvSpPr>
        <p:spPr>
          <a:xfrm>
            <a:off x="4269376" y="2428924"/>
            <a:ext cx="3395700" cy="1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24" name="Google Shape;5724;p32"/>
          <p:cNvSpPr txBox="1"/>
          <p:nvPr>
            <p:ph type="title"/>
          </p:nvPr>
        </p:nvSpPr>
        <p:spPr>
          <a:xfrm>
            <a:off x="4156276" y="1744771"/>
            <a:ext cx="36219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25" name="Google Shape;5725;p32"/>
          <p:cNvGrpSpPr/>
          <p:nvPr/>
        </p:nvGrpSpPr>
        <p:grpSpPr>
          <a:xfrm>
            <a:off x="7037488" y="4160450"/>
            <a:ext cx="2106500" cy="597475"/>
            <a:chOff x="-2810250" y="3572525"/>
            <a:chExt cx="2106500" cy="597475"/>
          </a:xfrm>
        </p:grpSpPr>
        <p:sp>
          <p:nvSpPr>
            <p:cNvPr id="5726" name="Google Shape;5726;p32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7" name="Google Shape;5727;p32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32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32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32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32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32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3" name="Google Shape;5733;p32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4" name="Google Shape;5734;p32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32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6" name="Google Shape;5736;p32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32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32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9" name="Google Shape;5739;p32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32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1" name="Google Shape;5741;p32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2" name="Google Shape;5742;p32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3" name="Google Shape;5743;p32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4" name="Google Shape;5744;p32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5" name="Google Shape;5745;p32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6" name="Google Shape;5746;p32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7" name="Google Shape;5747;p32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8" name="Google Shape;5748;p32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9" name="Google Shape;5749;p32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0" name="Google Shape;5750;p32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1" name="Google Shape;5751;p32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2" name="Google Shape;5752;p32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3" name="Google Shape;5753;p32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4" name="Google Shape;5754;p32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5" name="Google Shape;5755;p32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6" name="Google Shape;5756;p32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32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32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9" name="Google Shape;5759;p32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0" name="Google Shape;5760;p32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1" name="Google Shape;5761;p32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2" name="Google Shape;5762;p32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3" name="Google Shape;5763;p32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4" name="Google Shape;5764;p32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5" name="Google Shape;5765;p32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6" name="Google Shape;5766;p32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7" name="Google Shape;5767;p32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8" name="Google Shape;5768;p32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9" name="Google Shape;5769;p32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0" name="Google Shape;5770;p32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1" name="Google Shape;5771;p32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2" name="Google Shape;5772;p32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32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4" name="Google Shape;5774;p32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5" name="Google Shape;5775;p32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6" name="Google Shape;5776;p32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7" name="Google Shape;5777;p32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8" name="Google Shape;5778;p32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9" name="Google Shape;5779;p32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0" name="Google Shape;5780;p32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1" name="Google Shape;5781;p32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2" name="Google Shape;5782;p32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3" name="Google Shape;5783;p32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4" name="Google Shape;5784;p32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5" name="Google Shape;5785;p32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6" name="Google Shape;5786;p32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7" name="Google Shape;5787;p32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8" name="Google Shape;5788;p32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9" name="Google Shape;5789;p32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0" name="Google Shape;5790;p32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1" name="Google Shape;5791;p32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2" name="Google Shape;5792;p32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3" name="Google Shape;5793;p32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4" name="Google Shape;5794;p32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5" name="Google Shape;5795;p32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6" name="Google Shape;5796;p32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7" name="Google Shape;5797;p32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8" name="Google Shape;5798;p32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9" name="Google Shape;5799;p32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0" name="Google Shape;5800;p32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32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2" name="Google Shape;5802;p32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3" name="Google Shape;5803;p32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4" name="Google Shape;5804;p32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5" name="Google Shape;5805;p32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6" name="Google Shape;5806;p32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7" name="Google Shape;5807;p32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8" name="Google Shape;5808;p32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9" name="Google Shape;5809;p32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0" name="Google Shape;5810;p32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1" name="Google Shape;5811;p32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32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32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4" name="Google Shape;5814;p32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32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32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32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8" name="Google Shape;5818;p32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9" name="Google Shape;5819;p32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0" name="Google Shape;5820;p32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1" name="Google Shape;5821;p32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2" name="Google Shape;5822;p32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3" name="Google Shape;5823;p32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4" name="Google Shape;5824;p32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5" name="Google Shape;5825;p32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6" name="Google Shape;5826;p32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7" name="Google Shape;5827;p32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8" name="Google Shape;5828;p32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9" name="Google Shape;5829;p32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0" name="Google Shape;5830;p32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1" name="Google Shape;5831;p32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2" name="Google Shape;5832;p32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3" name="Google Shape;5833;p32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32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5" name="Google Shape;5835;p32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6" name="Google Shape;5836;p32"/>
          <p:cNvGrpSpPr/>
          <p:nvPr/>
        </p:nvGrpSpPr>
        <p:grpSpPr>
          <a:xfrm flipH="1">
            <a:off x="-309662" y="340046"/>
            <a:ext cx="2106500" cy="597475"/>
            <a:chOff x="-2810250" y="3572525"/>
            <a:chExt cx="2106500" cy="597475"/>
          </a:xfrm>
        </p:grpSpPr>
        <p:sp>
          <p:nvSpPr>
            <p:cNvPr id="5837" name="Google Shape;5837;p32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8" name="Google Shape;5838;p32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9" name="Google Shape;5839;p32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0" name="Google Shape;5840;p32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1" name="Google Shape;5841;p32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2" name="Google Shape;5842;p32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3" name="Google Shape;5843;p32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4" name="Google Shape;5844;p32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5" name="Google Shape;5845;p32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6" name="Google Shape;5846;p32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7" name="Google Shape;5847;p32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8" name="Google Shape;5848;p32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9" name="Google Shape;5849;p32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0" name="Google Shape;5850;p32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1" name="Google Shape;5851;p32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2" name="Google Shape;5852;p32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3" name="Google Shape;5853;p32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4" name="Google Shape;5854;p32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5" name="Google Shape;5855;p32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6" name="Google Shape;5856;p32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7" name="Google Shape;5857;p32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8" name="Google Shape;5858;p32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9" name="Google Shape;5859;p32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0" name="Google Shape;5860;p32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1" name="Google Shape;5861;p32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2" name="Google Shape;5862;p32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3" name="Google Shape;5863;p32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4" name="Google Shape;5864;p32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32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6" name="Google Shape;5866;p32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7" name="Google Shape;5867;p32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8" name="Google Shape;5868;p32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9" name="Google Shape;5869;p32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0" name="Google Shape;5870;p32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1" name="Google Shape;5871;p32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2" name="Google Shape;5872;p32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3" name="Google Shape;5873;p32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4" name="Google Shape;5874;p32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32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6" name="Google Shape;5876;p32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7" name="Google Shape;5877;p32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8" name="Google Shape;5878;p32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9" name="Google Shape;5879;p32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0" name="Google Shape;5880;p32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1" name="Google Shape;5881;p32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2" name="Google Shape;5882;p32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3" name="Google Shape;5883;p32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4" name="Google Shape;5884;p32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5" name="Google Shape;5885;p32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6" name="Google Shape;5886;p32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7" name="Google Shape;5887;p32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8" name="Google Shape;5888;p32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9" name="Google Shape;5889;p32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0" name="Google Shape;5890;p32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1" name="Google Shape;5891;p32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2" name="Google Shape;5892;p32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3" name="Google Shape;5893;p32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4" name="Google Shape;5894;p32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5" name="Google Shape;5895;p32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6" name="Google Shape;5896;p32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7" name="Google Shape;5897;p32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8" name="Google Shape;5898;p32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9" name="Google Shape;5899;p32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0" name="Google Shape;5900;p32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1" name="Google Shape;5901;p32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2" name="Google Shape;5902;p32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32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32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32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32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7" name="Google Shape;5907;p32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8" name="Google Shape;5908;p32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9" name="Google Shape;5909;p32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0" name="Google Shape;5910;p32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1" name="Google Shape;5911;p32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2" name="Google Shape;5912;p32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3" name="Google Shape;5913;p32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4" name="Google Shape;5914;p32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5" name="Google Shape;5915;p32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6" name="Google Shape;5916;p32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7" name="Google Shape;5917;p32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8" name="Google Shape;5918;p32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9" name="Google Shape;5919;p32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0" name="Google Shape;5920;p32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1" name="Google Shape;5921;p32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2" name="Google Shape;5922;p32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3" name="Google Shape;5923;p32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32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5" name="Google Shape;5925;p32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6" name="Google Shape;5926;p32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32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32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9" name="Google Shape;5929;p32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0" name="Google Shape;5930;p32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1" name="Google Shape;5931;p32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2" name="Google Shape;5932;p32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3" name="Google Shape;5933;p32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32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5" name="Google Shape;5935;p32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6" name="Google Shape;5936;p32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7" name="Google Shape;5937;p32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8" name="Google Shape;5938;p32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9" name="Google Shape;5939;p32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0" name="Google Shape;5940;p32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1" name="Google Shape;5941;p32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2" name="Google Shape;5942;p32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3" name="Google Shape;5943;p32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4" name="Google Shape;5944;p32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5" name="Google Shape;5945;p32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6" name="Google Shape;5946;p32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60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7" name="Google Shape;5947;p32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6344987" y="852112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5948" name="Shape 5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" name="Google Shape;594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0" name="Google Shape;5950;p33"/>
          <p:cNvSpPr txBox="1"/>
          <p:nvPr>
            <p:ph type="ctrTitle"/>
          </p:nvPr>
        </p:nvSpPr>
        <p:spPr>
          <a:xfrm>
            <a:off x="2351850" y="602922"/>
            <a:ext cx="44403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51" name="Google Shape;5951;p33"/>
          <p:cNvSpPr txBox="1"/>
          <p:nvPr/>
        </p:nvSpPr>
        <p:spPr>
          <a:xfrm>
            <a:off x="2535313" y="3625650"/>
            <a:ext cx="4078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b="1" sz="11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52" name="Google Shape;5952;p33"/>
          <p:cNvSpPr txBox="1"/>
          <p:nvPr>
            <p:ph idx="1" type="subTitle"/>
          </p:nvPr>
        </p:nvSpPr>
        <p:spPr>
          <a:xfrm>
            <a:off x="2955625" y="2727313"/>
            <a:ext cx="32328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953" name="Google Shape;5953;p33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954" name="Google Shape;5954;p33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5" name="Google Shape;5955;p33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6" name="Google Shape;5956;p33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7" name="Google Shape;5957;p33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8" name="Google Shape;5958;p33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9" name="Google Shape;5959;p33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0" name="Google Shape;5960;p33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1" name="Google Shape;5961;p33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2" name="Google Shape;5962;p33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3" name="Google Shape;5963;p33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4" name="Google Shape;5964;p33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5" name="Google Shape;5965;p33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6" name="Google Shape;5966;p33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7" name="Google Shape;5967;p33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8" name="Google Shape;5968;p33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9" name="Google Shape;5969;p33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0" name="Google Shape;5970;p33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1" name="Google Shape;5971;p33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2" name="Google Shape;5972;p33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3" name="Google Shape;5973;p33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4" name="Google Shape;5974;p33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5" name="Google Shape;5975;p33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6" name="Google Shape;5976;p33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7" name="Google Shape;5977;p33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8" name="Google Shape;5978;p33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9" name="Google Shape;5979;p33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0" name="Google Shape;5980;p33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1" name="Google Shape;5981;p33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2" name="Google Shape;5982;p33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3" name="Google Shape;5983;p33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4" name="Google Shape;5984;p33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5" name="Google Shape;5985;p33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6" name="Google Shape;5986;p33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7" name="Google Shape;5987;p33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8" name="Google Shape;5988;p33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9" name="Google Shape;5989;p33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0" name="Google Shape;5990;p33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1" name="Google Shape;5991;p33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2" name="Google Shape;5992;p33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3" name="Google Shape;5993;p33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4" name="Google Shape;5994;p33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5" name="Google Shape;5995;p33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6" name="Google Shape;5996;p33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7" name="Google Shape;5997;p33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8" name="Google Shape;5998;p33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9" name="Google Shape;5999;p33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0" name="Google Shape;6000;p33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1" name="Google Shape;6001;p33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2" name="Google Shape;6002;p33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3" name="Google Shape;6003;p33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4" name="Google Shape;6004;p33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5" name="Google Shape;6005;p33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6" name="Google Shape;6006;p33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7" name="Google Shape;6007;p33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8" name="Google Shape;6008;p33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9" name="Google Shape;6009;p33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0" name="Google Shape;6010;p33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1" name="Google Shape;6011;p33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2" name="Google Shape;6012;p33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3" name="Google Shape;6013;p33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4" name="Google Shape;6014;p33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5" name="Google Shape;6015;p33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6" name="Google Shape;6016;p33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7" name="Google Shape;6017;p33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8" name="Google Shape;6018;p33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9" name="Google Shape;6019;p33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0" name="Google Shape;6020;p33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1" name="Google Shape;6021;p33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2" name="Google Shape;6022;p33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3" name="Google Shape;6023;p33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4" name="Google Shape;6024;p33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5" name="Google Shape;6025;p33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6" name="Google Shape;6026;p33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7" name="Google Shape;6027;p33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8" name="Google Shape;6028;p33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33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0" name="Google Shape;6030;p33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1" name="Google Shape;6031;p33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2" name="Google Shape;6032;p33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3" name="Google Shape;6033;p33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33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33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33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33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33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9" name="Google Shape;6039;p33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0" name="Google Shape;6040;p33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33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33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33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4" name="Google Shape;6044;p33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5" name="Google Shape;6045;p33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6" name="Google Shape;6046;p33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7" name="Google Shape;6047;p33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8" name="Google Shape;6048;p33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9" name="Google Shape;6049;p33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0" name="Google Shape;6050;p33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1" name="Google Shape;6051;p33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2" name="Google Shape;6052;p33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33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33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5" name="Google Shape;6055;p33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33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33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8" name="Google Shape;6058;p33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9" name="Google Shape;6059;p33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33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1" name="Google Shape;6061;p33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2" name="Google Shape;6062;p33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33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4" name="Google Shape;6064;p33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065" name="Google Shape;6065;p33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33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33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8" name="Google Shape;6068;p33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33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33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33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33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33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33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5" name="Google Shape;6075;p33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6" name="Google Shape;6076;p33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33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33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33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33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33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33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33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33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33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33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33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33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33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33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33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33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33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33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33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33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33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33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33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33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33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33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3" name="Google Shape;6103;p33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4" name="Google Shape;6104;p33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33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33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33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33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9" name="Google Shape;6109;p33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0" name="Google Shape;6110;p33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33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33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33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4" name="Google Shape;6114;p33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5" name="Google Shape;6115;p33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6" name="Google Shape;6116;p33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33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33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33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33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1" name="Google Shape;6121;p33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2" name="Google Shape;6122;p33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33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4" name="Google Shape;6124;p33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5" name="Google Shape;6125;p33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6" name="Google Shape;6126;p33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7" name="Google Shape;6127;p33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8" name="Google Shape;6128;p33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9" name="Google Shape;6129;p33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0" name="Google Shape;6130;p33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1" name="Google Shape;6131;p33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2" name="Google Shape;6132;p33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33" name="Google Shape;6133;p33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8370382">
            <a:off x="7068811" y="-277717"/>
            <a:ext cx="3081376" cy="202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4" name="Google Shape;6134;p33"/>
          <p:cNvPicPr preferRelativeResize="0"/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 rot="2699980">
            <a:off x="-1082413" y="3236933"/>
            <a:ext cx="3081376" cy="202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6135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6" name="Google Shape;613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7" name="Google Shape;6137;p34"/>
          <p:cNvSpPr txBox="1"/>
          <p:nvPr>
            <p:ph idx="1" type="subTitle"/>
          </p:nvPr>
        </p:nvSpPr>
        <p:spPr>
          <a:xfrm>
            <a:off x="3396689" y="3153975"/>
            <a:ext cx="38571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38" name="Google Shape;6138;p34"/>
          <p:cNvSpPr txBox="1"/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39" name="Google Shape;6139;p34"/>
          <p:cNvGrpSpPr/>
          <p:nvPr/>
        </p:nvGrpSpPr>
        <p:grpSpPr>
          <a:xfrm>
            <a:off x="-942425" y="646563"/>
            <a:ext cx="2106500" cy="597475"/>
            <a:chOff x="-2810250" y="3572525"/>
            <a:chExt cx="2106500" cy="597475"/>
          </a:xfrm>
        </p:grpSpPr>
        <p:sp>
          <p:nvSpPr>
            <p:cNvPr id="6140" name="Google Shape;6140;p34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1" name="Google Shape;6141;p34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2" name="Google Shape;6142;p34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3" name="Google Shape;6143;p34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4" name="Google Shape;6144;p34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5" name="Google Shape;6145;p34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6" name="Google Shape;6146;p34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7" name="Google Shape;6147;p34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8" name="Google Shape;6148;p34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9" name="Google Shape;6149;p34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0" name="Google Shape;6150;p34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1" name="Google Shape;6151;p34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2" name="Google Shape;6152;p34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3" name="Google Shape;6153;p34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4" name="Google Shape;6154;p34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5" name="Google Shape;6155;p34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6" name="Google Shape;6156;p34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7" name="Google Shape;6157;p34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8" name="Google Shape;6158;p34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9" name="Google Shape;6159;p34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0" name="Google Shape;6160;p34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1" name="Google Shape;6161;p34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2" name="Google Shape;6162;p34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3" name="Google Shape;6163;p34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4" name="Google Shape;6164;p34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5" name="Google Shape;6165;p34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6" name="Google Shape;6166;p34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7" name="Google Shape;6167;p34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8" name="Google Shape;6168;p34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9" name="Google Shape;6169;p34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0" name="Google Shape;6170;p34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1" name="Google Shape;6171;p34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2" name="Google Shape;6172;p34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3" name="Google Shape;6173;p34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4" name="Google Shape;6174;p34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5" name="Google Shape;6175;p34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6" name="Google Shape;6176;p34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7" name="Google Shape;6177;p34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8" name="Google Shape;6178;p34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9" name="Google Shape;6179;p34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0" name="Google Shape;6180;p34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1" name="Google Shape;6181;p34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2" name="Google Shape;6182;p34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3" name="Google Shape;6183;p34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4" name="Google Shape;6184;p34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5" name="Google Shape;6185;p34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6" name="Google Shape;6186;p34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7" name="Google Shape;6187;p34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8" name="Google Shape;6188;p34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9" name="Google Shape;6189;p34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0" name="Google Shape;6190;p34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1" name="Google Shape;6191;p34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2" name="Google Shape;6192;p34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3" name="Google Shape;6193;p34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4" name="Google Shape;6194;p34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5" name="Google Shape;6195;p34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6" name="Google Shape;6196;p34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7" name="Google Shape;6197;p34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8" name="Google Shape;6198;p34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9" name="Google Shape;6199;p34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0" name="Google Shape;6200;p34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1" name="Google Shape;6201;p34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2" name="Google Shape;6202;p34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3" name="Google Shape;6203;p34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4" name="Google Shape;6204;p34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5" name="Google Shape;6205;p34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6" name="Google Shape;6206;p34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7" name="Google Shape;6207;p34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8" name="Google Shape;6208;p34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9" name="Google Shape;6209;p34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0" name="Google Shape;6210;p34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1" name="Google Shape;6211;p34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2" name="Google Shape;6212;p34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3" name="Google Shape;6213;p34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4" name="Google Shape;6214;p34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5" name="Google Shape;6215;p34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6" name="Google Shape;6216;p34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7" name="Google Shape;6217;p34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8" name="Google Shape;6218;p34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9" name="Google Shape;6219;p34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0" name="Google Shape;6220;p34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1" name="Google Shape;6221;p34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34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3" name="Google Shape;6223;p34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4" name="Google Shape;6224;p34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34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6" name="Google Shape;6226;p34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34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34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34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34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1" name="Google Shape;6231;p34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2" name="Google Shape;6232;p34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3" name="Google Shape;6233;p34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4" name="Google Shape;6234;p34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34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34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34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34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9" name="Google Shape;6239;p34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0" name="Google Shape;6240;p34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1" name="Google Shape;6241;p34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34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3" name="Google Shape;6243;p34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34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34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34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34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8" name="Google Shape;6248;p34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34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0" name="Google Shape;6250;p34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251" name="Google Shape;6251;p34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34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34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4" name="Google Shape;6254;p34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5" name="Google Shape;6255;p34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6" name="Google Shape;6256;p34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7" name="Google Shape;6257;p34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8" name="Google Shape;6258;p34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9" name="Google Shape;6259;p34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0" name="Google Shape;6260;p34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1" name="Google Shape;6261;p34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2" name="Google Shape;6262;p34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3" name="Google Shape;6263;p34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4" name="Google Shape;6264;p34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5" name="Google Shape;6265;p34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6" name="Google Shape;6266;p34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7" name="Google Shape;6267;p34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8" name="Google Shape;6268;p34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9" name="Google Shape;6269;p34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0" name="Google Shape;6270;p34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1" name="Google Shape;6271;p34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2" name="Google Shape;6272;p34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3" name="Google Shape;6273;p34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4" name="Google Shape;6274;p34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5" name="Google Shape;6275;p34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6" name="Google Shape;6276;p34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7" name="Google Shape;6277;p34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8" name="Google Shape;6278;p34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9" name="Google Shape;6279;p34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0" name="Google Shape;6280;p34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1" name="Google Shape;6281;p34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2" name="Google Shape;6282;p34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3" name="Google Shape;6283;p34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4" name="Google Shape;6284;p34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5" name="Google Shape;6285;p34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6" name="Google Shape;6286;p34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7" name="Google Shape;6287;p34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8" name="Google Shape;6288;p34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9" name="Google Shape;6289;p34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0" name="Google Shape;6290;p34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1" name="Google Shape;6291;p34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2" name="Google Shape;6292;p34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3" name="Google Shape;6293;p34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4" name="Google Shape;6294;p34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5" name="Google Shape;6295;p34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6" name="Google Shape;6296;p34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7" name="Google Shape;6297;p34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8" name="Google Shape;6298;p34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9" name="Google Shape;6299;p34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0" name="Google Shape;6300;p34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1" name="Google Shape;6301;p34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2" name="Google Shape;6302;p34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3" name="Google Shape;6303;p34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4" name="Google Shape;6304;p34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5" name="Google Shape;6305;p34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6" name="Google Shape;6306;p34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7" name="Google Shape;6307;p34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8" name="Google Shape;6308;p34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9" name="Google Shape;6309;p34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0" name="Google Shape;6310;p34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1" name="Google Shape;6311;p34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2" name="Google Shape;6312;p34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3" name="Google Shape;6313;p34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4" name="Google Shape;6314;p34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5" name="Google Shape;6315;p34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6" name="Google Shape;6316;p34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7" name="Google Shape;6317;p34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8" name="Google Shape;6318;p34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19" name="Google Shape;6319;p3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24">
            <a:off x="-1443738" y="3484257"/>
            <a:ext cx="2763902" cy="221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0" name="Google Shape;6320;p34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10338121">
            <a:off x="7254874" y="-569443"/>
            <a:ext cx="2763902" cy="2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321" name="Google Shape;6321;p34"/>
          <p:cNvSpPr txBox="1"/>
          <p:nvPr>
            <p:ph hasCustomPrompt="1" idx="2" type="title"/>
          </p:nvPr>
        </p:nvSpPr>
        <p:spPr>
          <a:xfrm>
            <a:off x="2182400" y="1785450"/>
            <a:ext cx="792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22" name="Google Shape;6322;p34"/>
          <p:cNvSpPr txBox="1"/>
          <p:nvPr>
            <p:ph idx="3" type="subTitle"/>
          </p:nvPr>
        </p:nvSpPr>
        <p:spPr>
          <a:xfrm>
            <a:off x="3387625" y="1541250"/>
            <a:ext cx="38571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23" name="Google Shape;6323;p34"/>
          <p:cNvSpPr txBox="1"/>
          <p:nvPr>
            <p:ph hasCustomPrompt="1" idx="4" type="title"/>
          </p:nvPr>
        </p:nvSpPr>
        <p:spPr>
          <a:xfrm>
            <a:off x="2191452" y="3398175"/>
            <a:ext cx="792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6324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6550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_1_1">
    <p:spTree>
      <p:nvGrpSpPr>
        <p:cNvPr id="6776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8_1_1_1">
    <p:spTree>
      <p:nvGrpSpPr>
        <p:cNvPr id="6960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"/>
          <p:cNvSpPr txBox="1"/>
          <p:nvPr>
            <p:ph idx="1" type="subTitle"/>
          </p:nvPr>
        </p:nvSpPr>
        <p:spPr>
          <a:xfrm>
            <a:off x="5037383" y="3970251"/>
            <a:ext cx="29412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502" name="Google Shape;502;p5"/>
          <p:cNvSpPr txBox="1"/>
          <p:nvPr>
            <p:ph idx="2" type="subTitle"/>
          </p:nvPr>
        </p:nvSpPr>
        <p:spPr>
          <a:xfrm>
            <a:off x="1199000" y="3970243"/>
            <a:ext cx="29076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03" name="Google Shape;503;p5"/>
          <p:cNvSpPr txBox="1"/>
          <p:nvPr>
            <p:ph idx="3" type="subTitle"/>
          </p:nvPr>
        </p:nvSpPr>
        <p:spPr>
          <a:xfrm>
            <a:off x="1160011" y="3078253"/>
            <a:ext cx="29781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grpSp>
        <p:nvGrpSpPr>
          <p:cNvPr id="504" name="Google Shape;504;p5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05" name="Google Shape;505;p5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5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16" name="Google Shape;616;p5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4" name="Google Shape;684;p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7" name="Google Shape;687;p5"/>
          <p:cNvSpPr txBox="1"/>
          <p:nvPr>
            <p:ph idx="4" type="subTitle"/>
          </p:nvPr>
        </p:nvSpPr>
        <p:spPr>
          <a:xfrm>
            <a:off x="5017413" y="3078253"/>
            <a:ext cx="29781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6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91" name="Google Shape;691;p6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6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802" name="Google Shape;802;p6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0" name="Google Shape;870;p6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370661" y="331788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"/>
          <p:cNvPicPr preferRelativeResize="0"/>
          <p:nvPr/>
        </p:nvPicPr>
        <p:blipFill rotWithShape="1">
          <a:blip r:embed="rId4">
            <a:alphaModFix amt="58000"/>
          </a:blip>
          <a:srcRect b="0" l="6060" r="-6059" t="0"/>
          <a:stretch/>
        </p:blipFill>
        <p:spPr>
          <a:xfrm>
            <a:off x="-1047375" y="4636612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"/>
          <p:cNvSpPr txBox="1"/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7"/>
          <p:cNvSpPr txBox="1"/>
          <p:nvPr>
            <p:ph idx="1" type="subTitle"/>
          </p:nvPr>
        </p:nvSpPr>
        <p:spPr>
          <a:xfrm>
            <a:off x="1092629" y="2429150"/>
            <a:ext cx="3328200" cy="1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6" name="Google Shape;876;p7"/>
          <p:cNvSpPr txBox="1"/>
          <p:nvPr>
            <p:ph type="title"/>
          </p:nvPr>
        </p:nvSpPr>
        <p:spPr>
          <a:xfrm>
            <a:off x="869559" y="1757000"/>
            <a:ext cx="35514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77" name="Google Shape;877;p7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878" name="Google Shape;878;p7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7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989" name="Google Shape;989;p7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7" name="Google Shape;1057;p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2861804">
            <a:off x="-542663" y="3349332"/>
            <a:ext cx="2763902" cy="221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7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10338121">
            <a:off x="7374624" y="-569443"/>
            <a:ext cx="2763902" cy="221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"/>
          <p:cNvSpPr txBox="1"/>
          <p:nvPr>
            <p:ph type="title"/>
          </p:nvPr>
        </p:nvSpPr>
        <p:spPr>
          <a:xfrm>
            <a:off x="907050" y="1516421"/>
            <a:ext cx="7329900" cy="16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62" name="Google Shape;1062;p8"/>
          <p:cNvGrpSpPr/>
          <p:nvPr/>
        </p:nvGrpSpPr>
        <p:grpSpPr>
          <a:xfrm>
            <a:off x="7037488" y="4160450"/>
            <a:ext cx="2106500" cy="597475"/>
            <a:chOff x="-2810250" y="3572525"/>
            <a:chExt cx="2106500" cy="597475"/>
          </a:xfrm>
        </p:grpSpPr>
        <p:sp>
          <p:nvSpPr>
            <p:cNvPr id="1063" name="Google Shape;1063;p8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8"/>
          <p:cNvGrpSpPr/>
          <p:nvPr/>
        </p:nvGrpSpPr>
        <p:grpSpPr>
          <a:xfrm flipH="1">
            <a:off x="-12" y="757134"/>
            <a:ext cx="2106500" cy="597475"/>
            <a:chOff x="-2810250" y="3572525"/>
            <a:chExt cx="2106500" cy="597475"/>
          </a:xfrm>
        </p:grpSpPr>
        <p:sp>
          <p:nvSpPr>
            <p:cNvPr id="1174" name="Google Shape;1174;p8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/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8" name="Google Shape;1288;p9"/>
          <p:cNvSpPr txBox="1"/>
          <p:nvPr>
            <p:ph idx="1" type="body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rect b="b" l="l" r="r" t="t"/>
            <a:pathLst>
              <a:path extrusionOk="0" h="9794" w="16599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rect b="b" l="l" r="r" t="t"/>
            <a:pathLst>
              <a:path extrusionOk="0" h="9794" w="16599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rect b="b" l="l" r="r" t="t"/>
              <a:pathLst>
                <a:path extrusionOk="0" h="4948" w="5354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rect b="b" l="l" r="r" t="t"/>
              <a:pathLst>
                <a:path extrusionOk="0" h="4163" w="5077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rect b="b" l="l" r="r" t="t"/>
              <a:pathLst>
                <a:path extrusionOk="0" h="3762" w="5648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rect b="b" l="l" r="r" t="t"/>
              <a:pathLst>
                <a:path extrusionOk="0" h="3398" w="5881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rect b="b" l="l" r="r" t="t"/>
              <a:pathLst>
                <a:path extrusionOk="0" h="3878" w="4759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rect b="b" l="l" r="r" t="t"/>
              <a:pathLst>
                <a:path extrusionOk="0" h="3321" w="4294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rect b="b" l="l" r="r" t="t"/>
              <a:pathLst>
                <a:path extrusionOk="0" h="3563" w="4612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rect b="b" l="l" r="r" t="t"/>
              <a:pathLst>
                <a:path extrusionOk="0" h="3793" w="3195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rect b="b" l="l" r="r" t="t"/>
              <a:pathLst>
                <a:path extrusionOk="0" h="2916" w="4992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rect b="b" l="l" r="r" t="t"/>
              <a:pathLst>
                <a:path extrusionOk="0" h="3892" w="3301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rect b="b" l="l" r="r" t="t"/>
              <a:pathLst>
                <a:path extrusionOk="0" h="2857" w="4146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rect b="b" l="l" r="r" t="t"/>
              <a:pathLst>
                <a:path extrusionOk="0" h="4358" w="4125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rect b="b" l="l" r="r" t="t"/>
              <a:pathLst>
                <a:path extrusionOk="0" h="4279" w="3343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rect b="b" l="l" r="r" t="t"/>
              <a:pathLst>
                <a:path extrusionOk="0" h="4930" w="5246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rect b="b" l="l" r="r" t="t"/>
              <a:pathLst>
                <a:path extrusionOk="0" h="3351" w="3935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rect b="b" l="l" r="r" t="t"/>
              <a:pathLst>
                <a:path extrusionOk="0" h="4411" w="3552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rect b="b" l="l" r="r" t="t"/>
              <a:pathLst>
                <a:path extrusionOk="0" h="3155" w="3279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rect b="b" l="l" r="r" t="t"/>
              <a:pathLst>
                <a:path extrusionOk="0" h="3414" w="4104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rect b="b" l="l" r="r" t="t"/>
              <a:pathLst>
                <a:path extrusionOk="0" h="3557" w="3773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rect b="b" l="l" r="r" t="t"/>
              <a:pathLst>
                <a:path extrusionOk="0" h="3448" w="3512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rect b="b" l="l" r="r" t="t"/>
              <a:pathLst>
                <a:path extrusionOk="0" h="4131" w="3571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rect b="b" l="l" r="r" t="t"/>
              <a:pathLst>
                <a:path extrusionOk="0" h="3315" w="3787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rect b="b" l="l" r="r" t="t"/>
              <a:pathLst>
                <a:path extrusionOk="0" h="3865" w="2602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rect b="b" l="l" r="r" t="t"/>
              <a:pathLst>
                <a:path extrusionOk="0" h="2509" w="3363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rect b="b" l="l" r="r" t="t"/>
              <a:pathLst>
                <a:path extrusionOk="0" h="3448" w="1756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rect b="b" l="l" r="r" t="t"/>
              <a:pathLst>
                <a:path extrusionOk="0" h="3245" w="3996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rect b="b" l="l" r="r" t="t"/>
              <a:pathLst>
                <a:path extrusionOk="0" h="3511" w="3618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rect b="b" l="l" r="r" t="t"/>
              <a:pathLst>
                <a:path extrusionOk="0" h="3936" w="3849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rect b="b" l="l" r="r" t="t"/>
              <a:pathLst>
                <a:path extrusionOk="0" h="2975" w="3596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rect b="b" l="l" r="r" t="t"/>
              <a:pathLst>
                <a:path extrusionOk="0" h="4195" w="3559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rect b="b" l="l" r="r" t="t"/>
              <a:pathLst>
                <a:path extrusionOk="0" h="4041" w="1523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rect b="b" l="l" r="r" t="t"/>
              <a:pathLst>
                <a:path extrusionOk="0" h="3351" w="2454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rect b="b" l="l" r="r" t="t"/>
              <a:pathLst>
                <a:path extrusionOk="0" h="3419" w="199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rect b="b" l="l" r="r" t="t"/>
              <a:pathLst>
                <a:path extrusionOk="0" h="3513" w="275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rect b="b" l="l" r="r" t="t"/>
              <a:pathLst>
                <a:path extrusionOk="0" h="2141" w="3396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rect b="b" l="l" r="r" t="t"/>
              <a:pathLst>
                <a:path extrusionOk="0" h="2455" w="2221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rect b="b" l="l" r="r" t="t"/>
              <a:pathLst>
                <a:path extrusionOk="0" h="3322" w="2285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rect b="b" l="l" r="r" t="t"/>
              <a:pathLst>
                <a:path extrusionOk="0" h="2239" w="2834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rect b="b" l="l" r="r" t="t"/>
              <a:pathLst>
                <a:path extrusionOk="0" h="2898" w="2581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rect b="b" l="l" r="r" t="t"/>
              <a:pathLst>
                <a:path extrusionOk="0" h="1874" w="2116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rect b="b" l="l" r="r" t="t"/>
              <a:pathLst>
                <a:path extrusionOk="0" h="1326" w="2197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rect b="b" l="l" r="r" t="t"/>
              <a:pathLst>
                <a:path extrusionOk="0" h="3066" w="4464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rect b="b" l="l" r="r" t="t"/>
              <a:pathLst>
                <a:path extrusionOk="0" h="2133" w="2509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rect b="b" l="l" r="r" t="t"/>
              <a:pathLst>
                <a:path extrusionOk="0" h="2125" w="1926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rect b="b" l="l" r="r" t="t"/>
              <a:pathLst>
                <a:path extrusionOk="0" h="1888" w="2307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rect b="b" l="l" r="r" t="t"/>
              <a:pathLst>
                <a:path extrusionOk="0" h="1814" w="2489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rect b="b" l="l" r="r" t="t"/>
              <a:pathLst>
                <a:path extrusionOk="0" h="3154" w="1604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rect b="b" l="l" r="r" t="t"/>
              <a:pathLst>
                <a:path extrusionOk="0" h="1404" w="2475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rect b="b" l="l" r="r" t="t"/>
              <a:pathLst>
                <a:path extrusionOk="0" h="1650" w="1629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rect b="b" l="l" r="r" t="t"/>
              <a:pathLst>
                <a:path extrusionOk="0" h="1829" w="1989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rect b="b" l="l" r="r" t="t"/>
              <a:pathLst>
                <a:path extrusionOk="0" h="2539" w="2264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rect b="b" l="l" r="r" t="t"/>
              <a:pathLst>
                <a:path extrusionOk="0" h="1543" w="2576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rect b="b" l="l" r="r" t="t"/>
              <a:pathLst>
                <a:path extrusionOk="0" h="1791" w="1904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rect b="b" l="l" r="r" t="t"/>
              <a:pathLst>
                <a:path extrusionOk="0" h="1025" w="2397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rect b="b" l="l" r="r" t="t"/>
              <a:pathLst>
                <a:path extrusionOk="0" h="929" w="220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rect b="b" l="l" r="r" t="t"/>
              <a:pathLst>
                <a:path extrusionOk="0" h="1658" w="1671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rect b="b" l="l" r="r" t="t"/>
              <a:pathLst>
                <a:path extrusionOk="0" h="1654" w="2052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rect b="b" l="l" r="r" t="t"/>
              <a:pathLst>
                <a:path extrusionOk="0" h="1682" w="2163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rect b="b" l="l" r="r" t="t"/>
              <a:pathLst>
                <a:path extrusionOk="0" h="1630" w="1736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rect b="b" l="l" r="r" t="t"/>
              <a:pathLst>
                <a:path extrusionOk="0" h="1305" w="1503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rect b="b" l="l" r="r" t="t"/>
              <a:pathLst>
                <a:path extrusionOk="0" h="1905" w="2074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rect b="b" l="l" r="r" t="t"/>
              <a:pathLst>
                <a:path extrusionOk="0" h="1123" w="1376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rect b="b" l="l" r="r" t="t"/>
              <a:pathLst>
                <a:path extrusionOk="0" h="1991" w="2838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rect b="b" l="l" r="r" t="t"/>
              <a:pathLst>
                <a:path extrusionOk="0" h="891" w="1672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rect b="b" l="l" r="r" t="t"/>
              <a:pathLst>
                <a:path extrusionOk="0" h="1590" w="1291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rect b="b" l="l" r="r" t="t"/>
              <a:pathLst>
                <a:path extrusionOk="0" h="1281" w="1354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rect b="b" l="l" r="r" t="t"/>
              <a:pathLst>
                <a:path extrusionOk="0" h="1279" w="1312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rect b="b" l="l" r="r" t="t"/>
              <a:pathLst>
                <a:path extrusionOk="0" h="679" w="1503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rect b="b" l="l" r="r" t="t"/>
              <a:pathLst>
                <a:path extrusionOk="0" h="1140" w="1354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rect b="b" l="l" r="r" t="t"/>
              <a:pathLst>
                <a:path extrusionOk="0" h="920" w="154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rect b="b" l="l" r="r" t="t"/>
              <a:pathLst>
                <a:path extrusionOk="0" h="1165" w="1038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rect b="b" l="l" r="r" t="t"/>
              <a:pathLst>
                <a:path extrusionOk="0" h="614" w="932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rect b="b" l="l" r="r" t="t"/>
              <a:pathLst>
                <a:path extrusionOk="0" h="763" w="1055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rect b="b" l="l" r="r" t="t"/>
              <a:pathLst>
                <a:path extrusionOk="0" h="802" w="953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rect b="b" l="l" r="r" t="t"/>
              <a:pathLst>
                <a:path extrusionOk="0" h="826" w="1291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rect b="b" l="l" r="r" t="t"/>
              <a:pathLst>
                <a:path extrusionOk="0" h="656" w="636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rect b="b" l="l" r="r" t="t"/>
              <a:pathLst>
                <a:path extrusionOk="0" h="626" w="636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rect b="b" l="l" r="r" t="t"/>
              <a:pathLst>
                <a:path extrusionOk="0" h="974" w="403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rect b="b" l="l" r="r" t="t"/>
              <a:pathLst>
                <a:path extrusionOk="0" h="1016" w="318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rect b="b" l="l" r="r" t="t"/>
              <a:pathLst>
                <a:path extrusionOk="0" h="847" w="297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rect b="b" l="l" r="r" t="t"/>
              <a:pathLst>
                <a:path extrusionOk="0" h="805" w="136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rect b="b" l="l" r="r" t="t"/>
              <a:pathLst>
                <a:path extrusionOk="0" h="1548" w="2264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rect b="b" l="l" r="r" t="t"/>
              <a:pathLst>
                <a:path extrusionOk="0" h="1310" w="1291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rect b="b" l="l" r="r" t="t"/>
              <a:pathLst>
                <a:path extrusionOk="0" h="466" w="741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rect b="b" l="l" r="r" t="t"/>
              <a:pathLst>
                <a:path extrusionOk="0" h="2033" w="3406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rect b="b" l="l" r="r" t="t"/>
              <a:pathLst>
                <a:path extrusionOk="0" h="1970" w="2812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rect b="b" l="l" r="r" t="t"/>
              <a:pathLst>
                <a:path extrusionOk="0" h="1607" w="1481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rect b="b" l="l" r="r" t="t"/>
              <a:pathLst>
                <a:path extrusionOk="0" h="344" w="978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rect b="b" l="l" r="r" t="t"/>
              <a:pathLst>
                <a:path extrusionOk="0" h="1291" w="1122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rect b="b" l="l" r="r" t="t"/>
              <a:pathLst>
                <a:path extrusionOk="0" h="953" w="783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rect b="b" l="l" r="r" t="t"/>
              <a:pathLst>
                <a:path extrusionOk="0" h="1310" w="1799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rect b="b" l="l" r="r" t="t"/>
              <a:pathLst>
                <a:path extrusionOk="0" h="1291" w="741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rect b="b" l="l" r="r" t="t"/>
              <a:pathLst>
                <a:path extrusionOk="0" h="783" w="572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rect b="b" l="l" r="r" t="t"/>
              <a:pathLst>
                <a:path extrusionOk="0" h="487" w="572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rect b="b" l="l" r="r" t="t"/>
              <a:pathLst>
                <a:path extrusionOk="0" h="783" w="1058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rect b="b" l="l" r="r" t="t"/>
              <a:pathLst>
                <a:path extrusionOk="0" h="832" w="1122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rect b="b" l="l" r="r" t="t"/>
              <a:pathLst>
                <a:path extrusionOk="0" h="2329" w="2306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rect b="b" l="l" r="r" t="t"/>
              <a:pathLst>
                <a:path extrusionOk="0" h="1629" w="1986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rect b="b" l="l" r="r" t="t"/>
              <a:pathLst>
                <a:path extrusionOk="0" h="2960" w="3005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rect b="b" l="l" r="r" t="t"/>
              <a:pathLst>
                <a:path extrusionOk="0" h="1742" w="1121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rect b="b" l="l" r="r" t="t"/>
              <a:pathLst>
                <a:path extrusionOk="0" h="3211" w="2074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rect b="b" l="l" r="r" t="t"/>
              <a:pathLst>
                <a:path extrusionOk="0" h="2124" w="2854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rect b="b" l="l" r="r" t="t"/>
              <a:pathLst>
                <a:path extrusionOk="0" h="2458" w="2345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rect b="b" l="l" r="r" t="t"/>
              <a:pathLst>
                <a:path extrusionOk="0" h="809" w="141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rect b="b" l="l" r="r" t="t"/>
              <a:pathLst>
                <a:path extrusionOk="0" h="1825" w="1596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rect b="b" l="l" r="r" t="t"/>
              <a:pathLst>
                <a:path extrusionOk="0" h="1460" w="445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rect b="b" l="l" r="r" t="t"/>
              <a:pathLst>
                <a:path extrusionOk="0" h="675" w="1368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rect b="b" l="l" r="r" t="t"/>
              <a:pathLst>
                <a:path extrusionOk="0" h="315" w="741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rect b="b" l="l" r="r" t="t"/>
              <a:pathLst>
                <a:path extrusionOk="0" h="952" w="488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rect b="b" l="l" r="r" t="t"/>
              <a:pathLst>
                <a:path extrusionOk="0" h="4760" w="3703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rect b="b" l="l" r="r" t="t"/>
              <a:pathLst>
                <a:path extrusionOk="0" h="4585" w="4316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rect b="b" l="l" r="r" t="t"/>
              <a:pathLst>
                <a:path extrusionOk="0" h="4170" w="4823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rect b="b" l="l" r="r" t="t"/>
              <a:pathLst>
                <a:path extrusionOk="0" h="4143" w="5343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rect b="b" l="l" r="r" t="t"/>
              <a:pathLst>
                <a:path extrusionOk="0" h="3452" w="2645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rect b="b" l="l" r="r" t="t"/>
              <a:pathLst>
                <a:path extrusionOk="0" h="3742" w="4039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rect b="b" l="l" r="r" t="t"/>
              <a:pathLst>
                <a:path extrusionOk="0" h="3800" w="3438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rect b="b" l="l" r="r" t="t"/>
              <a:pathLst>
                <a:path extrusionOk="0" h="3424" w="385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rect b="b" l="l" r="r" t="t"/>
              <a:pathLst>
                <a:path extrusionOk="0" h="4009" w="347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rect b="b" l="l" r="r" t="t"/>
              <a:pathLst>
                <a:path extrusionOk="0" h="3705" w="2856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rect b="b" l="l" r="r" t="t"/>
              <a:pathLst>
                <a:path extrusionOk="0" h="4168" w="3279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rect b="b" l="l" r="r" t="t"/>
              <a:pathLst>
                <a:path extrusionOk="0" h="4380" w="3181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rect b="b" l="l" r="r" t="t"/>
              <a:pathLst>
                <a:path extrusionOk="0" h="3799" w="4944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rect b="b" l="l" r="r" t="t"/>
              <a:pathLst>
                <a:path extrusionOk="0" h="3268" w="311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rect b="b" l="l" r="r" t="t"/>
              <a:pathLst>
                <a:path extrusionOk="0" h="3703" w="1439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rect b="b" l="l" r="r" t="t"/>
              <a:pathLst>
                <a:path extrusionOk="0" h="3168" w="3234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rect b="b" l="l" r="r" t="t"/>
              <a:pathLst>
                <a:path extrusionOk="0" h="3680" w="201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rect b="b" l="l" r="r" t="t"/>
              <a:pathLst>
                <a:path extrusionOk="0" h="3406" w="3152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rect b="b" l="l" r="r" t="t"/>
              <a:pathLst>
                <a:path extrusionOk="0" h="3205" w="1963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rect b="b" l="l" r="r" t="t"/>
              <a:pathLst>
                <a:path extrusionOk="0" h="3185" w="2019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rect b="b" l="l" r="r" t="t"/>
              <a:pathLst>
                <a:path extrusionOk="0" h="2388" w="189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rect b="b" l="l" r="r" t="t"/>
              <a:pathLst>
                <a:path extrusionOk="0" h="4704" w="2941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rect b="b" l="l" r="r" t="t"/>
              <a:pathLst>
                <a:path extrusionOk="0" h="3098" w="2328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rect b="b" l="l" r="r" t="t"/>
              <a:pathLst>
                <a:path extrusionOk="0" h="2297" w="2666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rect b="b" l="l" r="r" t="t"/>
              <a:pathLst>
                <a:path extrusionOk="0" h="2453" w="2053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rect b="b" l="l" r="r" t="t"/>
              <a:pathLst>
                <a:path extrusionOk="0" h="3068" w="1523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rect b="b" l="l" r="r" t="t"/>
              <a:pathLst>
                <a:path extrusionOk="0" h="2877" w="201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rect b="b" l="l" r="r" t="t"/>
              <a:pathLst>
                <a:path extrusionOk="0" h="3077" w="1937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rect b="b" l="l" r="r" t="t"/>
              <a:pathLst>
                <a:path extrusionOk="0" h="2387" w="2433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rect b="b" l="l" r="r" t="t"/>
              <a:pathLst>
                <a:path extrusionOk="0" h="1568" w="2395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rect b="b" l="l" r="r" t="t"/>
              <a:pathLst>
                <a:path extrusionOk="0" h="1757" w="2485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rect b="b" l="l" r="r" t="t"/>
              <a:pathLst>
                <a:path extrusionOk="0" h="2434" w="1206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rect b="b" l="l" r="r" t="t"/>
              <a:pathLst>
                <a:path extrusionOk="0" h="893" w="2116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rect b="b" l="l" r="r" t="t"/>
              <a:pathLst>
                <a:path extrusionOk="0" h="1943" w="1372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rect b="b" l="l" r="r" t="t"/>
              <a:pathLst>
                <a:path extrusionOk="0" h="2222" w="1418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rect b="b" l="l" r="r" t="t"/>
              <a:pathLst>
                <a:path extrusionOk="0" h="2264" w="1143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rect b="b" l="l" r="r" t="t"/>
              <a:pathLst>
                <a:path extrusionOk="0" h="1306" w="1376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rect b="b" l="l" r="r" t="t"/>
              <a:pathLst>
                <a:path extrusionOk="0" h="1755" w="1397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rect b="b" l="l" r="r" t="t"/>
              <a:pathLst>
                <a:path extrusionOk="0" h="1615" w="2195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rect b="b" l="l" r="r" t="t"/>
              <a:pathLst>
                <a:path extrusionOk="0" h="1631" w="2285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rect b="b" l="l" r="r" t="t"/>
              <a:pathLst>
                <a:path extrusionOk="0" h="1040" w="1411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rect b="b" l="l" r="r" t="t"/>
              <a:pathLst>
                <a:path extrusionOk="0" h="1721" w="1313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rect b="b" l="l" r="r" t="t"/>
              <a:pathLst>
                <a:path extrusionOk="0" h="943" w="1478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rect b="b" l="l" r="r" t="t"/>
              <a:pathLst>
                <a:path extrusionOk="0" h="1259" w="1545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rect b="b" l="l" r="r" t="t"/>
              <a:pathLst>
                <a:path extrusionOk="0" h="719" w="1164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rect b="b" l="l" r="r" t="t"/>
              <a:pathLst>
                <a:path extrusionOk="0" h="457" w="1143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rect b="b" l="l" r="r" t="t"/>
              <a:pathLst>
                <a:path extrusionOk="0" h="826" w="889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rect b="b" l="l" r="r" t="t"/>
              <a:pathLst>
                <a:path extrusionOk="0" h="633" w="678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rect b="b" l="l" r="r" t="t"/>
              <a:pathLst>
                <a:path extrusionOk="0" h="572" w="741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rect b="b" l="l" r="r" t="t"/>
              <a:pathLst>
                <a:path extrusionOk="0" h="656" w="974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rect b="b" l="l" r="r" t="t"/>
              <a:pathLst>
                <a:path extrusionOk="0" h="1768" w="1406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rect b="b" l="l" r="r" t="t"/>
              <a:pathLst>
                <a:path extrusionOk="0" h="2722" w="2983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rect b="b" l="l" r="r" t="t"/>
              <a:pathLst>
                <a:path extrusionOk="0" h="2425" w="182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rect b="b" l="l" r="r" t="t"/>
              <a:pathLst>
                <a:path extrusionOk="0" h="3448" w="3025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rect b="b" l="l" r="r" t="t"/>
              <a:pathLst>
                <a:path extrusionOk="0" h="2898" w="2349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rect b="b" l="l" r="r" t="t"/>
              <a:pathLst>
                <a:path extrusionOk="0" h="995" w="1312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rect b="b" l="l" r="r" t="t"/>
              <a:pathLst>
                <a:path extrusionOk="0" h="3204" w="1798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rect b="b" l="l" r="r" t="t"/>
              <a:pathLst>
                <a:path extrusionOk="0" h="2031" w="2497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rect b="b" l="l" r="r" t="t"/>
              <a:pathLst>
                <a:path extrusionOk="0" h="1178" w="1745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rect b="b" l="l" r="r" t="t"/>
              <a:pathLst>
                <a:path extrusionOk="0" h="3427" w="3576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rect b="b" l="l" r="r" t="t"/>
              <a:pathLst>
                <a:path extrusionOk="0" h="2590" w="1884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rect b="b" l="l" r="r" t="t"/>
              <a:pathLst>
                <a:path extrusionOk="0" h="1122" w="1312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rect b="b" l="l" r="r" t="t"/>
              <a:pathLst>
                <a:path extrusionOk="0" h="1609" w="1016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rect b="b" l="l" r="r" t="t"/>
              <a:pathLst>
                <a:path extrusionOk="0" h="1439" w="847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rect b="b" l="l" r="r" t="t"/>
              <a:pathLst>
                <a:path extrusionOk="0" h="636" w="572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rect b="b" l="l" r="r" t="t"/>
              <a:pathLst>
                <a:path extrusionOk="0" h="1925" w="1059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rect b="b" l="l" r="r" t="t"/>
              <a:pathLst>
                <a:path extrusionOk="0" h="1019" w="1291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rect b="b" l="l" r="r" t="t"/>
              <a:pathLst>
                <a:path extrusionOk="0" h="1241" w="1112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0"/>
          <p:cNvSpPr txBox="1"/>
          <p:nvPr>
            <p:ph type="title"/>
          </p:nvPr>
        </p:nvSpPr>
        <p:spPr>
          <a:xfrm>
            <a:off x="4831450" y="611161"/>
            <a:ext cx="38589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b="1"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file/2zxv1gLJvrNCv5s71ffRn9/UI-Simelet-Apps?node-id=3696%3A109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7" name="Shape 7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8" name="Google Shape;7148;p3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32100" y="915625"/>
            <a:ext cx="6261950" cy="3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9" name="Google Shape;7149;p39"/>
          <p:cNvSpPr txBox="1"/>
          <p:nvPr>
            <p:ph idx="1" type="body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SI</a:t>
            </a:r>
            <a:r>
              <a:rPr lang="en" sz="2100"/>
              <a:t>narmas </a:t>
            </a:r>
            <a:r>
              <a:rPr b="1" lang="en" sz="2100"/>
              <a:t>M</a:t>
            </a:r>
            <a:r>
              <a:rPr lang="en" sz="2100"/>
              <a:t>obil</a:t>
            </a:r>
            <a:r>
              <a:rPr b="1" lang="en" sz="2100"/>
              <a:t>E</a:t>
            </a:r>
            <a:r>
              <a:rPr lang="en" sz="2100"/>
              <a:t> wal</a:t>
            </a:r>
            <a:r>
              <a:rPr b="1" lang="en" sz="2100"/>
              <a:t>LET</a:t>
            </a:r>
            <a:endParaRPr b="1" sz="2100"/>
          </a:p>
        </p:txBody>
      </p:sp>
      <p:sp>
        <p:nvSpPr>
          <p:cNvPr id="7150" name="Google Shape;7150;p39"/>
          <p:cNvSpPr/>
          <p:nvPr/>
        </p:nvSpPr>
        <p:spPr>
          <a:xfrm>
            <a:off x="3122150" y="2991250"/>
            <a:ext cx="5775" cy="7725"/>
          </a:xfrm>
          <a:custGeom>
            <a:rect b="b" l="l" r="r" t="t"/>
            <a:pathLst>
              <a:path extrusionOk="0" h="309" w="231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1" name="Google Shape;7151;p39"/>
          <p:cNvSpPr/>
          <p:nvPr/>
        </p:nvSpPr>
        <p:spPr>
          <a:xfrm>
            <a:off x="3471525" y="2989975"/>
            <a:ext cx="2575" cy="25"/>
          </a:xfrm>
          <a:custGeom>
            <a:rect b="b" l="l" r="r" t="t"/>
            <a:pathLst>
              <a:path extrusionOk="0" h="1" w="103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2" name="Google Shape;7152;p39"/>
          <p:cNvSpPr/>
          <p:nvPr/>
        </p:nvSpPr>
        <p:spPr>
          <a:xfrm>
            <a:off x="3503575" y="3002800"/>
            <a:ext cx="1950" cy="650"/>
          </a:xfrm>
          <a:custGeom>
            <a:rect b="b" l="l" r="r" t="t"/>
            <a:pathLst>
              <a:path extrusionOk="0" h="26" w="78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3" name="Google Shape;7153;p39"/>
          <p:cNvSpPr/>
          <p:nvPr/>
        </p:nvSpPr>
        <p:spPr>
          <a:xfrm>
            <a:off x="3553575" y="2991900"/>
            <a:ext cx="675" cy="650"/>
          </a:xfrm>
          <a:custGeom>
            <a:rect b="b" l="l" r="r" t="t"/>
            <a:pathLst>
              <a:path extrusionOk="0" h="26" w="27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4" name="Google Shape;7154;p39"/>
          <p:cNvSpPr/>
          <p:nvPr/>
        </p:nvSpPr>
        <p:spPr>
          <a:xfrm>
            <a:off x="3240750" y="2989975"/>
            <a:ext cx="5725" cy="2575"/>
          </a:xfrm>
          <a:custGeom>
            <a:rect b="b" l="l" r="r" t="t"/>
            <a:pathLst>
              <a:path extrusionOk="0" h="103" w="229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5" name="Google Shape;7155;p39"/>
          <p:cNvSpPr/>
          <p:nvPr/>
        </p:nvSpPr>
        <p:spPr>
          <a:xfrm>
            <a:off x="3465000" y="3001500"/>
            <a:ext cx="5250" cy="5475"/>
          </a:xfrm>
          <a:custGeom>
            <a:rect b="b" l="l" r="r" t="t"/>
            <a:pathLst>
              <a:path extrusionOk="0" h="219" w="21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6" name="Google Shape;7156;p39"/>
          <p:cNvSpPr/>
          <p:nvPr/>
        </p:nvSpPr>
        <p:spPr>
          <a:xfrm>
            <a:off x="3540125" y="2999700"/>
            <a:ext cx="4500" cy="3125"/>
          </a:xfrm>
          <a:custGeom>
            <a:rect b="b" l="l" r="r" t="t"/>
            <a:pathLst>
              <a:path extrusionOk="0" h="125" w="18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7" name="Google Shape;7157;p39"/>
          <p:cNvSpPr/>
          <p:nvPr/>
        </p:nvSpPr>
        <p:spPr>
          <a:xfrm>
            <a:off x="3543950" y="3002800"/>
            <a:ext cx="675" cy="25"/>
          </a:xfrm>
          <a:custGeom>
            <a:rect b="b" l="l" r="r" t="t"/>
            <a:pathLst>
              <a:path extrusionOk="0" h="1" w="27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8" name="Google Shape;7158;p39"/>
          <p:cNvSpPr/>
          <p:nvPr/>
        </p:nvSpPr>
        <p:spPr>
          <a:xfrm>
            <a:off x="3320875" y="2995100"/>
            <a:ext cx="13175" cy="11750"/>
          </a:xfrm>
          <a:custGeom>
            <a:rect b="b" l="l" r="r" t="t"/>
            <a:pathLst>
              <a:path extrusionOk="0" h="470" w="527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9" name="Google Shape;7159;p39"/>
          <p:cNvSpPr/>
          <p:nvPr/>
        </p:nvSpPr>
        <p:spPr>
          <a:xfrm>
            <a:off x="3331125" y="3000875"/>
            <a:ext cx="1950" cy="25"/>
          </a:xfrm>
          <a:custGeom>
            <a:rect b="b" l="l" r="r" t="t"/>
            <a:pathLst>
              <a:path extrusionOk="0" h="1" w="78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0" name="Google Shape;7160;p39"/>
          <p:cNvSpPr/>
          <p:nvPr/>
        </p:nvSpPr>
        <p:spPr>
          <a:xfrm>
            <a:off x="3719600" y="2993825"/>
            <a:ext cx="3875" cy="1300"/>
          </a:xfrm>
          <a:custGeom>
            <a:rect b="b" l="l" r="r" t="t"/>
            <a:pathLst>
              <a:path extrusionOk="0" h="52" w="155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1" name="Google Shape;7161;p39"/>
          <p:cNvSpPr/>
          <p:nvPr/>
        </p:nvSpPr>
        <p:spPr>
          <a:xfrm>
            <a:off x="4022200" y="3003425"/>
            <a:ext cx="650" cy="675"/>
          </a:xfrm>
          <a:custGeom>
            <a:rect b="b" l="l" r="r" t="t"/>
            <a:pathLst>
              <a:path extrusionOk="0" h="27" w="26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2" name="Google Shape;7162;p39"/>
          <p:cNvSpPr/>
          <p:nvPr/>
        </p:nvSpPr>
        <p:spPr>
          <a:xfrm>
            <a:off x="3742050" y="2993825"/>
            <a:ext cx="650" cy="2575"/>
          </a:xfrm>
          <a:custGeom>
            <a:rect b="b" l="l" r="r" t="t"/>
            <a:pathLst>
              <a:path extrusionOk="0" h="103" w="26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3" name="Google Shape;7163;p39"/>
          <p:cNvSpPr/>
          <p:nvPr/>
        </p:nvSpPr>
        <p:spPr>
          <a:xfrm>
            <a:off x="3741400" y="2996375"/>
            <a:ext cx="675" cy="1950"/>
          </a:xfrm>
          <a:custGeom>
            <a:rect b="b" l="l" r="r" t="t"/>
            <a:pathLst>
              <a:path extrusionOk="0" h="78" w="27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4" name="Google Shape;7164;p39"/>
          <p:cNvSpPr/>
          <p:nvPr/>
        </p:nvSpPr>
        <p:spPr>
          <a:xfrm>
            <a:off x="4052950" y="2995100"/>
            <a:ext cx="25" cy="650"/>
          </a:xfrm>
          <a:custGeom>
            <a:rect b="b" l="l" r="r" t="t"/>
            <a:pathLst>
              <a:path extrusionOk="0" h="26" w="1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5" name="Google Shape;7165;p39"/>
          <p:cNvSpPr/>
          <p:nvPr/>
        </p:nvSpPr>
        <p:spPr>
          <a:xfrm>
            <a:off x="3820900" y="2997650"/>
            <a:ext cx="5150" cy="3250"/>
          </a:xfrm>
          <a:custGeom>
            <a:rect b="b" l="l" r="r" t="t"/>
            <a:pathLst>
              <a:path extrusionOk="0" h="130" w="206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6" name="Google Shape;7166;p39"/>
          <p:cNvSpPr/>
          <p:nvPr/>
        </p:nvSpPr>
        <p:spPr>
          <a:xfrm>
            <a:off x="3820900" y="3000875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7" name="Google Shape;7167;p39"/>
          <p:cNvSpPr/>
          <p:nvPr/>
        </p:nvSpPr>
        <p:spPr>
          <a:xfrm>
            <a:off x="3724750" y="3003425"/>
            <a:ext cx="2575" cy="2600"/>
          </a:xfrm>
          <a:custGeom>
            <a:rect b="b" l="l" r="r" t="t"/>
            <a:pathLst>
              <a:path extrusionOk="0" h="104" w="103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8" name="Google Shape;7168;p39"/>
          <p:cNvSpPr/>
          <p:nvPr/>
        </p:nvSpPr>
        <p:spPr>
          <a:xfrm>
            <a:off x="3997450" y="3000875"/>
            <a:ext cx="3600" cy="4825"/>
          </a:xfrm>
          <a:custGeom>
            <a:rect b="b" l="l" r="r" t="t"/>
            <a:pathLst>
              <a:path extrusionOk="0" h="193" w="144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9" name="Google Shape;7169;p39"/>
          <p:cNvSpPr/>
          <p:nvPr/>
        </p:nvSpPr>
        <p:spPr>
          <a:xfrm>
            <a:off x="4045275" y="3002250"/>
            <a:ext cx="2575" cy="3125"/>
          </a:xfrm>
          <a:custGeom>
            <a:rect b="b" l="l" r="r" t="t"/>
            <a:pathLst>
              <a:path extrusionOk="0" h="125" w="103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0" name="Google Shape;7170;p39"/>
          <p:cNvSpPr/>
          <p:nvPr/>
        </p:nvSpPr>
        <p:spPr>
          <a:xfrm>
            <a:off x="4047825" y="3005350"/>
            <a:ext cx="675" cy="25"/>
          </a:xfrm>
          <a:custGeom>
            <a:rect b="b" l="l" r="r" t="t"/>
            <a:pathLst>
              <a:path extrusionOk="0" h="1" w="27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1" name="Google Shape;7171;p39"/>
          <p:cNvSpPr/>
          <p:nvPr/>
        </p:nvSpPr>
        <p:spPr>
          <a:xfrm>
            <a:off x="4055525" y="2991900"/>
            <a:ext cx="3225" cy="1950"/>
          </a:xfrm>
          <a:custGeom>
            <a:rect b="b" l="l" r="r" t="t"/>
            <a:pathLst>
              <a:path extrusionOk="0" h="78" w="129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2" name="Google Shape;7172;p39"/>
          <p:cNvSpPr/>
          <p:nvPr/>
        </p:nvSpPr>
        <p:spPr>
          <a:xfrm>
            <a:off x="4076050" y="2993825"/>
            <a:ext cx="3225" cy="3225"/>
          </a:xfrm>
          <a:custGeom>
            <a:rect b="b" l="l" r="r" t="t"/>
            <a:pathLst>
              <a:path extrusionOk="0" h="129" w="129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3" name="Google Shape;7173;p39"/>
          <p:cNvSpPr/>
          <p:nvPr/>
        </p:nvSpPr>
        <p:spPr>
          <a:xfrm>
            <a:off x="3828600" y="3004700"/>
            <a:ext cx="15400" cy="14150"/>
          </a:xfrm>
          <a:custGeom>
            <a:rect b="b" l="l" r="r" t="t"/>
            <a:pathLst>
              <a:path extrusionOk="0" h="566" w="616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4" name="Google Shape;7174;p39"/>
          <p:cNvSpPr/>
          <p:nvPr/>
        </p:nvSpPr>
        <p:spPr>
          <a:xfrm>
            <a:off x="3842050" y="2998950"/>
            <a:ext cx="12850" cy="25025"/>
          </a:xfrm>
          <a:custGeom>
            <a:rect b="b" l="l" r="r" t="t"/>
            <a:pathLst>
              <a:path extrusionOk="0" h="1001" w="514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5" name="Google Shape;7175;p39"/>
          <p:cNvSpPr/>
          <p:nvPr/>
        </p:nvSpPr>
        <p:spPr>
          <a:xfrm>
            <a:off x="4030525" y="2991250"/>
            <a:ext cx="1300" cy="1950"/>
          </a:xfrm>
          <a:custGeom>
            <a:rect b="b" l="l" r="r" t="t"/>
            <a:pathLst>
              <a:path extrusionOk="0" h="78" w="52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6" name="Google Shape;7176;p39"/>
          <p:cNvSpPr/>
          <p:nvPr/>
        </p:nvSpPr>
        <p:spPr>
          <a:xfrm>
            <a:off x="3889500" y="3004700"/>
            <a:ext cx="25" cy="675"/>
          </a:xfrm>
          <a:custGeom>
            <a:rect b="b" l="l" r="r" t="t"/>
            <a:pathLst>
              <a:path extrusionOk="0" h="27" w="1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7" name="Google Shape;7177;p39"/>
          <p:cNvSpPr/>
          <p:nvPr/>
        </p:nvSpPr>
        <p:spPr>
          <a:xfrm>
            <a:off x="4032450" y="2990600"/>
            <a:ext cx="25" cy="675"/>
          </a:xfrm>
          <a:custGeom>
            <a:rect b="b" l="l" r="r" t="t"/>
            <a:pathLst>
              <a:path extrusionOk="0" h="27" w="1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8" name="Google Shape;7178;p39"/>
          <p:cNvSpPr/>
          <p:nvPr/>
        </p:nvSpPr>
        <p:spPr>
          <a:xfrm>
            <a:off x="3860650" y="2991250"/>
            <a:ext cx="25" cy="675"/>
          </a:xfrm>
          <a:custGeom>
            <a:rect b="b" l="l" r="r" t="t"/>
            <a:pathLst>
              <a:path extrusionOk="0" h="27" w="1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9" name="Google Shape;7179;p39"/>
          <p:cNvSpPr/>
          <p:nvPr/>
        </p:nvSpPr>
        <p:spPr>
          <a:xfrm>
            <a:off x="3858725" y="3002150"/>
            <a:ext cx="650" cy="1300"/>
          </a:xfrm>
          <a:custGeom>
            <a:rect b="b" l="l" r="r" t="t"/>
            <a:pathLst>
              <a:path extrusionOk="0" h="52" w="26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0" name="Google Shape;7180;p39"/>
          <p:cNvSpPr/>
          <p:nvPr/>
        </p:nvSpPr>
        <p:spPr>
          <a:xfrm>
            <a:off x="3852825" y="3002800"/>
            <a:ext cx="12975" cy="22450"/>
          </a:xfrm>
          <a:custGeom>
            <a:rect b="b" l="l" r="r" t="t"/>
            <a:pathLst>
              <a:path extrusionOk="0" h="898" w="519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1" name="Google Shape;7181;p39"/>
          <p:cNvSpPr/>
          <p:nvPr/>
        </p:nvSpPr>
        <p:spPr>
          <a:xfrm>
            <a:off x="3959375" y="3002800"/>
            <a:ext cx="1300" cy="650"/>
          </a:xfrm>
          <a:custGeom>
            <a:rect b="b" l="l" r="r" t="t"/>
            <a:pathLst>
              <a:path extrusionOk="0" h="26" w="52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2" name="Google Shape;7182;p39"/>
          <p:cNvSpPr/>
          <p:nvPr/>
        </p:nvSpPr>
        <p:spPr>
          <a:xfrm>
            <a:off x="3856150" y="2991900"/>
            <a:ext cx="5150" cy="5150"/>
          </a:xfrm>
          <a:custGeom>
            <a:rect b="b" l="l" r="r" t="t"/>
            <a:pathLst>
              <a:path extrusionOk="0" h="206" w="206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3" name="Google Shape;7183;p39"/>
          <p:cNvSpPr/>
          <p:nvPr/>
        </p:nvSpPr>
        <p:spPr>
          <a:xfrm>
            <a:off x="3954875" y="2994450"/>
            <a:ext cx="4525" cy="10275"/>
          </a:xfrm>
          <a:custGeom>
            <a:rect b="b" l="l" r="r" t="t"/>
            <a:pathLst>
              <a:path extrusionOk="0" h="411" w="181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4" name="Google Shape;7184;p39"/>
          <p:cNvSpPr/>
          <p:nvPr/>
        </p:nvSpPr>
        <p:spPr>
          <a:xfrm>
            <a:off x="3974750" y="2995100"/>
            <a:ext cx="2600" cy="1950"/>
          </a:xfrm>
          <a:custGeom>
            <a:rect b="b" l="l" r="r" t="t"/>
            <a:pathLst>
              <a:path extrusionOk="0" h="78" w="104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5" name="Google Shape;7185;p39"/>
          <p:cNvSpPr/>
          <p:nvPr/>
        </p:nvSpPr>
        <p:spPr>
          <a:xfrm>
            <a:off x="3974100" y="2996375"/>
            <a:ext cx="25" cy="1300"/>
          </a:xfrm>
          <a:custGeom>
            <a:rect b="b" l="l" r="r" t="t"/>
            <a:pathLst>
              <a:path extrusionOk="0" h="52" w="1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6" name="Google Shape;7186;p39"/>
          <p:cNvSpPr/>
          <p:nvPr/>
        </p:nvSpPr>
        <p:spPr>
          <a:xfrm>
            <a:off x="3987575" y="2991250"/>
            <a:ext cx="1300" cy="2600"/>
          </a:xfrm>
          <a:custGeom>
            <a:rect b="b" l="l" r="r" t="t"/>
            <a:pathLst>
              <a:path extrusionOk="0" h="104" w="52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7" name="Google Shape;7187;p39"/>
          <p:cNvSpPr/>
          <p:nvPr/>
        </p:nvSpPr>
        <p:spPr>
          <a:xfrm>
            <a:off x="4034375" y="2993175"/>
            <a:ext cx="650" cy="675"/>
          </a:xfrm>
          <a:custGeom>
            <a:rect b="b" l="l" r="r" t="t"/>
            <a:pathLst>
              <a:path extrusionOk="0" h="27" w="26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8" name="Google Shape;7188;p39"/>
          <p:cNvSpPr/>
          <p:nvPr/>
        </p:nvSpPr>
        <p:spPr>
          <a:xfrm>
            <a:off x="4045275" y="2990600"/>
            <a:ext cx="2325" cy="1375"/>
          </a:xfrm>
          <a:custGeom>
            <a:rect b="b" l="l" r="r" t="t"/>
            <a:pathLst>
              <a:path extrusionOk="0" h="55" w="93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9" name="Google Shape;7189;p39"/>
          <p:cNvSpPr/>
          <p:nvPr/>
        </p:nvSpPr>
        <p:spPr>
          <a:xfrm>
            <a:off x="3827950" y="2993175"/>
            <a:ext cx="25" cy="675"/>
          </a:xfrm>
          <a:custGeom>
            <a:rect b="b" l="l" r="r" t="t"/>
            <a:pathLst>
              <a:path extrusionOk="0" h="27" w="1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0" name="Google Shape;7190;p39"/>
          <p:cNvSpPr/>
          <p:nvPr/>
        </p:nvSpPr>
        <p:spPr>
          <a:xfrm>
            <a:off x="3827300" y="2991725"/>
            <a:ext cx="1075" cy="2125"/>
          </a:xfrm>
          <a:custGeom>
            <a:rect b="b" l="l" r="r" t="t"/>
            <a:pathLst>
              <a:path extrusionOk="0" h="85" w="43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1" name="Google Shape;7191;p39"/>
          <p:cNvSpPr/>
          <p:nvPr/>
        </p:nvSpPr>
        <p:spPr>
          <a:xfrm>
            <a:off x="3990775" y="2993825"/>
            <a:ext cx="1300" cy="25"/>
          </a:xfrm>
          <a:custGeom>
            <a:rect b="b" l="l" r="r" t="t"/>
            <a:pathLst>
              <a:path extrusionOk="0" h="1" w="52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2" name="Google Shape;7192;p39"/>
          <p:cNvSpPr/>
          <p:nvPr/>
        </p:nvSpPr>
        <p:spPr>
          <a:xfrm>
            <a:off x="3978600" y="3004075"/>
            <a:ext cx="675" cy="650"/>
          </a:xfrm>
          <a:custGeom>
            <a:rect b="b" l="l" r="r" t="t"/>
            <a:pathLst>
              <a:path extrusionOk="0" h="26" w="27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3" name="Google Shape;7193;p39"/>
          <p:cNvSpPr/>
          <p:nvPr/>
        </p:nvSpPr>
        <p:spPr>
          <a:xfrm>
            <a:off x="3923475" y="2993175"/>
            <a:ext cx="650" cy="1300"/>
          </a:xfrm>
          <a:custGeom>
            <a:rect b="b" l="l" r="r" t="t"/>
            <a:pathLst>
              <a:path extrusionOk="0" h="52" w="26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4" name="Google Shape;7194;p39"/>
          <p:cNvSpPr/>
          <p:nvPr/>
        </p:nvSpPr>
        <p:spPr>
          <a:xfrm>
            <a:off x="3899100" y="2997650"/>
            <a:ext cx="4525" cy="5175"/>
          </a:xfrm>
          <a:custGeom>
            <a:rect b="b" l="l" r="r" t="t"/>
            <a:pathLst>
              <a:path extrusionOk="0" h="207" w="181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5" name="Google Shape;7195;p39"/>
          <p:cNvSpPr/>
          <p:nvPr/>
        </p:nvSpPr>
        <p:spPr>
          <a:xfrm>
            <a:off x="3903600" y="2998950"/>
            <a:ext cx="1300" cy="1300"/>
          </a:xfrm>
          <a:custGeom>
            <a:rect b="b" l="l" r="r" t="t"/>
            <a:pathLst>
              <a:path extrusionOk="0" h="52" w="52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6" name="Google Shape;7196;p39"/>
          <p:cNvSpPr/>
          <p:nvPr/>
        </p:nvSpPr>
        <p:spPr>
          <a:xfrm>
            <a:off x="3900400" y="2997025"/>
            <a:ext cx="650" cy="650"/>
          </a:xfrm>
          <a:custGeom>
            <a:rect b="b" l="l" r="r" t="t"/>
            <a:pathLst>
              <a:path extrusionOk="0" h="26" w="26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7" name="Google Shape;7197;p39"/>
          <p:cNvSpPr/>
          <p:nvPr/>
        </p:nvSpPr>
        <p:spPr>
          <a:xfrm>
            <a:off x="3760000" y="2989975"/>
            <a:ext cx="1950" cy="1300"/>
          </a:xfrm>
          <a:custGeom>
            <a:rect b="b" l="l" r="r" t="t"/>
            <a:pathLst>
              <a:path extrusionOk="0" h="52" w="78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8" name="Google Shape;7198;p39"/>
          <p:cNvSpPr/>
          <p:nvPr/>
        </p:nvSpPr>
        <p:spPr>
          <a:xfrm>
            <a:off x="3924750" y="3001500"/>
            <a:ext cx="1300" cy="2600"/>
          </a:xfrm>
          <a:custGeom>
            <a:rect b="b" l="l" r="r" t="t"/>
            <a:pathLst>
              <a:path extrusionOk="0" h="104" w="52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9" name="Google Shape;7199;p39"/>
          <p:cNvSpPr/>
          <p:nvPr/>
        </p:nvSpPr>
        <p:spPr>
          <a:xfrm>
            <a:off x="4125400" y="3002450"/>
            <a:ext cx="2600" cy="2275"/>
          </a:xfrm>
          <a:custGeom>
            <a:rect b="b" l="l" r="r" t="t"/>
            <a:pathLst>
              <a:path extrusionOk="0" h="91" w="104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0" name="Google Shape;7200;p39"/>
          <p:cNvSpPr txBox="1"/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Simelet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0" name="Shape 7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1" name="Google Shape;7501;p48"/>
          <p:cNvSpPr txBox="1"/>
          <p:nvPr>
            <p:ph type="ctrTitle"/>
          </p:nvPr>
        </p:nvSpPr>
        <p:spPr>
          <a:xfrm>
            <a:off x="1826400" y="435112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Endpoint</a:t>
            </a:r>
            <a:endParaRPr sz="6000"/>
          </a:p>
        </p:txBody>
      </p:sp>
      <p:grpSp>
        <p:nvGrpSpPr>
          <p:cNvPr id="7502" name="Google Shape;7502;p48"/>
          <p:cNvGrpSpPr/>
          <p:nvPr/>
        </p:nvGrpSpPr>
        <p:grpSpPr>
          <a:xfrm>
            <a:off x="5824349" y="3551475"/>
            <a:ext cx="2324125" cy="174750"/>
            <a:chOff x="3962000" y="4060525"/>
            <a:chExt cx="2324125" cy="174750"/>
          </a:xfrm>
        </p:grpSpPr>
        <p:sp>
          <p:nvSpPr>
            <p:cNvPr id="7503" name="Google Shape;7503;p48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4" name="Google Shape;7504;p48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5" name="Google Shape;7505;p48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6" name="Google Shape;7506;p48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7" name="Google Shape;7507;p48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8" name="Google Shape;7508;p48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9" name="Google Shape;7509;p48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0" name="Google Shape;7510;p48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1" name="Google Shape;7511;p48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2" name="Google Shape;7512;p48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3" name="Google Shape;7513;p48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4" name="Google Shape;7514;p48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5" name="Google Shape;7515;p48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6" name="Google Shape;7516;p48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7" name="Google Shape;7517;p48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8" name="Google Shape;7518;p48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9" name="Google Shape;7519;p48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0" name="Google Shape;7520;p48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1" name="Google Shape;7521;p48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2" name="Google Shape;7522;p48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3" name="Google Shape;7523;p48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4" name="Google Shape;7524;p48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5" name="Google Shape;7525;p48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6" name="Google Shape;7526;p48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7" name="Google Shape;7527;p48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8" name="Google Shape;7528;p48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9" name="Google Shape;7529;p48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0" name="Google Shape;7530;p48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1" name="Google Shape;7531;p48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2" name="Google Shape;7532;p48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3" name="Google Shape;7533;p48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4" name="Google Shape;7534;p48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535" name="Google Shape;7535;p48"/>
          <p:cNvGraphicFramePr/>
          <p:nvPr/>
        </p:nvGraphicFramePr>
        <p:xfrm>
          <a:off x="1605500" y="1240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{A859F9D9-831A-4B08-921A-7CF6F381F58E}</a:tableStyleId>
              </a:tblPr>
              <a:tblGrid>
                <a:gridCol w="2396250"/>
                <a:gridCol w="2396250"/>
                <a:gridCol w="2396250"/>
              </a:tblGrid>
              <a:tr h="3606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User by 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Lihat user dari 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/users/userId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/users/login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[username &amp; pw]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[username, pw, nama, email, no hp]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profile ( kasih foto, edit no hp, email, nama ) / ganti 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/users/userId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/users/userId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9" name="Shape 7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0" name="Google Shape;7540;p49"/>
          <p:cNvSpPr txBox="1"/>
          <p:nvPr>
            <p:ph type="ctrTitle"/>
          </p:nvPr>
        </p:nvSpPr>
        <p:spPr>
          <a:xfrm>
            <a:off x="1846475" y="625987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Endpoint</a:t>
            </a:r>
            <a:endParaRPr sz="6000"/>
          </a:p>
        </p:txBody>
      </p:sp>
      <p:grpSp>
        <p:nvGrpSpPr>
          <p:cNvPr id="7541" name="Google Shape;7541;p49"/>
          <p:cNvGrpSpPr/>
          <p:nvPr/>
        </p:nvGrpSpPr>
        <p:grpSpPr>
          <a:xfrm>
            <a:off x="5824349" y="3551475"/>
            <a:ext cx="2324125" cy="174750"/>
            <a:chOff x="3962000" y="4060525"/>
            <a:chExt cx="2324125" cy="174750"/>
          </a:xfrm>
        </p:grpSpPr>
        <p:sp>
          <p:nvSpPr>
            <p:cNvPr id="7542" name="Google Shape;7542;p49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3" name="Google Shape;7543;p49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4" name="Google Shape;7544;p49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5" name="Google Shape;7545;p49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6" name="Google Shape;7546;p49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7" name="Google Shape;7547;p49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8" name="Google Shape;7548;p49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9" name="Google Shape;7549;p49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0" name="Google Shape;7550;p49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1" name="Google Shape;7551;p49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2" name="Google Shape;7552;p49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3" name="Google Shape;7553;p49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4" name="Google Shape;7554;p49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5" name="Google Shape;7555;p49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6" name="Google Shape;7556;p49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7" name="Google Shape;7557;p49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8" name="Google Shape;7558;p49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9" name="Google Shape;7559;p49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0" name="Google Shape;7560;p49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1" name="Google Shape;7561;p49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2" name="Google Shape;7562;p49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3" name="Google Shape;7563;p49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4" name="Google Shape;7564;p49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5" name="Google Shape;7565;p49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6" name="Google Shape;7566;p49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7" name="Google Shape;7567;p49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8" name="Google Shape;7568;p49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9" name="Google Shape;7569;p49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0" name="Google Shape;7570;p49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1" name="Google Shape;7571;p49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2" name="Google Shape;7572;p49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3" name="Google Shape;7573;p49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574" name="Google Shape;7574;p49"/>
          <p:cNvGraphicFramePr/>
          <p:nvPr/>
        </p:nvGraphicFramePr>
        <p:xfrm>
          <a:off x="1655725" y="13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{A859F9D9-831A-4B08-921A-7CF6F381F58E}</a:tableStyleId>
              </a:tblPr>
              <a:tblGrid>
                <a:gridCol w="2396250"/>
                <a:gridCol w="2396250"/>
                <a:gridCol w="257707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All Card with 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ampilin semua card dari seorang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/cards/userId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Card with cardid &amp; userid &amp; balanceid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tampilin informasi detail sebuah kartu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/cards/userId/cardId/balanceId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Buat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/cards/userId/balanceId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ganti nama kartu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/cards/cardId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Hapus Kartu dari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/cards/cardId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8" name="Shape 7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" name="Google Shape;7579;p50"/>
          <p:cNvSpPr txBox="1"/>
          <p:nvPr>
            <p:ph type="ctrTitle"/>
          </p:nvPr>
        </p:nvSpPr>
        <p:spPr>
          <a:xfrm>
            <a:off x="1846475" y="625987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Endpoint</a:t>
            </a:r>
            <a:endParaRPr sz="6000"/>
          </a:p>
        </p:txBody>
      </p:sp>
      <p:grpSp>
        <p:nvGrpSpPr>
          <p:cNvPr id="7580" name="Google Shape;7580;p50"/>
          <p:cNvGrpSpPr/>
          <p:nvPr/>
        </p:nvGrpSpPr>
        <p:grpSpPr>
          <a:xfrm>
            <a:off x="5824349" y="3551475"/>
            <a:ext cx="2324125" cy="174750"/>
            <a:chOff x="3962000" y="4060525"/>
            <a:chExt cx="2324125" cy="174750"/>
          </a:xfrm>
        </p:grpSpPr>
        <p:sp>
          <p:nvSpPr>
            <p:cNvPr id="7581" name="Google Shape;7581;p50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2" name="Google Shape;7582;p50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3" name="Google Shape;7583;p50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4" name="Google Shape;7584;p50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5" name="Google Shape;7585;p50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6" name="Google Shape;7586;p50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7" name="Google Shape;7587;p50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8" name="Google Shape;7588;p50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9" name="Google Shape;7589;p50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0" name="Google Shape;7590;p50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1" name="Google Shape;7591;p50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2" name="Google Shape;7592;p50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3" name="Google Shape;7593;p50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4" name="Google Shape;7594;p50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5" name="Google Shape;7595;p50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6" name="Google Shape;7596;p50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7" name="Google Shape;7597;p50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8" name="Google Shape;7598;p50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9" name="Google Shape;7599;p50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0" name="Google Shape;7600;p50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1" name="Google Shape;7601;p50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2" name="Google Shape;7602;p50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3" name="Google Shape;7603;p50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4" name="Google Shape;7604;p50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5" name="Google Shape;7605;p50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6" name="Google Shape;7606;p50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7" name="Google Shape;7607;p50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8" name="Google Shape;7608;p50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9" name="Google Shape;7609;p50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0" name="Google Shape;7610;p50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1" name="Google Shape;7611;p50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2" name="Google Shape;7612;p50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613" name="Google Shape;7613;p50"/>
          <p:cNvGraphicFramePr/>
          <p:nvPr/>
        </p:nvGraphicFramePr>
        <p:xfrm>
          <a:off x="1655725" y="14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{A859F9D9-831A-4B08-921A-7CF6F381F58E}</a:tableStyleId>
              </a:tblPr>
              <a:tblGrid>
                <a:gridCol w="2396250"/>
                <a:gridCol w="2396250"/>
                <a:gridCol w="2396250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bikin Balance / register 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/balances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 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up / ganti password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/balances/balanceId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tampilin barcode dari corecardnya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/balances/balanceId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7" name="Shape 7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" name="Google Shape;7618;p51"/>
          <p:cNvSpPr txBox="1"/>
          <p:nvPr>
            <p:ph type="ctrTitle"/>
          </p:nvPr>
        </p:nvSpPr>
        <p:spPr>
          <a:xfrm>
            <a:off x="1846475" y="625987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Endpoint</a:t>
            </a:r>
            <a:endParaRPr sz="6000"/>
          </a:p>
        </p:txBody>
      </p:sp>
      <p:grpSp>
        <p:nvGrpSpPr>
          <p:cNvPr id="7619" name="Google Shape;7619;p51"/>
          <p:cNvGrpSpPr/>
          <p:nvPr/>
        </p:nvGrpSpPr>
        <p:grpSpPr>
          <a:xfrm>
            <a:off x="5824349" y="3551475"/>
            <a:ext cx="2324125" cy="174750"/>
            <a:chOff x="3962000" y="4060525"/>
            <a:chExt cx="2324125" cy="174750"/>
          </a:xfrm>
        </p:grpSpPr>
        <p:sp>
          <p:nvSpPr>
            <p:cNvPr id="7620" name="Google Shape;7620;p51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1" name="Google Shape;7621;p51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2" name="Google Shape;7622;p51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3" name="Google Shape;7623;p51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4" name="Google Shape;7624;p51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5" name="Google Shape;7625;p51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6" name="Google Shape;7626;p51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7" name="Google Shape;7627;p51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8" name="Google Shape;7628;p51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9" name="Google Shape;7629;p51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0" name="Google Shape;7630;p51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1" name="Google Shape;7631;p51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2" name="Google Shape;7632;p51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3" name="Google Shape;7633;p51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4" name="Google Shape;7634;p51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5" name="Google Shape;7635;p51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6" name="Google Shape;7636;p51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7" name="Google Shape;7637;p51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8" name="Google Shape;7638;p51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9" name="Google Shape;7639;p51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0" name="Google Shape;7640;p51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1" name="Google Shape;7641;p51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2" name="Google Shape;7642;p51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3" name="Google Shape;7643;p51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4" name="Google Shape;7644;p51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5" name="Google Shape;7645;p51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6" name="Google Shape;7646;p51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7" name="Google Shape;7647;p51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8" name="Google Shape;7648;p51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9" name="Google Shape;7649;p51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0" name="Google Shape;7650;p51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1" name="Google Shape;7651;p51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652" name="Google Shape;7652;p51"/>
          <p:cNvGraphicFramePr/>
          <p:nvPr/>
        </p:nvGraphicFramePr>
        <p:xfrm>
          <a:off x="1655725" y="14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{A859F9D9-831A-4B08-921A-7CF6F381F58E}</a:tableStyleId>
              </a:tblPr>
              <a:tblGrid>
                <a:gridCol w="2506750"/>
                <a:gridCol w="2285750"/>
                <a:gridCol w="2396250"/>
              </a:tblGrid>
              <a:tr h="376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7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Transactions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Tampilin history transaksi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/transactions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Transactions by card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ampilin history per Card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/transactions/byCard/cardId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Transactions by user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ampilkan history berdasarkan 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/transactions/byUser/userId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Transactions by card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Buat pembayaran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/transactions/cardId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Transaction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hapus 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/transactions/cardId/transaction_id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6" name="Shape 7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7" name="Google Shape;7657;p52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 rot="-5399976">
            <a:off x="3556400" y="803632"/>
            <a:ext cx="1776575" cy="3901112"/>
          </a:xfrm>
          <a:prstGeom prst="rect">
            <a:avLst/>
          </a:prstGeom>
          <a:noFill/>
          <a:ln>
            <a:noFill/>
          </a:ln>
        </p:spPr>
      </p:pic>
      <p:sp>
        <p:nvSpPr>
          <p:cNvPr id="7658" name="Google Shape;7658;p52"/>
          <p:cNvSpPr txBox="1"/>
          <p:nvPr>
            <p:ph type="ctrTitle"/>
          </p:nvPr>
        </p:nvSpPr>
        <p:spPr>
          <a:xfrm>
            <a:off x="2351850" y="1974522"/>
            <a:ext cx="44403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659" name="Google Shape;7659;p52"/>
          <p:cNvSpPr/>
          <p:nvPr/>
        </p:nvSpPr>
        <p:spPr>
          <a:xfrm>
            <a:off x="2537900" y="3395150"/>
            <a:ext cx="3959100" cy="116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3" name="Shape 7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4" name="Google Shape;7664;p53"/>
          <p:cNvSpPr txBox="1"/>
          <p:nvPr>
            <p:ph type="title"/>
          </p:nvPr>
        </p:nvSpPr>
        <p:spPr>
          <a:xfrm>
            <a:off x="2907000" y="688713"/>
            <a:ext cx="33300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Feedback</a:t>
            </a:r>
            <a:endParaRPr/>
          </a:p>
        </p:txBody>
      </p:sp>
      <p:sp>
        <p:nvSpPr>
          <p:cNvPr id="7665" name="Google Shape;7665;p53"/>
          <p:cNvSpPr txBox="1"/>
          <p:nvPr>
            <p:ph idx="1" type="subTitle"/>
          </p:nvPr>
        </p:nvSpPr>
        <p:spPr>
          <a:xfrm>
            <a:off x="868525" y="1727875"/>
            <a:ext cx="7602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Terkait database, setiap table tambahin created_at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Table core card, lupa masukin attribute image untuk card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Semua id,data typenya harus long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Password harus di-hash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Penamaan table CoreCard dengan Card kebalik (perjelas)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Kumpul dengan git ditaro entity dan rancangan ui juga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4" name="Shape 7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5" name="Google Shape;7205;p4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1411927">
            <a:off x="1759006" y="1564006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6" name="Google Shape;7206;p40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11927">
            <a:off x="5584231" y="1564006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7" name="Google Shape;7207;p40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11927">
            <a:off x="3740206" y="3001758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7208" name="Google Shape;7208;p40"/>
          <p:cNvSpPr txBox="1"/>
          <p:nvPr>
            <p:ph idx="15"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09" name="Google Shape;7209;p40"/>
          <p:cNvSpPr txBox="1"/>
          <p:nvPr>
            <p:ph idx="5" type="subTitle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Definisi, tujuan, dsb.</a:t>
            </a:r>
            <a:endParaRPr/>
          </a:p>
        </p:txBody>
      </p:sp>
      <p:sp>
        <p:nvSpPr>
          <p:cNvPr id="7210" name="Google Shape;7210;p40"/>
          <p:cNvSpPr txBox="1"/>
          <p:nvPr>
            <p:ph idx="6" type="subTitle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7211" name="Google Shape;7211;p40"/>
          <p:cNvSpPr txBox="1"/>
          <p:nvPr>
            <p:ph idx="7" type="subTitle"/>
          </p:nvPr>
        </p:nvSpPr>
        <p:spPr>
          <a:xfrm>
            <a:off x="3821101" y="3993854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Database, EndPoint</a:t>
            </a:r>
            <a:endParaRPr/>
          </a:p>
        </p:txBody>
      </p:sp>
      <p:grpSp>
        <p:nvGrpSpPr>
          <p:cNvPr id="7212" name="Google Shape;7212;p40"/>
          <p:cNvGrpSpPr/>
          <p:nvPr/>
        </p:nvGrpSpPr>
        <p:grpSpPr>
          <a:xfrm>
            <a:off x="2968930" y="1205450"/>
            <a:ext cx="3206130" cy="174750"/>
            <a:chOff x="3962000" y="4060525"/>
            <a:chExt cx="2324125" cy="174750"/>
          </a:xfrm>
        </p:grpSpPr>
        <p:sp>
          <p:nvSpPr>
            <p:cNvPr id="7213" name="Google Shape;7213;p40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4" name="Google Shape;7214;p40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5" name="Google Shape;7215;p40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6" name="Google Shape;7216;p40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7" name="Google Shape;7217;p40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8" name="Google Shape;7218;p40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9" name="Google Shape;7219;p40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0" name="Google Shape;7220;p40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1" name="Google Shape;7221;p40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2" name="Google Shape;7222;p40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3" name="Google Shape;7223;p40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4" name="Google Shape;7224;p40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5" name="Google Shape;7225;p40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6" name="Google Shape;7226;p40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7" name="Google Shape;7227;p40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8" name="Google Shape;7228;p40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9" name="Google Shape;7229;p40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0" name="Google Shape;7230;p40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1" name="Google Shape;7231;p40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2" name="Google Shape;7232;p40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3" name="Google Shape;7233;p40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4" name="Google Shape;7234;p40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5" name="Google Shape;7235;p40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6" name="Google Shape;7236;p40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7" name="Google Shape;7237;p40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8" name="Google Shape;7238;p40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9" name="Google Shape;7239;p40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0" name="Google Shape;7240;p40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1" name="Google Shape;7241;p40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2" name="Google Shape;7242;p40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3" name="Google Shape;7243;p40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4" name="Google Shape;7244;p40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5" name="Google Shape;7245;p40"/>
          <p:cNvSpPr txBox="1"/>
          <p:nvPr>
            <p:ph idx="1" type="subTitle"/>
          </p:nvPr>
        </p:nvSpPr>
        <p:spPr>
          <a:xfrm>
            <a:off x="3821113" y="3429700"/>
            <a:ext cx="227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246" name="Google Shape;7246;p40"/>
          <p:cNvSpPr txBox="1"/>
          <p:nvPr>
            <p:ph idx="3" type="subTitle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47" name="Google Shape;7247;p40"/>
          <p:cNvSpPr txBox="1"/>
          <p:nvPr>
            <p:ph idx="4" type="subTitle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7248" name="Google Shape;7248;p40"/>
          <p:cNvSpPr txBox="1"/>
          <p:nvPr>
            <p:ph idx="9" type="title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9" name="Google Shape;7249;p40"/>
          <p:cNvSpPr txBox="1"/>
          <p:nvPr>
            <p:ph idx="13" type="title"/>
          </p:nvPr>
        </p:nvSpPr>
        <p:spPr>
          <a:xfrm>
            <a:off x="3056124" y="3429712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0" name="Google Shape;7250;p40"/>
          <p:cNvSpPr txBox="1"/>
          <p:nvPr>
            <p:ph idx="14" type="title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4" name="Shape 7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5" name="Google Shape;7255;p41"/>
          <p:cNvSpPr/>
          <p:nvPr/>
        </p:nvSpPr>
        <p:spPr>
          <a:xfrm>
            <a:off x="2482886" y="985725"/>
            <a:ext cx="4181103" cy="3274036"/>
          </a:xfrm>
          <a:custGeom>
            <a:rect b="b" l="l" r="r" t="t"/>
            <a:pathLst>
              <a:path extrusionOk="0" h="15784" w="15784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6" name="Google Shape;7256;p41"/>
          <p:cNvSpPr/>
          <p:nvPr/>
        </p:nvSpPr>
        <p:spPr>
          <a:xfrm>
            <a:off x="3516407" y="3637954"/>
            <a:ext cx="2190938" cy="212"/>
          </a:xfrm>
          <a:custGeom>
            <a:rect b="b" l="l" r="r" t="t"/>
            <a:pathLst>
              <a:path extrusionOk="0" fill="none" h="1" w="10409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cap="flat" cmpd="sng" w="3850">
            <a:solidFill>
              <a:srgbClr val="92807D"/>
            </a:solidFill>
            <a:prstDash val="solid"/>
            <a:miter lim="1181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7" name="Google Shape;7257;p41"/>
          <p:cNvSpPr txBox="1"/>
          <p:nvPr>
            <p:ph type="title"/>
          </p:nvPr>
        </p:nvSpPr>
        <p:spPr>
          <a:xfrm>
            <a:off x="2921425" y="2197025"/>
            <a:ext cx="33615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58" name="Google Shape;7258;p41"/>
          <p:cNvSpPr txBox="1"/>
          <p:nvPr>
            <p:ph idx="1" type="subTitle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Definisi, tujuan, dsb.</a:t>
            </a:r>
            <a:endParaRPr/>
          </a:p>
        </p:txBody>
      </p:sp>
      <p:sp>
        <p:nvSpPr>
          <p:cNvPr id="7259" name="Google Shape;7259;p41"/>
          <p:cNvSpPr/>
          <p:nvPr/>
        </p:nvSpPr>
        <p:spPr>
          <a:xfrm>
            <a:off x="2252104" y="769214"/>
            <a:ext cx="985447" cy="1030488"/>
          </a:xfrm>
          <a:custGeom>
            <a:rect b="b" l="l" r="r" t="t"/>
            <a:pathLst>
              <a:path extrusionOk="0" h="18097" w="17306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0" name="Google Shape;7260;p41"/>
          <p:cNvSpPr txBox="1"/>
          <p:nvPr>
            <p:ph idx="2" type="title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61" name="Google Shape;7261;p41"/>
          <p:cNvSpPr/>
          <p:nvPr/>
        </p:nvSpPr>
        <p:spPr>
          <a:xfrm>
            <a:off x="6004429" y="3461539"/>
            <a:ext cx="985447" cy="1030488"/>
          </a:xfrm>
          <a:custGeom>
            <a:rect b="b" l="l" r="r" t="t"/>
            <a:pathLst>
              <a:path extrusionOk="0" h="18097" w="17306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2" name="Google Shape;7262;p41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263" name="Google Shape;7263;p41"/>
            <p:cNvSpPr/>
            <p:nvPr/>
          </p:nvSpPr>
          <p:spPr>
            <a:xfrm>
              <a:off x="4853875" y="4633825"/>
              <a:ext cx="1023725" cy="161150"/>
            </a:xfrm>
            <a:custGeom>
              <a:rect b="b" l="l" r="r" t="t"/>
              <a:pathLst>
                <a:path extrusionOk="0" h="6446" w="40949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4" name="Google Shape;7264;p41"/>
            <p:cNvSpPr/>
            <p:nvPr/>
          </p:nvSpPr>
          <p:spPr>
            <a:xfrm>
              <a:off x="4232975" y="4637500"/>
              <a:ext cx="852650" cy="163225"/>
            </a:xfrm>
            <a:custGeom>
              <a:rect b="b" l="l" r="r" t="t"/>
              <a:pathLst>
                <a:path extrusionOk="0" h="6529" w="34106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5" name="Google Shape;7265;p41"/>
            <p:cNvSpPr/>
            <p:nvPr/>
          </p:nvSpPr>
          <p:spPr>
            <a:xfrm>
              <a:off x="5753075" y="4641150"/>
              <a:ext cx="574900" cy="128200"/>
            </a:xfrm>
            <a:custGeom>
              <a:rect b="b" l="l" r="r" t="t"/>
              <a:pathLst>
                <a:path extrusionOk="0" h="5128" w="22996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6" name="Google Shape;7266;p41"/>
            <p:cNvSpPr/>
            <p:nvPr/>
          </p:nvSpPr>
          <p:spPr>
            <a:xfrm>
              <a:off x="3998100" y="4643250"/>
              <a:ext cx="445175" cy="158525"/>
            </a:xfrm>
            <a:custGeom>
              <a:rect b="b" l="l" r="r" t="t"/>
              <a:pathLst>
                <a:path extrusionOk="0" h="6341" w="17807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7" name="Google Shape;7267;p41"/>
            <p:cNvSpPr/>
            <p:nvPr/>
          </p:nvSpPr>
          <p:spPr>
            <a:xfrm>
              <a:off x="5127975" y="4751525"/>
              <a:ext cx="328525" cy="37700"/>
            </a:xfrm>
            <a:custGeom>
              <a:rect b="b" l="l" r="r" t="t"/>
              <a:pathLst>
                <a:path extrusionOk="0" h="1508" w="13141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8" name="Google Shape;7268;p41"/>
            <p:cNvSpPr/>
            <p:nvPr/>
          </p:nvSpPr>
          <p:spPr>
            <a:xfrm>
              <a:off x="4146125" y="4641675"/>
              <a:ext cx="85825" cy="71700"/>
            </a:xfrm>
            <a:custGeom>
              <a:rect b="b" l="l" r="r" t="t"/>
              <a:pathLst>
                <a:path extrusionOk="0" h="2868" w="3433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9" name="Google Shape;7269;p41"/>
            <p:cNvSpPr/>
            <p:nvPr/>
          </p:nvSpPr>
          <p:spPr>
            <a:xfrm>
              <a:off x="4157125" y="4770875"/>
              <a:ext cx="166375" cy="35075"/>
            </a:xfrm>
            <a:custGeom>
              <a:rect b="b" l="l" r="r" t="t"/>
              <a:pathLst>
                <a:path extrusionOk="0" h="1403" w="6655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0" name="Google Shape;7270;p41"/>
            <p:cNvSpPr/>
            <p:nvPr/>
          </p:nvSpPr>
          <p:spPr>
            <a:xfrm>
              <a:off x="4737750" y="4641675"/>
              <a:ext cx="88950" cy="35600"/>
            </a:xfrm>
            <a:custGeom>
              <a:rect b="b" l="l" r="r" t="t"/>
              <a:pathLst>
                <a:path extrusionOk="0" h="1424" w="3558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1" name="Google Shape;7271;p41"/>
            <p:cNvSpPr/>
            <p:nvPr/>
          </p:nvSpPr>
          <p:spPr>
            <a:xfrm>
              <a:off x="4756050" y="4770350"/>
              <a:ext cx="79550" cy="27225"/>
            </a:xfrm>
            <a:custGeom>
              <a:rect b="b" l="l" r="r" t="t"/>
              <a:pathLst>
                <a:path extrusionOk="0" h="1089" w="3182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2" name="Google Shape;7272;p41"/>
            <p:cNvSpPr/>
            <p:nvPr/>
          </p:nvSpPr>
          <p:spPr>
            <a:xfrm>
              <a:off x="5655775" y="4760950"/>
              <a:ext cx="97325" cy="21475"/>
            </a:xfrm>
            <a:custGeom>
              <a:rect b="b" l="l" r="r" t="t"/>
              <a:pathLst>
                <a:path extrusionOk="0" h="859" w="3893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3" name="Google Shape;7273;p41"/>
            <p:cNvSpPr/>
            <p:nvPr/>
          </p:nvSpPr>
          <p:spPr>
            <a:xfrm>
              <a:off x="4661900" y="4641675"/>
              <a:ext cx="47625" cy="31425"/>
            </a:xfrm>
            <a:custGeom>
              <a:rect b="b" l="l" r="r" t="t"/>
              <a:pathLst>
                <a:path extrusionOk="0" h="1257" w="1905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4" name="Google Shape;7274;p41"/>
            <p:cNvSpPr/>
            <p:nvPr/>
          </p:nvSpPr>
          <p:spPr>
            <a:xfrm>
              <a:off x="4328700" y="4766700"/>
              <a:ext cx="46050" cy="36125"/>
            </a:xfrm>
            <a:custGeom>
              <a:rect b="b" l="l" r="r" t="t"/>
              <a:pathLst>
                <a:path extrusionOk="0" h="1445" w="1842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5" name="Google Shape;7275;p41"/>
            <p:cNvSpPr/>
            <p:nvPr/>
          </p:nvSpPr>
          <p:spPr>
            <a:xfrm>
              <a:off x="4059825" y="4643250"/>
              <a:ext cx="44500" cy="28275"/>
            </a:xfrm>
            <a:custGeom>
              <a:rect b="b" l="l" r="r" t="t"/>
              <a:pathLst>
                <a:path extrusionOk="0" h="1131" w="178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6" name="Google Shape;7276;p41"/>
            <p:cNvSpPr/>
            <p:nvPr/>
          </p:nvSpPr>
          <p:spPr>
            <a:xfrm>
              <a:off x="5535975" y="4766700"/>
              <a:ext cx="62275" cy="7875"/>
            </a:xfrm>
            <a:custGeom>
              <a:rect b="b" l="l" r="r" t="t"/>
              <a:pathLst>
                <a:path extrusionOk="0" h="315" w="2491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7" name="Google Shape;7277;p41"/>
            <p:cNvSpPr/>
            <p:nvPr/>
          </p:nvSpPr>
          <p:spPr>
            <a:xfrm>
              <a:off x="4463125" y="4771400"/>
              <a:ext cx="35600" cy="20950"/>
            </a:xfrm>
            <a:custGeom>
              <a:rect b="b" l="l" r="r" t="t"/>
              <a:pathLst>
                <a:path extrusionOk="0" h="838" w="1424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8" name="Google Shape;7278;p41"/>
            <p:cNvSpPr/>
            <p:nvPr/>
          </p:nvSpPr>
          <p:spPr>
            <a:xfrm>
              <a:off x="4622150" y="4774550"/>
              <a:ext cx="36125" cy="23550"/>
            </a:xfrm>
            <a:custGeom>
              <a:rect b="b" l="l" r="r" t="t"/>
              <a:pathLst>
                <a:path extrusionOk="0" h="942" w="1445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9" name="Google Shape;7279;p41"/>
            <p:cNvSpPr/>
            <p:nvPr/>
          </p:nvSpPr>
          <p:spPr>
            <a:xfrm>
              <a:off x="4090700" y="4793900"/>
              <a:ext cx="35575" cy="15200"/>
            </a:xfrm>
            <a:custGeom>
              <a:rect b="b" l="l" r="r" t="t"/>
              <a:pathLst>
                <a:path extrusionOk="0" h="608" w="1423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0" name="Google Shape;7280;p41"/>
            <p:cNvSpPr/>
            <p:nvPr/>
          </p:nvSpPr>
          <p:spPr>
            <a:xfrm>
              <a:off x="5097625" y="4772975"/>
              <a:ext cx="17300" cy="20950"/>
            </a:xfrm>
            <a:custGeom>
              <a:rect b="b" l="l" r="r" t="t"/>
              <a:pathLst>
                <a:path extrusionOk="0" h="838" w="692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1" name="Google Shape;7281;p41"/>
            <p:cNvSpPr/>
            <p:nvPr/>
          </p:nvSpPr>
          <p:spPr>
            <a:xfrm>
              <a:off x="4866425" y="4778200"/>
              <a:ext cx="18350" cy="15725"/>
            </a:xfrm>
            <a:custGeom>
              <a:rect b="b" l="l" r="r" t="t"/>
              <a:pathLst>
                <a:path extrusionOk="0" h="629" w="734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2" name="Google Shape;7282;p41"/>
            <p:cNvSpPr/>
            <p:nvPr/>
          </p:nvSpPr>
          <p:spPr>
            <a:xfrm>
              <a:off x="5607125" y="476880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3" name="Google Shape;7283;p41"/>
            <p:cNvSpPr/>
            <p:nvPr/>
          </p:nvSpPr>
          <p:spPr>
            <a:xfrm>
              <a:off x="4130450" y="4645350"/>
              <a:ext cx="17800" cy="15175"/>
            </a:xfrm>
            <a:custGeom>
              <a:rect b="b" l="l" r="r" t="t"/>
              <a:pathLst>
                <a:path extrusionOk="0" h="607" w="712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4" name="Google Shape;7284;p41"/>
            <p:cNvSpPr/>
            <p:nvPr/>
          </p:nvSpPr>
          <p:spPr>
            <a:xfrm>
              <a:off x="4582925" y="4785525"/>
              <a:ext cx="17800" cy="12575"/>
            </a:xfrm>
            <a:custGeom>
              <a:rect b="b" l="l" r="r" t="t"/>
              <a:pathLst>
                <a:path extrusionOk="0" h="503" w="712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5" name="Google Shape;7285;p41"/>
            <p:cNvSpPr/>
            <p:nvPr/>
          </p:nvSpPr>
          <p:spPr>
            <a:xfrm>
              <a:off x="4689100" y="4786575"/>
              <a:ext cx="13625" cy="11000"/>
            </a:xfrm>
            <a:custGeom>
              <a:rect b="b" l="l" r="r" t="t"/>
              <a:pathLst>
                <a:path extrusionOk="0" h="440" w="545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6" name="Google Shape;7286;p41"/>
            <p:cNvSpPr/>
            <p:nvPr/>
          </p:nvSpPr>
          <p:spPr>
            <a:xfrm>
              <a:off x="5638000" y="476775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7" name="Google Shape;7287;p41"/>
            <p:cNvSpPr/>
            <p:nvPr/>
          </p:nvSpPr>
          <p:spPr>
            <a:xfrm>
              <a:off x="4711600" y="4788150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8" name="Google Shape;7288;p41"/>
            <p:cNvSpPr/>
            <p:nvPr/>
          </p:nvSpPr>
          <p:spPr>
            <a:xfrm>
              <a:off x="4844450" y="4783450"/>
              <a:ext cx="8925" cy="9425"/>
            </a:xfrm>
            <a:custGeom>
              <a:rect b="b" l="l" r="r" t="t"/>
              <a:pathLst>
                <a:path extrusionOk="0" h="377" w="357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9" name="Google Shape;7289;p41"/>
            <p:cNvSpPr/>
            <p:nvPr/>
          </p:nvSpPr>
          <p:spPr>
            <a:xfrm>
              <a:off x="5474250" y="4775075"/>
              <a:ext cx="8400" cy="8400"/>
            </a:xfrm>
            <a:custGeom>
              <a:rect b="b" l="l" r="r" t="t"/>
              <a:pathLst>
                <a:path extrusionOk="0" h="336" w="336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0" name="Google Shape;7290;p41"/>
            <p:cNvSpPr/>
            <p:nvPr/>
          </p:nvSpPr>
          <p:spPr>
            <a:xfrm>
              <a:off x="5097125" y="4725900"/>
              <a:ext cx="52850" cy="39775"/>
            </a:xfrm>
            <a:custGeom>
              <a:rect b="b" l="l" r="r" t="t"/>
              <a:pathLst>
                <a:path extrusionOk="0" h="1591" w="2114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1" name="Google Shape;7291;p41"/>
            <p:cNvSpPr/>
            <p:nvPr/>
          </p:nvSpPr>
          <p:spPr>
            <a:xfrm>
              <a:off x="5821600" y="4678825"/>
              <a:ext cx="14150" cy="12050"/>
            </a:xfrm>
            <a:custGeom>
              <a:rect b="b" l="l" r="r" t="t"/>
              <a:pathLst>
                <a:path extrusionOk="0" h="482" w="566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2" name="Google Shape;7292;p41"/>
            <p:cNvSpPr/>
            <p:nvPr/>
          </p:nvSpPr>
          <p:spPr>
            <a:xfrm>
              <a:off x="5341400" y="4657375"/>
              <a:ext cx="15725" cy="11525"/>
            </a:xfrm>
            <a:custGeom>
              <a:rect b="b" l="l" r="r" t="t"/>
              <a:pathLst>
                <a:path extrusionOk="0" h="461" w="629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3" name="Google Shape;7293;p41"/>
            <p:cNvSpPr/>
            <p:nvPr/>
          </p:nvSpPr>
          <p:spPr>
            <a:xfrm>
              <a:off x="5301650" y="4675150"/>
              <a:ext cx="7875" cy="9975"/>
            </a:xfrm>
            <a:custGeom>
              <a:rect b="b" l="l" r="r" t="t"/>
              <a:pathLst>
                <a:path extrusionOk="0" h="399" w="315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4" name="Google Shape;7294;p41"/>
            <p:cNvSpPr/>
            <p:nvPr/>
          </p:nvSpPr>
          <p:spPr>
            <a:xfrm>
              <a:off x="5360225" y="467935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5" name="Google Shape;7295;p41"/>
            <p:cNvSpPr/>
            <p:nvPr/>
          </p:nvSpPr>
          <p:spPr>
            <a:xfrm>
              <a:off x="4611175" y="4651100"/>
              <a:ext cx="50225" cy="32975"/>
            </a:xfrm>
            <a:custGeom>
              <a:rect b="b" l="l" r="r" t="t"/>
              <a:pathLst>
                <a:path extrusionOk="0" h="1319" w="2009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6" name="Google Shape;7296;p41"/>
            <p:cNvSpPr/>
            <p:nvPr/>
          </p:nvSpPr>
          <p:spPr>
            <a:xfrm>
              <a:off x="4476200" y="4645875"/>
              <a:ext cx="35600" cy="15175"/>
            </a:xfrm>
            <a:custGeom>
              <a:rect b="b" l="l" r="r" t="t"/>
              <a:pathLst>
                <a:path extrusionOk="0" h="607" w="1424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7" name="Google Shape;7297;p41"/>
            <p:cNvSpPr/>
            <p:nvPr/>
          </p:nvSpPr>
          <p:spPr>
            <a:xfrm>
              <a:off x="4454750" y="4717525"/>
              <a:ext cx="16775" cy="17300"/>
            </a:xfrm>
            <a:custGeom>
              <a:rect b="b" l="l" r="r" t="t"/>
              <a:pathLst>
                <a:path extrusionOk="0" h="692" w="671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8" name="Google Shape;7298;p41"/>
            <p:cNvSpPr/>
            <p:nvPr/>
          </p:nvSpPr>
          <p:spPr>
            <a:xfrm>
              <a:off x="4406100" y="4660500"/>
              <a:ext cx="12075" cy="13125"/>
            </a:xfrm>
            <a:custGeom>
              <a:rect b="b" l="l" r="r" t="t"/>
              <a:pathLst>
                <a:path extrusionOk="0" h="525" w="483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9" name="Google Shape;7299;p41"/>
            <p:cNvSpPr/>
            <p:nvPr/>
          </p:nvSpPr>
          <p:spPr>
            <a:xfrm>
              <a:off x="4832950" y="47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0" name="Google Shape;7300;p41"/>
            <p:cNvSpPr/>
            <p:nvPr/>
          </p:nvSpPr>
          <p:spPr>
            <a:xfrm>
              <a:off x="4753450" y="4670450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1" name="Google Shape;7301;p41"/>
            <p:cNvSpPr/>
            <p:nvPr/>
          </p:nvSpPr>
          <p:spPr>
            <a:xfrm>
              <a:off x="4300975" y="4696075"/>
              <a:ext cx="10475" cy="7350"/>
            </a:xfrm>
            <a:custGeom>
              <a:rect b="b" l="l" r="r" t="t"/>
              <a:pathLst>
                <a:path extrusionOk="0" h="294" w="419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5" name="Shape 7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6" name="Google Shape;7306;p42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713563" y="-595663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7" name="Google Shape;7307;p42"/>
          <p:cNvSpPr txBox="1"/>
          <p:nvPr>
            <p:ph type="title"/>
          </p:nvPr>
        </p:nvSpPr>
        <p:spPr>
          <a:xfrm>
            <a:off x="1955250" y="835621"/>
            <a:ext cx="52335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08" name="Google Shape;7308;p42"/>
          <p:cNvSpPr txBox="1"/>
          <p:nvPr>
            <p:ph idx="1" type="body"/>
          </p:nvPr>
        </p:nvSpPr>
        <p:spPr>
          <a:xfrm>
            <a:off x="1295925" y="2140525"/>
            <a:ext cx="6519600" cy="23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Merupakan aplikasi berbasis mobile apps mengenai e-money. E-money yang dimaksud tidak berupa kartu melainkan e-card yang dapat melakukan transaksi secara digital.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2" name="Shape 7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3" name="Google Shape;7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331" y="598875"/>
            <a:ext cx="3997725" cy="35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4" name="Google Shape;7314;p43"/>
          <p:cNvPicPr preferRelativeResize="0"/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 rot="-5399976">
            <a:off x="1604550" y="-370541"/>
            <a:ext cx="2351025" cy="3901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15" name="Google Shape;7315;p43"/>
          <p:cNvSpPr txBox="1"/>
          <p:nvPr>
            <p:ph type="title"/>
          </p:nvPr>
        </p:nvSpPr>
        <p:spPr>
          <a:xfrm>
            <a:off x="580914" y="165413"/>
            <a:ext cx="4398300" cy="17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Latar Belakang</a:t>
            </a:r>
            <a:endParaRPr sz="6000"/>
          </a:p>
        </p:txBody>
      </p:sp>
      <p:sp>
        <p:nvSpPr>
          <p:cNvPr id="7316" name="Google Shape;7316;p43"/>
          <p:cNvSpPr txBox="1"/>
          <p:nvPr>
            <p:ph idx="1" type="body"/>
          </p:nvPr>
        </p:nvSpPr>
        <p:spPr>
          <a:xfrm>
            <a:off x="622850" y="1442250"/>
            <a:ext cx="44604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Pada umumnya, E-Money yang kita kenal memiliki bentuk fisik berupa kartu. Dikarenakan E-Money tersebut tidak memiliki sekuritas seperti PIN, orang lain akan secara mudah menggunakan kartu kita. Maka dari itu, kelompok kami memiliki ide untuk membuat e-money layaknya seperti fin-tech untuk kebutuhan e-money pada umumnya (transportasi umum, toll, parkir mini market, dan berbagai merchant lainnya). Untuk menjaga keamanan, tentunya E-Money Card kami memiliki fitur keamanan password.</a:t>
            </a:r>
            <a:endParaRPr/>
          </a:p>
        </p:txBody>
      </p:sp>
      <p:sp>
        <p:nvSpPr>
          <p:cNvPr id="7317" name="Google Shape;7317;p43"/>
          <p:cNvSpPr/>
          <p:nvPr/>
        </p:nvSpPr>
        <p:spPr>
          <a:xfrm flipH="1" rot="-2878151">
            <a:off x="5773304" y="990287"/>
            <a:ext cx="1000977" cy="572254"/>
          </a:xfrm>
          <a:custGeom>
            <a:rect b="b" l="l" r="r" t="t"/>
            <a:pathLst>
              <a:path extrusionOk="0" h="9794" w="16599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8" name="Google Shape;7318;p43"/>
          <p:cNvSpPr/>
          <p:nvPr/>
        </p:nvSpPr>
        <p:spPr>
          <a:xfrm flipH="1" rot="8100000">
            <a:off x="7278492" y="3461826"/>
            <a:ext cx="1001013" cy="572246"/>
          </a:xfrm>
          <a:custGeom>
            <a:rect b="b" l="l" r="r" t="t"/>
            <a:pathLst>
              <a:path extrusionOk="0" h="9794" w="16599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2" name="Shape 7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3" name="Google Shape;7323;p44"/>
          <p:cNvSpPr txBox="1"/>
          <p:nvPr>
            <p:ph idx="1" type="subTitle"/>
          </p:nvPr>
        </p:nvSpPr>
        <p:spPr>
          <a:xfrm>
            <a:off x="868525" y="1727875"/>
            <a:ext cx="7602600" cy="28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Privasi transaksi terjaga dengan pembayaran yang sepenuhnya dilakukan secara elektronik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Rincian transaksi yang tercatat mempermudah merchant melakukan cash handling dan pelaporan transaksi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Transaksi mudah dengan berbagai macam merchant</a:t>
            </a:r>
            <a:endParaRPr sz="2200"/>
          </a:p>
        </p:txBody>
      </p:sp>
      <p:sp>
        <p:nvSpPr>
          <p:cNvPr id="7324" name="Google Shape;7324;p44"/>
          <p:cNvSpPr txBox="1"/>
          <p:nvPr>
            <p:ph type="ctrTitle"/>
          </p:nvPr>
        </p:nvSpPr>
        <p:spPr>
          <a:xfrm>
            <a:off x="1796250" y="1017787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Tujuan</a:t>
            </a:r>
            <a:endParaRPr sz="6000"/>
          </a:p>
        </p:txBody>
      </p:sp>
      <p:grpSp>
        <p:nvGrpSpPr>
          <p:cNvPr id="7325" name="Google Shape;7325;p44"/>
          <p:cNvGrpSpPr/>
          <p:nvPr/>
        </p:nvGrpSpPr>
        <p:grpSpPr>
          <a:xfrm>
            <a:off x="5824349" y="3551475"/>
            <a:ext cx="2324125" cy="174750"/>
            <a:chOff x="3962000" y="4060525"/>
            <a:chExt cx="2324125" cy="174750"/>
          </a:xfrm>
        </p:grpSpPr>
        <p:sp>
          <p:nvSpPr>
            <p:cNvPr id="7326" name="Google Shape;7326;p44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7" name="Google Shape;7327;p44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8" name="Google Shape;7328;p44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9" name="Google Shape;7329;p44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0" name="Google Shape;7330;p44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1" name="Google Shape;7331;p44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2" name="Google Shape;7332;p44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3" name="Google Shape;7333;p44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4" name="Google Shape;7334;p44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5" name="Google Shape;7335;p44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6" name="Google Shape;7336;p44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7" name="Google Shape;7337;p44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8" name="Google Shape;7338;p44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9" name="Google Shape;7339;p44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0" name="Google Shape;7340;p44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1" name="Google Shape;7341;p44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2" name="Google Shape;7342;p44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3" name="Google Shape;7343;p44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4" name="Google Shape;7344;p44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5" name="Google Shape;7345;p44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6" name="Google Shape;7346;p44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7" name="Google Shape;7347;p44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8" name="Google Shape;7348;p44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9" name="Google Shape;7349;p44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0" name="Google Shape;7350;p44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1" name="Google Shape;7351;p44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2" name="Google Shape;7352;p44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3" name="Google Shape;7353;p44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4" name="Google Shape;7354;p44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5" name="Google Shape;7355;p44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6" name="Google Shape;7356;p44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7" name="Google Shape;7357;p44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1" name="Shape 7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" name="Google Shape;7362;p45"/>
          <p:cNvSpPr/>
          <p:nvPr/>
        </p:nvSpPr>
        <p:spPr>
          <a:xfrm>
            <a:off x="2482886" y="985725"/>
            <a:ext cx="4181103" cy="3274036"/>
          </a:xfrm>
          <a:custGeom>
            <a:rect b="b" l="l" r="r" t="t"/>
            <a:pathLst>
              <a:path extrusionOk="0" h="15784" w="15784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3" name="Google Shape;7363;p45"/>
          <p:cNvSpPr txBox="1"/>
          <p:nvPr>
            <p:ph type="title"/>
          </p:nvPr>
        </p:nvSpPr>
        <p:spPr>
          <a:xfrm>
            <a:off x="2643450" y="2197025"/>
            <a:ext cx="3857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r>
              <a:rPr lang="en"/>
              <a:t>End</a:t>
            </a:r>
            <a:endParaRPr/>
          </a:p>
        </p:txBody>
      </p:sp>
      <p:sp>
        <p:nvSpPr>
          <p:cNvPr id="7364" name="Google Shape;7364;p45"/>
          <p:cNvSpPr txBox="1"/>
          <p:nvPr>
            <p:ph idx="1" type="subTitle"/>
          </p:nvPr>
        </p:nvSpPr>
        <p:spPr>
          <a:xfrm>
            <a:off x="2950275" y="3715025"/>
            <a:ext cx="3261600" cy="6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https://www.figma.com/file/2zxv1gLJvrNCv5s71ffRn9/UI-Simelet-Apps?node-id=3696%3A1090</a:t>
            </a:r>
            <a:r>
              <a:rPr lang="en"/>
              <a:t> </a:t>
            </a:r>
            <a:endParaRPr/>
          </a:p>
        </p:txBody>
      </p:sp>
      <p:sp>
        <p:nvSpPr>
          <p:cNvPr id="7365" name="Google Shape;7365;p45"/>
          <p:cNvSpPr txBox="1"/>
          <p:nvPr>
            <p:ph idx="2" type="title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366" name="Google Shape;7366;p45"/>
          <p:cNvGrpSpPr/>
          <p:nvPr/>
        </p:nvGrpSpPr>
        <p:grpSpPr>
          <a:xfrm>
            <a:off x="2799464" y="3286264"/>
            <a:ext cx="3553525" cy="175275"/>
            <a:chOff x="3998100" y="4633825"/>
            <a:chExt cx="2329875" cy="175275"/>
          </a:xfrm>
        </p:grpSpPr>
        <p:sp>
          <p:nvSpPr>
            <p:cNvPr id="7367" name="Google Shape;7367;p45"/>
            <p:cNvSpPr/>
            <p:nvPr/>
          </p:nvSpPr>
          <p:spPr>
            <a:xfrm>
              <a:off x="4853875" y="4633825"/>
              <a:ext cx="1023725" cy="161150"/>
            </a:xfrm>
            <a:custGeom>
              <a:rect b="b" l="l" r="r" t="t"/>
              <a:pathLst>
                <a:path extrusionOk="0" h="6446" w="40949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8" name="Google Shape;7368;p45"/>
            <p:cNvSpPr/>
            <p:nvPr/>
          </p:nvSpPr>
          <p:spPr>
            <a:xfrm>
              <a:off x="4232975" y="4637500"/>
              <a:ext cx="852650" cy="163225"/>
            </a:xfrm>
            <a:custGeom>
              <a:rect b="b" l="l" r="r" t="t"/>
              <a:pathLst>
                <a:path extrusionOk="0" h="6529" w="34106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9" name="Google Shape;7369;p45"/>
            <p:cNvSpPr/>
            <p:nvPr/>
          </p:nvSpPr>
          <p:spPr>
            <a:xfrm>
              <a:off x="5753075" y="4641150"/>
              <a:ext cx="574900" cy="128200"/>
            </a:xfrm>
            <a:custGeom>
              <a:rect b="b" l="l" r="r" t="t"/>
              <a:pathLst>
                <a:path extrusionOk="0" h="5128" w="22996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0" name="Google Shape;7370;p45"/>
            <p:cNvSpPr/>
            <p:nvPr/>
          </p:nvSpPr>
          <p:spPr>
            <a:xfrm>
              <a:off x="3998100" y="4643250"/>
              <a:ext cx="445175" cy="158525"/>
            </a:xfrm>
            <a:custGeom>
              <a:rect b="b" l="l" r="r" t="t"/>
              <a:pathLst>
                <a:path extrusionOk="0" h="6341" w="17807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1" name="Google Shape;7371;p45"/>
            <p:cNvSpPr/>
            <p:nvPr/>
          </p:nvSpPr>
          <p:spPr>
            <a:xfrm>
              <a:off x="5127975" y="4751525"/>
              <a:ext cx="328525" cy="37700"/>
            </a:xfrm>
            <a:custGeom>
              <a:rect b="b" l="l" r="r" t="t"/>
              <a:pathLst>
                <a:path extrusionOk="0" h="1508" w="13141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2" name="Google Shape;7372;p45"/>
            <p:cNvSpPr/>
            <p:nvPr/>
          </p:nvSpPr>
          <p:spPr>
            <a:xfrm>
              <a:off x="4146125" y="4641675"/>
              <a:ext cx="85825" cy="71700"/>
            </a:xfrm>
            <a:custGeom>
              <a:rect b="b" l="l" r="r" t="t"/>
              <a:pathLst>
                <a:path extrusionOk="0" h="2868" w="3433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3" name="Google Shape;7373;p45"/>
            <p:cNvSpPr/>
            <p:nvPr/>
          </p:nvSpPr>
          <p:spPr>
            <a:xfrm>
              <a:off x="4157125" y="4770875"/>
              <a:ext cx="166375" cy="35075"/>
            </a:xfrm>
            <a:custGeom>
              <a:rect b="b" l="l" r="r" t="t"/>
              <a:pathLst>
                <a:path extrusionOk="0" h="1403" w="6655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4" name="Google Shape;7374;p45"/>
            <p:cNvSpPr/>
            <p:nvPr/>
          </p:nvSpPr>
          <p:spPr>
            <a:xfrm>
              <a:off x="4737750" y="4641675"/>
              <a:ext cx="88950" cy="35600"/>
            </a:xfrm>
            <a:custGeom>
              <a:rect b="b" l="l" r="r" t="t"/>
              <a:pathLst>
                <a:path extrusionOk="0" h="1424" w="3558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5" name="Google Shape;7375;p45"/>
            <p:cNvSpPr/>
            <p:nvPr/>
          </p:nvSpPr>
          <p:spPr>
            <a:xfrm>
              <a:off x="4756050" y="4770350"/>
              <a:ext cx="79550" cy="27225"/>
            </a:xfrm>
            <a:custGeom>
              <a:rect b="b" l="l" r="r" t="t"/>
              <a:pathLst>
                <a:path extrusionOk="0" h="1089" w="3182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6" name="Google Shape;7376;p45"/>
            <p:cNvSpPr/>
            <p:nvPr/>
          </p:nvSpPr>
          <p:spPr>
            <a:xfrm>
              <a:off x="5655775" y="4760950"/>
              <a:ext cx="97325" cy="21475"/>
            </a:xfrm>
            <a:custGeom>
              <a:rect b="b" l="l" r="r" t="t"/>
              <a:pathLst>
                <a:path extrusionOk="0" h="859" w="3893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7" name="Google Shape;7377;p45"/>
            <p:cNvSpPr/>
            <p:nvPr/>
          </p:nvSpPr>
          <p:spPr>
            <a:xfrm>
              <a:off x="4661900" y="4641675"/>
              <a:ext cx="47625" cy="31425"/>
            </a:xfrm>
            <a:custGeom>
              <a:rect b="b" l="l" r="r" t="t"/>
              <a:pathLst>
                <a:path extrusionOk="0" h="1257" w="1905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8" name="Google Shape;7378;p45"/>
            <p:cNvSpPr/>
            <p:nvPr/>
          </p:nvSpPr>
          <p:spPr>
            <a:xfrm>
              <a:off x="4328700" y="4766700"/>
              <a:ext cx="46050" cy="36125"/>
            </a:xfrm>
            <a:custGeom>
              <a:rect b="b" l="l" r="r" t="t"/>
              <a:pathLst>
                <a:path extrusionOk="0" h="1445" w="1842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9" name="Google Shape;7379;p45"/>
            <p:cNvSpPr/>
            <p:nvPr/>
          </p:nvSpPr>
          <p:spPr>
            <a:xfrm>
              <a:off x="4059825" y="4643250"/>
              <a:ext cx="44500" cy="28275"/>
            </a:xfrm>
            <a:custGeom>
              <a:rect b="b" l="l" r="r" t="t"/>
              <a:pathLst>
                <a:path extrusionOk="0" h="1131" w="178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0" name="Google Shape;7380;p45"/>
            <p:cNvSpPr/>
            <p:nvPr/>
          </p:nvSpPr>
          <p:spPr>
            <a:xfrm>
              <a:off x="5535975" y="4766700"/>
              <a:ext cx="62275" cy="7875"/>
            </a:xfrm>
            <a:custGeom>
              <a:rect b="b" l="l" r="r" t="t"/>
              <a:pathLst>
                <a:path extrusionOk="0" h="315" w="2491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1" name="Google Shape;7381;p45"/>
            <p:cNvSpPr/>
            <p:nvPr/>
          </p:nvSpPr>
          <p:spPr>
            <a:xfrm>
              <a:off x="4463125" y="4771400"/>
              <a:ext cx="35600" cy="20950"/>
            </a:xfrm>
            <a:custGeom>
              <a:rect b="b" l="l" r="r" t="t"/>
              <a:pathLst>
                <a:path extrusionOk="0" h="838" w="1424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2" name="Google Shape;7382;p45"/>
            <p:cNvSpPr/>
            <p:nvPr/>
          </p:nvSpPr>
          <p:spPr>
            <a:xfrm>
              <a:off x="4622150" y="4774550"/>
              <a:ext cx="36125" cy="23550"/>
            </a:xfrm>
            <a:custGeom>
              <a:rect b="b" l="l" r="r" t="t"/>
              <a:pathLst>
                <a:path extrusionOk="0" h="942" w="1445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3" name="Google Shape;7383;p45"/>
            <p:cNvSpPr/>
            <p:nvPr/>
          </p:nvSpPr>
          <p:spPr>
            <a:xfrm>
              <a:off x="4090700" y="4793900"/>
              <a:ext cx="35575" cy="15200"/>
            </a:xfrm>
            <a:custGeom>
              <a:rect b="b" l="l" r="r" t="t"/>
              <a:pathLst>
                <a:path extrusionOk="0" h="608" w="1423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4" name="Google Shape;7384;p45"/>
            <p:cNvSpPr/>
            <p:nvPr/>
          </p:nvSpPr>
          <p:spPr>
            <a:xfrm>
              <a:off x="5097625" y="4772975"/>
              <a:ext cx="17300" cy="20950"/>
            </a:xfrm>
            <a:custGeom>
              <a:rect b="b" l="l" r="r" t="t"/>
              <a:pathLst>
                <a:path extrusionOk="0" h="838" w="692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5" name="Google Shape;7385;p45"/>
            <p:cNvSpPr/>
            <p:nvPr/>
          </p:nvSpPr>
          <p:spPr>
            <a:xfrm>
              <a:off x="4866425" y="4778200"/>
              <a:ext cx="18350" cy="15725"/>
            </a:xfrm>
            <a:custGeom>
              <a:rect b="b" l="l" r="r" t="t"/>
              <a:pathLst>
                <a:path extrusionOk="0" h="629" w="734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6" name="Google Shape;7386;p45"/>
            <p:cNvSpPr/>
            <p:nvPr/>
          </p:nvSpPr>
          <p:spPr>
            <a:xfrm>
              <a:off x="5607125" y="476880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7" name="Google Shape;7387;p45"/>
            <p:cNvSpPr/>
            <p:nvPr/>
          </p:nvSpPr>
          <p:spPr>
            <a:xfrm>
              <a:off x="4130450" y="4645350"/>
              <a:ext cx="17800" cy="15175"/>
            </a:xfrm>
            <a:custGeom>
              <a:rect b="b" l="l" r="r" t="t"/>
              <a:pathLst>
                <a:path extrusionOk="0" h="607" w="712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8" name="Google Shape;7388;p45"/>
            <p:cNvSpPr/>
            <p:nvPr/>
          </p:nvSpPr>
          <p:spPr>
            <a:xfrm>
              <a:off x="4582925" y="4785525"/>
              <a:ext cx="17800" cy="12575"/>
            </a:xfrm>
            <a:custGeom>
              <a:rect b="b" l="l" r="r" t="t"/>
              <a:pathLst>
                <a:path extrusionOk="0" h="503" w="712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9" name="Google Shape;7389;p45"/>
            <p:cNvSpPr/>
            <p:nvPr/>
          </p:nvSpPr>
          <p:spPr>
            <a:xfrm>
              <a:off x="4689100" y="4786575"/>
              <a:ext cx="13625" cy="11000"/>
            </a:xfrm>
            <a:custGeom>
              <a:rect b="b" l="l" r="r" t="t"/>
              <a:pathLst>
                <a:path extrusionOk="0" h="440" w="545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0" name="Google Shape;7390;p45"/>
            <p:cNvSpPr/>
            <p:nvPr/>
          </p:nvSpPr>
          <p:spPr>
            <a:xfrm>
              <a:off x="5638000" y="476775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1" name="Google Shape;7391;p45"/>
            <p:cNvSpPr/>
            <p:nvPr/>
          </p:nvSpPr>
          <p:spPr>
            <a:xfrm>
              <a:off x="4711600" y="4788150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2" name="Google Shape;7392;p45"/>
            <p:cNvSpPr/>
            <p:nvPr/>
          </p:nvSpPr>
          <p:spPr>
            <a:xfrm>
              <a:off x="4844450" y="4783450"/>
              <a:ext cx="8925" cy="9425"/>
            </a:xfrm>
            <a:custGeom>
              <a:rect b="b" l="l" r="r" t="t"/>
              <a:pathLst>
                <a:path extrusionOk="0" h="377" w="357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3" name="Google Shape;7393;p45"/>
            <p:cNvSpPr/>
            <p:nvPr/>
          </p:nvSpPr>
          <p:spPr>
            <a:xfrm>
              <a:off x="5474250" y="4775075"/>
              <a:ext cx="8400" cy="8400"/>
            </a:xfrm>
            <a:custGeom>
              <a:rect b="b" l="l" r="r" t="t"/>
              <a:pathLst>
                <a:path extrusionOk="0" h="336" w="336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4" name="Google Shape;7394;p45"/>
            <p:cNvSpPr/>
            <p:nvPr/>
          </p:nvSpPr>
          <p:spPr>
            <a:xfrm>
              <a:off x="5097125" y="4725900"/>
              <a:ext cx="52850" cy="39775"/>
            </a:xfrm>
            <a:custGeom>
              <a:rect b="b" l="l" r="r" t="t"/>
              <a:pathLst>
                <a:path extrusionOk="0" h="1591" w="2114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5" name="Google Shape;7395;p45"/>
            <p:cNvSpPr/>
            <p:nvPr/>
          </p:nvSpPr>
          <p:spPr>
            <a:xfrm>
              <a:off x="5821600" y="4678825"/>
              <a:ext cx="14150" cy="12050"/>
            </a:xfrm>
            <a:custGeom>
              <a:rect b="b" l="l" r="r" t="t"/>
              <a:pathLst>
                <a:path extrusionOk="0" h="482" w="566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6" name="Google Shape;7396;p45"/>
            <p:cNvSpPr/>
            <p:nvPr/>
          </p:nvSpPr>
          <p:spPr>
            <a:xfrm>
              <a:off x="5341400" y="4657375"/>
              <a:ext cx="15725" cy="11525"/>
            </a:xfrm>
            <a:custGeom>
              <a:rect b="b" l="l" r="r" t="t"/>
              <a:pathLst>
                <a:path extrusionOk="0" h="461" w="629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7" name="Google Shape;7397;p45"/>
            <p:cNvSpPr/>
            <p:nvPr/>
          </p:nvSpPr>
          <p:spPr>
            <a:xfrm>
              <a:off x="5301650" y="4675150"/>
              <a:ext cx="7875" cy="9975"/>
            </a:xfrm>
            <a:custGeom>
              <a:rect b="b" l="l" r="r" t="t"/>
              <a:pathLst>
                <a:path extrusionOk="0" h="399" w="315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8" name="Google Shape;7398;p45"/>
            <p:cNvSpPr/>
            <p:nvPr/>
          </p:nvSpPr>
          <p:spPr>
            <a:xfrm>
              <a:off x="5360225" y="467935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9" name="Google Shape;7399;p45"/>
            <p:cNvSpPr/>
            <p:nvPr/>
          </p:nvSpPr>
          <p:spPr>
            <a:xfrm>
              <a:off x="4611175" y="4651100"/>
              <a:ext cx="50225" cy="32975"/>
            </a:xfrm>
            <a:custGeom>
              <a:rect b="b" l="l" r="r" t="t"/>
              <a:pathLst>
                <a:path extrusionOk="0" h="1319" w="2009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0" name="Google Shape;7400;p45"/>
            <p:cNvSpPr/>
            <p:nvPr/>
          </p:nvSpPr>
          <p:spPr>
            <a:xfrm>
              <a:off x="4476200" y="4645875"/>
              <a:ext cx="35600" cy="15175"/>
            </a:xfrm>
            <a:custGeom>
              <a:rect b="b" l="l" r="r" t="t"/>
              <a:pathLst>
                <a:path extrusionOk="0" h="607" w="1424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1" name="Google Shape;7401;p45"/>
            <p:cNvSpPr/>
            <p:nvPr/>
          </p:nvSpPr>
          <p:spPr>
            <a:xfrm>
              <a:off x="4454750" y="4717525"/>
              <a:ext cx="16775" cy="17300"/>
            </a:xfrm>
            <a:custGeom>
              <a:rect b="b" l="l" r="r" t="t"/>
              <a:pathLst>
                <a:path extrusionOk="0" h="692" w="671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2" name="Google Shape;7402;p45"/>
            <p:cNvSpPr/>
            <p:nvPr/>
          </p:nvSpPr>
          <p:spPr>
            <a:xfrm>
              <a:off x="4406100" y="4660500"/>
              <a:ext cx="12075" cy="13125"/>
            </a:xfrm>
            <a:custGeom>
              <a:rect b="b" l="l" r="r" t="t"/>
              <a:pathLst>
                <a:path extrusionOk="0" h="525" w="483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3" name="Google Shape;7403;p45"/>
            <p:cNvSpPr/>
            <p:nvPr/>
          </p:nvSpPr>
          <p:spPr>
            <a:xfrm>
              <a:off x="4832950" y="47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4" name="Google Shape;7404;p45"/>
            <p:cNvSpPr/>
            <p:nvPr/>
          </p:nvSpPr>
          <p:spPr>
            <a:xfrm>
              <a:off x="4753450" y="4670450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5" name="Google Shape;7405;p45"/>
            <p:cNvSpPr/>
            <p:nvPr/>
          </p:nvSpPr>
          <p:spPr>
            <a:xfrm>
              <a:off x="4300975" y="4696075"/>
              <a:ext cx="10475" cy="7350"/>
            </a:xfrm>
            <a:custGeom>
              <a:rect b="b" l="l" r="r" t="t"/>
              <a:pathLst>
                <a:path extrusionOk="0" h="294" w="419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6" name="Google Shape;7406;p45"/>
          <p:cNvSpPr/>
          <p:nvPr/>
        </p:nvSpPr>
        <p:spPr>
          <a:xfrm flipH="1">
            <a:off x="6004429" y="769214"/>
            <a:ext cx="985447" cy="1030488"/>
          </a:xfrm>
          <a:custGeom>
            <a:rect b="b" l="l" r="r" t="t"/>
            <a:pathLst>
              <a:path extrusionOk="0" h="18097" w="17306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7" name="Google Shape;7407;p45"/>
          <p:cNvSpPr/>
          <p:nvPr/>
        </p:nvSpPr>
        <p:spPr>
          <a:xfrm>
            <a:off x="2071629" y="690264"/>
            <a:ext cx="985447" cy="1030488"/>
          </a:xfrm>
          <a:custGeom>
            <a:rect b="b" l="l" r="r" t="t"/>
            <a:pathLst>
              <a:path extrusionOk="0" h="18097" w="17306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1" name="Shape 7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2" name="Google Shape;7412;p46"/>
          <p:cNvSpPr/>
          <p:nvPr/>
        </p:nvSpPr>
        <p:spPr>
          <a:xfrm>
            <a:off x="2482886" y="985725"/>
            <a:ext cx="4181103" cy="3274036"/>
          </a:xfrm>
          <a:custGeom>
            <a:rect b="b" l="l" r="r" t="t"/>
            <a:pathLst>
              <a:path extrusionOk="0" h="15784" w="15784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3" name="Google Shape;7413;p46"/>
          <p:cNvSpPr txBox="1"/>
          <p:nvPr>
            <p:ph type="title"/>
          </p:nvPr>
        </p:nvSpPr>
        <p:spPr>
          <a:xfrm>
            <a:off x="2643450" y="2197025"/>
            <a:ext cx="3857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414" name="Google Shape;7414;p46"/>
          <p:cNvSpPr txBox="1"/>
          <p:nvPr>
            <p:ph idx="1" type="subTitle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Database, EndPoint</a:t>
            </a:r>
            <a:endParaRPr/>
          </a:p>
        </p:txBody>
      </p:sp>
      <p:sp>
        <p:nvSpPr>
          <p:cNvPr id="7415" name="Google Shape;7415;p46"/>
          <p:cNvSpPr txBox="1"/>
          <p:nvPr>
            <p:ph idx="2" type="title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416" name="Google Shape;7416;p46"/>
          <p:cNvGrpSpPr/>
          <p:nvPr/>
        </p:nvGrpSpPr>
        <p:grpSpPr>
          <a:xfrm>
            <a:off x="2799464" y="3286264"/>
            <a:ext cx="3553525" cy="175275"/>
            <a:chOff x="3998100" y="4633825"/>
            <a:chExt cx="2329875" cy="175275"/>
          </a:xfrm>
        </p:grpSpPr>
        <p:sp>
          <p:nvSpPr>
            <p:cNvPr id="7417" name="Google Shape;7417;p46"/>
            <p:cNvSpPr/>
            <p:nvPr/>
          </p:nvSpPr>
          <p:spPr>
            <a:xfrm>
              <a:off x="4853875" y="4633825"/>
              <a:ext cx="1023725" cy="161150"/>
            </a:xfrm>
            <a:custGeom>
              <a:rect b="b" l="l" r="r" t="t"/>
              <a:pathLst>
                <a:path extrusionOk="0" h="6446" w="40949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8" name="Google Shape;7418;p46"/>
            <p:cNvSpPr/>
            <p:nvPr/>
          </p:nvSpPr>
          <p:spPr>
            <a:xfrm>
              <a:off x="4232975" y="4637500"/>
              <a:ext cx="852650" cy="163225"/>
            </a:xfrm>
            <a:custGeom>
              <a:rect b="b" l="l" r="r" t="t"/>
              <a:pathLst>
                <a:path extrusionOk="0" h="6529" w="34106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9" name="Google Shape;7419;p46"/>
            <p:cNvSpPr/>
            <p:nvPr/>
          </p:nvSpPr>
          <p:spPr>
            <a:xfrm>
              <a:off x="5753075" y="4641150"/>
              <a:ext cx="574900" cy="128200"/>
            </a:xfrm>
            <a:custGeom>
              <a:rect b="b" l="l" r="r" t="t"/>
              <a:pathLst>
                <a:path extrusionOk="0" h="5128" w="22996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0" name="Google Shape;7420;p46"/>
            <p:cNvSpPr/>
            <p:nvPr/>
          </p:nvSpPr>
          <p:spPr>
            <a:xfrm>
              <a:off x="3998100" y="4643250"/>
              <a:ext cx="445175" cy="158525"/>
            </a:xfrm>
            <a:custGeom>
              <a:rect b="b" l="l" r="r" t="t"/>
              <a:pathLst>
                <a:path extrusionOk="0" h="6341" w="17807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1" name="Google Shape;7421;p46"/>
            <p:cNvSpPr/>
            <p:nvPr/>
          </p:nvSpPr>
          <p:spPr>
            <a:xfrm>
              <a:off x="5127975" y="4751525"/>
              <a:ext cx="328525" cy="37700"/>
            </a:xfrm>
            <a:custGeom>
              <a:rect b="b" l="l" r="r" t="t"/>
              <a:pathLst>
                <a:path extrusionOk="0" h="1508" w="13141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2" name="Google Shape;7422;p46"/>
            <p:cNvSpPr/>
            <p:nvPr/>
          </p:nvSpPr>
          <p:spPr>
            <a:xfrm>
              <a:off x="4146125" y="4641675"/>
              <a:ext cx="85825" cy="71700"/>
            </a:xfrm>
            <a:custGeom>
              <a:rect b="b" l="l" r="r" t="t"/>
              <a:pathLst>
                <a:path extrusionOk="0" h="2868" w="3433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3" name="Google Shape;7423;p46"/>
            <p:cNvSpPr/>
            <p:nvPr/>
          </p:nvSpPr>
          <p:spPr>
            <a:xfrm>
              <a:off x="4157125" y="4770875"/>
              <a:ext cx="166375" cy="35075"/>
            </a:xfrm>
            <a:custGeom>
              <a:rect b="b" l="l" r="r" t="t"/>
              <a:pathLst>
                <a:path extrusionOk="0" h="1403" w="6655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4" name="Google Shape;7424;p46"/>
            <p:cNvSpPr/>
            <p:nvPr/>
          </p:nvSpPr>
          <p:spPr>
            <a:xfrm>
              <a:off x="4737750" y="4641675"/>
              <a:ext cx="88950" cy="35600"/>
            </a:xfrm>
            <a:custGeom>
              <a:rect b="b" l="l" r="r" t="t"/>
              <a:pathLst>
                <a:path extrusionOk="0" h="1424" w="3558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5" name="Google Shape;7425;p46"/>
            <p:cNvSpPr/>
            <p:nvPr/>
          </p:nvSpPr>
          <p:spPr>
            <a:xfrm>
              <a:off x="4756050" y="4770350"/>
              <a:ext cx="79550" cy="27225"/>
            </a:xfrm>
            <a:custGeom>
              <a:rect b="b" l="l" r="r" t="t"/>
              <a:pathLst>
                <a:path extrusionOk="0" h="1089" w="3182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6" name="Google Shape;7426;p46"/>
            <p:cNvSpPr/>
            <p:nvPr/>
          </p:nvSpPr>
          <p:spPr>
            <a:xfrm>
              <a:off x="5655775" y="4760950"/>
              <a:ext cx="97325" cy="21475"/>
            </a:xfrm>
            <a:custGeom>
              <a:rect b="b" l="l" r="r" t="t"/>
              <a:pathLst>
                <a:path extrusionOk="0" h="859" w="3893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7" name="Google Shape;7427;p46"/>
            <p:cNvSpPr/>
            <p:nvPr/>
          </p:nvSpPr>
          <p:spPr>
            <a:xfrm>
              <a:off x="4661900" y="4641675"/>
              <a:ext cx="47625" cy="31425"/>
            </a:xfrm>
            <a:custGeom>
              <a:rect b="b" l="l" r="r" t="t"/>
              <a:pathLst>
                <a:path extrusionOk="0" h="1257" w="1905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8" name="Google Shape;7428;p46"/>
            <p:cNvSpPr/>
            <p:nvPr/>
          </p:nvSpPr>
          <p:spPr>
            <a:xfrm>
              <a:off x="4328700" y="4766700"/>
              <a:ext cx="46050" cy="36125"/>
            </a:xfrm>
            <a:custGeom>
              <a:rect b="b" l="l" r="r" t="t"/>
              <a:pathLst>
                <a:path extrusionOk="0" h="1445" w="1842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9" name="Google Shape;7429;p46"/>
            <p:cNvSpPr/>
            <p:nvPr/>
          </p:nvSpPr>
          <p:spPr>
            <a:xfrm>
              <a:off x="4059825" y="4643250"/>
              <a:ext cx="44500" cy="28275"/>
            </a:xfrm>
            <a:custGeom>
              <a:rect b="b" l="l" r="r" t="t"/>
              <a:pathLst>
                <a:path extrusionOk="0" h="1131" w="178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0" name="Google Shape;7430;p46"/>
            <p:cNvSpPr/>
            <p:nvPr/>
          </p:nvSpPr>
          <p:spPr>
            <a:xfrm>
              <a:off x="5535975" y="4766700"/>
              <a:ext cx="62275" cy="7875"/>
            </a:xfrm>
            <a:custGeom>
              <a:rect b="b" l="l" r="r" t="t"/>
              <a:pathLst>
                <a:path extrusionOk="0" h="315" w="2491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1" name="Google Shape;7431;p46"/>
            <p:cNvSpPr/>
            <p:nvPr/>
          </p:nvSpPr>
          <p:spPr>
            <a:xfrm>
              <a:off x="4463125" y="4771400"/>
              <a:ext cx="35600" cy="20950"/>
            </a:xfrm>
            <a:custGeom>
              <a:rect b="b" l="l" r="r" t="t"/>
              <a:pathLst>
                <a:path extrusionOk="0" h="838" w="1424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2" name="Google Shape;7432;p46"/>
            <p:cNvSpPr/>
            <p:nvPr/>
          </p:nvSpPr>
          <p:spPr>
            <a:xfrm>
              <a:off x="4622150" y="4774550"/>
              <a:ext cx="36125" cy="23550"/>
            </a:xfrm>
            <a:custGeom>
              <a:rect b="b" l="l" r="r" t="t"/>
              <a:pathLst>
                <a:path extrusionOk="0" h="942" w="1445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3" name="Google Shape;7433;p46"/>
            <p:cNvSpPr/>
            <p:nvPr/>
          </p:nvSpPr>
          <p:spPr>
            <a:xfrm>
              <a:off x="4090700" y="4793900"/>
              <a:ext cx="35575" cy="15200"/>
            </a:xfrm>
            <a:custGeom>
              <a:rect b="b" l="l" r="r" t="t"/>
              <a:pathLst>
                <a:path extrusionOk="0" h="608" w="1423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4" name="Google Shape;7434;p46"/>
            <p:cNvSpPr/>
            <p:nvPr/>
          </p:nvSpPr>
          <p:spPr>
            <a:xfrm>
              <a:off x="5097625" y="4772975"/>
              <a:ext cx="17300" cy="20950"/>
            </a:xfrm>
            <a:custGeom>
              <a:rect b="b" l="l" r="r" t="t"/>
              <a:pathLst>
                <a:path extrusionOk="0" h="838" w="692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5" name="Google Shape;7435;p46"/>
            <p:cNvSpPr/>
            <p:nvPr/>
          </p:nvSpPr>
          <p:spPr>
            <a:xfrm>
              <a:off x="4866425" y="4778200"/>
              <a:ext cx="18350" cy="15725"/>
            </a:xfrm>
            <a:custGeom>
              <a:rect b="b" l="l" r="r" t="t"/>
              <a:pathLst>
                <a:path extrusionOk="0" h="629" w="734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6" name="Google Shape;7436;p46"/>
            <p:cNvSpPr/>
            <p:nvPr/>
          </p:nvSpPr>
          <p:spPr>
            <a:xfrm>
              <a:off x="5607125" y="476880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7" name="Google Shape;7437;p46"/>
            <p:cNvSpPr/>
            <p:nvPr/>
          </p:nvSpPr>
          <p:spPr>
            <a:xfrm>
              <a:off x="4130450" y="4645350"/>
              <a:ext cx="17800" cy="15175"/>
            </a:xfrm>
            <a:custGeom>
              <a:rect b="b" l="l" r="r" t="t"/>
              <a:pathLst>
                <a:path extrusionOk="0" h="607" w="712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8" name="Google Shape;7438;p46"/>
            <p:cNvSpPr/>
            <p:nvPr/>
          </p:nvSpPr>
          <p:spPr>
            <a:xfrm>
              <a:off x="4582925" y="4785525"/>
              <a:ext cx="17800" cy="12575"/>
            </a:xfrm>
            <a:custGeom>
              <a:rect b="b" l="l" r="r" t="t"/>
              <a:pathLst>
                <a:path extrusionOk="0" h="503" w="712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9" name="Google Shape;7439;p46"/>
            <p:cNvSpPr/>
            <p:nvPr/>
          </p:nvSpPr>
          <p:spPr>
            <a:xfrm>
              <a:off x="4689100" y="4786575"/>
              <a:ext cx="13625" cy="11000"/>
            </a:xfrm>
            <a:custGeom>
              <a:rect b="b" l="l" r="r" t="t"/>
              <a:pathLst>
                <a:path extrusionOk="0" h="440" w="545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0" name="Google Shape;7440;p46"/>
            <p:cNvSpPr/>
            <p:nvPr/>
          </p:nvSpPr>
          <p:spPr>
            <a:xfrm>
              <a:off x="5638000" y="476775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1" name="Google Shape;7441;p46"/>
            <p:cNvSpPr/>
            <p:nvPr/>
          </p:nvSpPr>
          <p:spPr>
            <a:xfrm>
              <a:off x="4711600" y="4788150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2" name="Google Shape;7442;p46"/>
            <p:cNvSpPr/>
            <p:nvPr/>
          </p:nvSpPr>
          <p:spPr>
            <a:xfrm>
              <a:off x="4844450" y="4783450"/>
              <a:ext cx="8925" cy="9425"/>
            </a:xfrm>
            <a:custGeom>
              <a:rect b="b" l="l" r="r" t="t"/>
              <a:pathLst>
                <a:path extrusionOk="0" h="377" w="357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3" name="Google Shape;7443;p46"/>
            <p:cNvSpPr/>
            <p:nvPr/>
          </p:nvSpPr>
          <p:spPr>
            <a:xfrm>
              <a:off x="5474250" y="4775075"/>
              <a:ext cx="8400" cy="8400"/>
            </a:xfrm>
            <a:custGeom>
              <a:rect b="b" l="l" r="r" t="t"/>
              <a:pathLst>
                <a:path extrusionOk="0" h="336" w="336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4" name="Google Shape;7444;p46"/>
            <p:cNvSpPr/>
            <p:nvPr/>
          </p:nvSpPr>
          <p:spPr>
            <a:xfrm>
              <a:off x="5097125" y="4725900"/>
              <a:ext cx="52850" cy="39775"/>
            </a:xfrm>
            <a:custGeom>
              <a:rect b="b" l="l" r="r" t="t"/>
              <a:pathLst>
                <a:path extrusionOk="0" h="1591" w="2114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5" name="Google Shape;7445;p46"/>
            <p:cNvSpPr/>
            <p:nvPr/>
          </p:nvSpPr>
          <p:spPr>
            <a:xfrm>
              <a:off x="5821600" y="4678825"/>
              <a:ext cx="14150" cy="12050"/>
            </a:xfrm>
            <a:custGeom>
              <a:rect b="b" l="l" r="r" t="t"/>
              <a:pathLst>
                <a:path extrusionOk="0" h="482" w="566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6" name="Google Shape;7446;p46"/>
            <p:cNvSpPr/>
            <p:nvPr/>
          </p:nvSpPr>
          <p:spPr>
            <a:xfrm>
              <a:off x="5341400" y="4657375"/>
              <a:ext cx="15725" cy="11525"/>
            </a:xfrm>
            <a:custGeom>
              <a:rect b="b" l="l" r="r" t="t"/>
              <a:pathLst>
                <a:path extrusionOk="0" h="461" w="629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7" name="Google Shape;7447;p46"/>
            <p:cNvSpPr/>
            <p:nvPr/>
          </p:nvSpPr>
          <p:spPr>
            <a:xfrm>
              <a:off x="5301650" y="4675150"/>
              <a:ext cx="7875" cy="9975"/>
            </a:xfrm>
            <a:custGeom>
              <a:rect b="b" l="l" r="r" t="t"/>
              <a:pathLst>
                <a:path extrusionOk="0" h="399" w="315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8" name="Google Shape;7448;p46"/>
            <p:cNvSpPr/>
            <p:nvPr/>
          </p:nvSpPr>
          <p:spPr>
            <a:xfrm>
              <a:off x="5360225" y="467935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9" name="Google Shape;7449;p46"/>
            <p:cNvSpPr/>
            <p:nvPr/>
          </p:nvSpPr>
          <p:spPr>
            <a:xfrm>
              <a:off x="4611175" y="4651100"/>
              <a:ext cx="50225" cy="32975"/>
            </a:xfrm>
            <a:custGeom>
              <a:rect b="b" l="l" r="r" t="t"/>
              <a:pathLst>
                <a:path extrusionOk="0" h="1319" w="2009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0" name="Google Shape;7450;p46"/>
            <p:cNvSpPr/>
            <p:nvPr/>
          </p:nvSpPr>
          <p:spPr>
            <a:xfrm>
              <a:off x="4476200" y="4645875"/>
              <a:ext cx="35600" cy="15175"/>
            </a:xfrm>
            <a:custGeom>
              <a:rect b="b" l="l" r="r" t="t"/>
              <a:pathLst>
                <a:path extrusionOk="0" h="607" w="1424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1" name="Google Shape;7451;p46"/>
            <p:cNvSpPr/>
            <p:nvPr/>
          </p:nvSpPr>
          <p:spPr>
            <a:xfrm>
              <a:off x="4454750" y="4717525"/>
              <a:ext cx="16775" cy="17300"/>
            </a:xfrm>
            <a:custGeom>
              <a:rect b="b" l="l" r="r" t="t"/>
              <a:pathLst>
                <a:path extrusionOk="0" h="692" w="671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2" name="Google Shape;7452;p46"/>
            <p:cNvSpPr/>
            <p:nvPr/>
          </p:nvSpPr>
          <p:spPr>
            <a:xfrm>
              <a:off x="4406100" y="4660500"/>
              <a:ext cx="12075" cy="13125"/>
            </a:xfrm>
            <a:custGeom>
              <a:rect b="b" l="l" r="r" t="t"/>
              <a:pathLst>
                <a:path extrusionOk="0" h="525" w="483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3" name="Google Shape;7453;p46"/>
            <p:cNvSpPr/>
            <p:nvPr/>
          </p:nvSpPr>
          <p:spPr>
            <a:xfrm>
              <a:off x="4832950" y="47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4" name="Google Shape;7454;p46"/>
            <p:cNvSpPr/>
            <p:nvPr/>
          </p:nvSpPr>
          <p:spPr>
            <a:xfrm>
              <a:off x="4753450" y="4670450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5" name="Google Shape;7455;p46"/>
            <p:cNvSpPr/>
            <p:nvPr/>
          </p:nvSpPr>
          <p:spPr>
            <a:xfrm>
              <a:off x="4300975" y="4696075"/>
              <a:ext cx="10475" cy="7350"/>
            </a:xfrm>
            <a:custGeom>
              <a:rect b="b" l="l" r="r" t="t"/>
              <a:pathLst>
                <a:path extrusionOk="0" h="294" w="419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6" name="Google Shape;7456;p46"/>
          <p:cNvSpPr/>
          <p:nvPr/>
        </p:nvSpPr>
        <p:spPr>
          <a:xfrm flipH="1">
            <a:off x="6004429" y="769214"/>
            <a:ext cx="985447" cy="1030488"/>
          </a:xfrm>
          <a:custGeom>
            <a:rect b="b" l="l" r="r" t="t"/>
            <a:pathLst>
              <a:path extrusionOk="0" h="18097" w="17306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7" name="Google Shape;7457;p46"/>
          <p:cNvSpPr/>
          <p:nvPr/>
        </p:nvSpPr>
        <p:spPr>
          <a:xfrm flipH="1">
            <a:off x="2252104" y="3461539"/>
            <a:ext cx="985447" cy="1030488"/>
          </a:xfrm>
          <a:custGeom>
            <a:rect b="b" l="l" r="r" t="t"/>
            <a:pathLst>
              <a:path extrusionOk="0" h="18097" w="17306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1" name="Shape 7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2" name="Google Shape;7462;p47"/>
          <p:cNvSpPr txBox="1"/>
          <p:nvPr>
            <p:ph type="ctrTitle"/>
          </p:nvPr>
        </p:nvSpPr>
        <p:spPr>
          <a:xfrm>
            <a:off x="1796250" y="847012"/>
            <a:ext cx="28251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Database</a:t>
            </a:r>
            <a:endParaRPr sz="6000"/>
          </a:p>
        </p:txBody>
      </p:sp>
      <p:grpSp>
        <p:nvGrpSpPr>
          <p:cNvPr id="7463" name="Google Shape;7463;p47"/>
          <p:cNvGrpSpPr/>
          <p:nvPr/>
        </p:nvGrpSpPr>
        <p:grpSpPr>
          <a:xfrm>
            <a:off x="5824349" y="3551475"/>
            <a:ext cx="2324125" cy="174750"/>
            <a:chOff x="3962000" y="4060525"/>
            <a:chExt cx="2324125" cy="174750"/>
          </a:xfrm>
        </p:grpSpPr>
        <p:sp>
          <p:nvSpPr>
            <p:cNvPr id="7464" name="Google Shape;7464;p47"/>
            <p:cNvSpPr/>
            <p:nvPr/>
          </p:nvSpPr>
          <p:spPr>
            <a:xfrm>
              <a:off x="3962000" y="4060525"/>
              <a:ext cx="1117875" cy="168975"/>
            </a:xfrm>
            <a:custGeom>
              <a:rect b="b" l="l" r="r" t="t"/>
              <a:pathLst>
                <a:path extrusionOk="0" h="6759" w="44715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5" name="Google Shape;7465;p47"/>
            <p:cNvSpPr/>
            <p:nvPr/>
          </p:nvSpPr>
          <p:spPr>
            <a:xfrm>
              <a:off x="4702700" y="4077275"/>
              <a:ext cx="1172275" cy="158000"/>
            </a:xfrm>
            <a:custGeom>
              <a:rect b="b" l="l" r="r" t="t"/>
              <a:pathLst>
                <a:path extrusionOk="0" h="6320" w="46891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6" name="Google Shape;7466;p47"/>
            <p:cNvSpPr/>
            <p:nvPr/>
          </p:nvSpPr>
          <p:spPr>
            <a:xfrm>
              <a:off x="5713850" y="4108125"/>
              <a:ext cx="572275" cy="107250"/>
            </a:xfrm>
            <a:custGeom>
              <a:rect b="b" l="l" r="r" t="t"/>
              <a:pathLst>
                <a:path extrusionOk="0" h="4290" w="22891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7" name="Google Shape;7467;p47"/>
            <p:cNvSpPr/>
            <p:nvPr/>
          </p:nvSpPr>
          <p:spPr>
            <a:xfrm>
              <a:off x="4481425" y="4181875"/>
              <a:ext cx="142325" cy="46600"/>
            </a:xfrm>
            <a:custGeom>
              <a:rect b="b" l="l" r="r" t="t"/>
              <a:pathLst>
                <a:path extrusionOk="0" h="1864" w="5693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8" name="Google Shape;7468;p47"/>
            <p:cNvSpPr/>
            <p:nvPr/>
          </p:nvSpPr>
          <p:spPr>
            <a:xfrm>
              <a:off x="4339675" y="4191825"/>
              <a:ext cx="84250" cy="31400"/>
            </a:xfrm>
            <a:custGeom>
              <a:rect b="b" l="l" r="r" t="t"/>
              <a:pathLst>
                <a:path extrusionOk="0" h="1256" w="337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9" name="Google Shape;7469;p47"/>
            <p:cNvSpPr/>
            <p:nvPr/>
          </p:nvSpPr>
          <p:spPr>
            <a:xfrm>
              <a:off x="5399450" y="4080400"/>
              <a:ext cx="70650" cy="23575"/>
            </a:xfrm>
            <a:custGeom>
              <a:rect b="b" l="l" r="r" t="t"/>
              <a:pathLst>
                <a:path extrusionOk="0" h="943" w="2826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0" name="Google Shape;7470;p47"/>
            <p:cNvSpPr/>
            <p:nvPr/>
          </p:nvSpPr>
          <p:spPr>
            <a:xfrm>
              <a:off x="5661000" y="4092950"/>
              <a:ext cx="70650" cy="14675"/>
            </a:xfrm>
            <a:custGeom>
              <a:rect b="b" l="l" r="r" t="t"/>
              <a:pathLst>
                <a:path extrusionOk="0" h="587" w="2826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1" name="Google Shape;7471;p47"/>
            <p:cNvSpPr/>
            <p:nvPr/>
          </p:nvSpPr>
          <p:spPr>
            <a:xfrm>
              <a:off x="4834525" y="4073075"/>
              <a:ext cx="28275" cy="43450"/>
            </a:xfrm>
            <a:custGeom>
              <a:rect b="b" l="l" r="r" t="t"/>
              <a:pathLst>
                <a:path extrusionOk="0" h="1738" w="1131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2" name="Google Shape;7472;p47"/>
            <p:cNvSpPr/>
            <p:nvPr/>
          </p:nvSpPr>
          <p:spPr>
            <a:xfrm>
              <a:off x="4920300" y="4077275"/>
              <a:ext cx="30900" cy="34025"/>
            </a:xfrm>
            <a:custGeom>
              <a:rect b="b" l="l" r="r" t="t"/>
              <a:pathLst>
                <a:path extrusionOk="0" h="1361" w="1236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3" name="Google Shape;7473;p47"/>
            <p:cNvSpPr/>
            <p:nvPr/>
          </p:nvSpPr>
          <p:spPr>
            <a:xfrm>
              <a:off x="4068725" y="4198100"/>
              <a:ext cx="40300" cy="14150"/>
            </a:xfrm>
            <a:custGeom>
              <a:rect b="b" l="l" r="r" t="t"/>
              <a:pathLst>
                <a:path extrusionOk="0" h="566" w="1612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4" name="Google Shape;7474;p47"/>
            <p:cNvSpPr/>
            <p:nvPr/>
          </p:nvSpPr>
          <p:spPr>
            <a:xfrm>
              <a:off x="4304100" y="4198625"/>
              <a:ext cx="22000" cy="16750"/>
            </a:xfrm>
            <a:custGeom>
              <a:rect b="b" l="l" r="r" t="t"/>
              <a:pathLst>
                <a:path extrusionOk="0" h="670" w="88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5" name="Google Shape;7475;p47"/>
            <p:cNvSpPr/>
            <p:nvPr/>
          </p:nvSpPr>
          <p:spPr>
            <a:xfrm>
              <a:off x="4197925" y="4194450"/>
              <a:ext cx="22000" cy="12050"/>
            </a:xfrm>
            <a:custGeom>
              <a:rect b="b" l="l" r="r" t="t"/>
              <a:pathLst>
                <a:path extrusionOk="0" h="482" w="88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6" name="Google Shape;7476;p47"/>
            <p:cNvSpPr/>
            <p:nvPr/>
          </p:nvSpPr>
          <p:spPr>
            <a:xfrm>
              <a:off x="4126775" y="4200200"/>
              <a:ext cx="13100" cy="10475"/>
            </a:xfrm>
            <a:custGeom>
              <a:rect b="b" l="l" r="r" t="t"/>
              <a:pathLst>
                <a:path extrusionOk="0" h="419" w="524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7" name="Google Shape;7477;p47"/>
            <p:cNvSpPr/>
            <p:nvPr/>
          </p:nvSpPr>
          <p:spPr>
            <a:xfrm>
              <a:off x="4277425" y="4200200"/>
              <a:ext cx="13100" cy="9950"/>
            </a:xfrm>
            <a:custGeom>
              <a:rect b="b" l="l" r="r" t="t"/>
              <a:pathLst>
                <a:path extrusionOk="0" h="398" w="524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8" name="Google Shape;7478;p47"/>
            <p:cNvSpPr/>
            <p:nvPr/>
          </p:nvSpPr>
          <p:spPr>
            <a:xfrm>
              <a:off x="4459475" y="4212750"/>
              <a:ext cx="13100" cy="11000"/>
            </a:xfrm>
            <a:custGeom>
              <a:rect b="b" l="l" r="r" t="t"/>
              <a:pathLst>
                <a:path extrusionOk="0" h="440" w="524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9" name="Google Shape;7479;p47"/>
            <p:cNvSpPr/>
            <p:nvPr/>
          </p:nvSpPr>
          <p:spPr>
            <a:xfrm>
              <a:off x="5762475" y="4100800"/>
              <a:ext cx="8925" cy="9450"/>
            </a:xfrm>
            <a:custGeom>
              <a:rect b="b" l="l" r="r" t="t"/>
              <a:pathLst>
                <a:path extrusionOk="0" h="378" w="357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0" name="Google Shape;7480;p47"/>
            <p:cNvSpPr/>
            <p:nvPr/>
          </p:nvSpPr>
          <p:spPr>
            <a:xfrm>
              <a:off x="5802775" y="4104475"/>
              <a:ext cx="8900" cy="10475"/>
            </a:xfrm>
            <a:custGeom>
              <a:rect b="b" l="l" r="r" t="t"/>
              <a:pathLst>
                <a:path extrusionOk="0" h="419" w="356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1" name="Google Shape;7481;p47"/>
            <p:cNvSpPr/>
            <p:nvPr/>
          </p:nvSpPr>
          <p:spPr>
            <a:xfrm>
              <a:off x="4636800" y="4220600"/>
              <a:ext cx="8900" cy="6825"/>
            </a:xfrm>
            <a:custGeom>
              <a:rect b="b" l="l" r="r" t="t"/>
              <a:pathLst>
                <a:path extrusionOk="0" h="273" w="356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2" name="Google Shape;7482;p47"/>
            <p:cNvSpPr/>
            <p:nvPr/>
          </p:nvSpPr>
          <p:spPr>
            <a:xfrm>
              <a:off x="4237675" y="4200725"/>
              <a:ext cx="13100" cy="5775"/>
            </a:xfrm>
            <a:custGeom>
              <a:rect b="b" l="l" r="r" t="t"/>
              <a:pathLst>
                <a:path extrusionOk="0" h="231" w="524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3" name="Google Shape;7483;p47"/>
            <p:cNvSpPr/>
            <p:nvPr/>
          </p:nvSpPr>
          <p:spPr>
            <a:xfrm>
              <a:off x="4960075" y="4079350"/>
              <a:ext cx="66975" cy="27225"/>
            </a:xfrm>
            <a:custGeom>
              <a:rect b="b" l="l" r="r" t="t"/>
              <a:pathLst>
                <a:path extrusionOk="0" h="1089" w="2679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4" name="Google Shape;7484;p47"/>
            <p:cNvSpPr/>
            <p:nvPr/>
          </p:nvSpPr>
          <p:spPr>
            <a:xfrm>
              <a:off x="4871150" y="4086675"/>
              <a:ext cx="20425" cy="25150"/>
            </a:xfrm>
            <a:custGeom>
              <a:rect b="b" l="l" r="r" t="t"/>
              <a:pathLst>
                <a:path extrusionOk="0" h="1006" w="817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5" name="Google Shape;7485;p47"/>
            <p:cNvSpPr/>
            <p:nvPr/>
          </p:nvSpPr>
          <p:spPr>
            <a:xfrm>
              <a:off x="4951175" y="4130100"/>
              <a:ext cx="16750" cy="14150"/>
            </a:xfrm>
            <a:custGeom>
              <a:rect b="b" l="l" r="r" t="t"/>
              <a:pathLst>
                <a:path extrusionOk="0" h="566" w="67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6" name="Google Shape;7486;p47"/>
            <p:cNvSpPr/>
            <p:nvPr/>
          </p:nvSpPr>
          <p:spPr>
            <a:xfrm>
              <a:off x="5042200" y="4141075"/>
              <a:ext cx="5250" cy="5775"/>
            </a:xfrm>
            <a:custGeom>
              <a:rect b="b" l="l" r="r" t="t"/>
              <a:pathLst>
                <a:path extrusionOk="0" h="231" w="21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7" name="Google Shape;7487;p47"/>
            <p:cNvSpPr/>
            <p:nvPr/>
          </p:nvSpPr>
          <p:spPr>
            <a:xfrm>
              <a:off x="4860150" y="4186075"/>
              <a:ext cx="5250" cy="5250"/>
            </a:xfrm>
            <a:custGeom>
              <a:rect b="b" l="l" r="r" t="t"/>
              <a:pathLst>
                <a:path extrusionOk="0" h="210" w="21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8" name="Google Shape;7488;p47"/>
            <p:cNvSpPr/>
            <p:nvPr/>
          </p:nvSpPr>
          <p:spPr>
            <a:xfrm>
              <a:off x="4869575" y="4104475"/>
              <a:ext cx="2100" cy="1575"/>
            </a:xfrm>
            <a:custGeom>
              <a:rect b="b" l="l" r="r" t="t"/>
              <a:pathLst>
                <a:path extrusionOk="0" h="63" w="84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9" name="Google Shape;7489;p47"/>
            <p:cNvSpPr/>
            <p:nvPr/>
          </p:nvSpPr>
          <p:spPr>
            <a:xfrm>
              <a:off x="5084025" y="4095575"/>
              <a:ext cx="31425" cy="38725"/>
            </a:xfrm>
            <a:custGeom>
              <a:rect b="b" l="l" r="r" t="t"/>
              <a:pathLst>
                <a:path extrusionOk="0" h="1549" w="1257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0" name="Google Shape;7490;p47"/>
            <p:cNvSpPr/>
            <p:nvPr/>
          </p:nvSpPr>
          <p:spPr>
            <a:xfrm>
              <a:off x="5794925" y="4131675"/>
              <a:ext cx="34025" cy="31400"/>
            </a:xfrm>
            <a:custGeom>
              <a:rect b="b" l="l" r="r" t="t"/>
              <a:pathLst>
                <a:path extrusionOk="0" h="1256" w="1361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1" name="Google Shape;7491;p47"/>
            <p:cNvSpPr/>
            <p:nvPr/>
          </p:nvSpPr>
          <p:spPr>
            <a:xfrm>
              <a:off x="5046900" y="4113350"/>
              <a:ext cx="15200" cy="13625"/>
            </a:xfrm>
            <a:custGeom>
              <a:rect b="b" l="l" r="r" t="t"/>
              <a:pathLst>
                <a:path extrusionOk="0" h="545" w="608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2" name="Google Shape;7492;p47"/>
            <p:cNvSpPr/>
            <p:nvPr/>
          </p:nvSpPr>
          <p:spPr>
            <a:xfrm>
              <a:off x="5746800" y="4141600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3" name="Google Shape;7493;p47"/>
            <p:cNvSpPr/>
            <p:nvPr/>
          </p:nvSpPr>
          <p:spPr>
            <a:xfrm>
              <a:off x="4935475" y="4194950"/>
              <a:ext cx="5250" cy="5275"/>
            </a:xfrm>
            <a:custGeom>
              <a:rect b="b" l="l" r="r" t="t"/>
              <a:pathLst>
                <a:path extrusionOk="0" h="211" w="21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4" name="Google Shape;7494;p47"/>
            <p:cNvSpPr/>
            <p:nvPr/>
          </p:nvSpPr>
          <p:spPr>
            <a:xfrm>
              <a:off x="5099200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5" name="Google Shape;7495;p47"/>
            <p:cNvSpPr/>
            <p:nvPr/>
          </p:nvSpPr>
          <p:spPr>
            <a:xfrm>
              <a:off x="5764575" y="4158875"/>
              <a:ext cx="5775" cy="5250"/>
            </a:xfrm>
            <a:custGeom>
              <a:rect b="b" l="l" r="r" t="t"/>
              <a:pathLst>
                <a:path extrusionOk="0" h="210" w="231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96" name="Google Shape;74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46" y="1588350"/>
            <a:ext cx="6286999" cy="35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