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dvent Pro" panose="020B0604020202020204" charset="0"/>
      <p:regular r:id="rId15"/>
      <p:bold r:id="rId16"/>
    </p:embeddedFont>
    <p:embeddedFont>
      <p:font typeface="Advent Pro Medium" panose="020B0604020202020204" charset="0"/>
      <p:regular r:id="rId17"/>
      <p:bold r:id="rId18"/>
    </p:embeddedFont>
    <p:embeddedFont>
      <p:font typeface="Bebas Neue" panose="020B0604020202020204" charset="0"/>
      <p:regular r:id="rId19"/>
    </p:embeddedFont>
    <p:embeddedFont>
      <p:font typeface="Happy Monkey" panose="020B0604020202020204" charset="0"/>
      <p:regular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e4b7ac326b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e4b7ac326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e4b7ac326b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e4b7ac326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e4b7ac326b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e4b7ac326b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e4b7ac326b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e4b7ac326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e4b7ac32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e4b7ac326b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e4b7ac326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e4b7ac326b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e4b7ac326b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e4b7ac326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e4b7ac326b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e4b7ac326b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e4b7ac326b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e4b7ac326b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3" y="-76200"/>
            <a:ext cx="9144000" cy="5219700"/>
            <a:chOff x="-43" y="-76200"/>
            <a:chExt cx="9144000" cy="5219700"/>
          </a:xfrm>
        </p:grpSpPr>
        <p:cxnSp>
          <p:nvCxnSpPr>
            <p:cNvPr id="10" name="Google Shape;10;p2"/>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1" name="Google Shape;11;p2"/>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2;p2"/>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14;p2"/>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15;p2"/>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 name="Google Shape;16;p2"/>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7" name="Google Shape;17;p2"/>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18;p2"/>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9;p2"/>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0" name="Google Shape;20;p2"/>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2"/>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22;p2"/>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2"/>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2"/>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5;p2"/>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26;p2"/>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7" name="Google Shape;27;p2"/>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8" name="Google Shape;28;p2"/>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 name="Google Shape;29;p2"/>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2"/>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31;p2"/>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2"/>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 name="Google Shape;33;p2"/>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34" name="Google Shape;34;p2"/>
          <p:cNvSpPr txBox="1">
            <a:spLocks noGrp="1"/>
          </p:cNvSpPr>
          <p:nvPr>
            <p:ph type="ctrTitle"/>
          </p:nvPr>
        </p:nvSpPr>
        <p:spPr>
          <a:xfrm>
            <a:off x="1287725" y="573550"/>
            <a:ext cx="6546000" cy="285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6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5" name="Google Shape;35;p2"/>
          <p:cNvSpPr txBox="1">
            <a:spLocks noGrp="1"/>
          </p:cNvSpPr>
          <p:nvPr>
            <p:ph type="subTitle" idx="1"/>
          </p:nvPr>
        </p:nvSpPr>
        <p:spPr>
          <a:xfrm>
            <a:off x="1959175" y="4000100"/>
            <a:ext cx="5224500" cy="572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0"/>
        <p:cNvGrpSpPr/>
        <p:nvPr/>
      </p:nvGrpSpPr>
      <p:grpSpPr>
        <a:xfrm>
          <a:off x="0" y="0"/>
          <a:ext cx="0" cy="0"/>
          <a:chOff x="0" y="0"/>
          <a:chExt cx="0" cy="0"/>
        </a:xfrm>
      </p:grpSpPr>
      <p:grpSp>
        <p:nvGrpSpPr>
          <p:cNvPr id="241" name="Google Shape;241;p11"/>
          <p:cNvGrpSpPr/>
          <p:nvPr/>
        </p:nvGrpSpPr>
        <p:grpSpPr>
          <a:xfrm>
            <a:off x="-43" y="-76200"/>
            <a:ext cx="9144000" cy="5219700"/>
            <a:chOff x="-43" y="-76200"/>
            <a:chExt cx="9144000" cy="5219700"/>
          </a:xfrm>
        </p:grpSpPr>
        <p:cxnSp>
          <p:nvCxnSpPr>
            <p:cNvPr id="242" name="Google Shape;242;p11"/>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3" name="Google Shape;243;p11"/>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11"/>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11"/>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6" name="Google Shape;246;p11"/>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7" name="Google Shape;247;p11"/>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11"/>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9" name="Google Shape;249;p11"/>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0" name="Google Shape;250;p11"/>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1" name="Google Shape;251;p11"/>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11"/>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3" name="Google Shape;253;p11"/>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4" name="Google Shape;254;p11"/>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11"/>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11"/>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11"/>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11"/>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59" name="Google Shape;259;p11"/>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11"/>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1" name="Google Shape;261;p11"/>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11"/>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3" name="Google Shape;263;p11"/>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4" name="Google Shape;264;p11"/>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5" name="Google Shape;265;p11"/>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266" name="Google Shape;266;p11"/>
          <p:cNvSpPr/>
          <p:nvPr/>
        </p:nvSpPr>
        <p:spPr>
          <a:xfrm>
            <a:off x="1306650" y="1143000"/>
            <a:ext cx="6531300" cy="285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txBox="1">
            <a:spLocks noGrp="1"/>
          </p:cNvSpPr>
          <p:nvPr>
            <p:ph type="title" hasCustomPrompt="1"/>
          </p:nvPr>
        </p:nvSpPr>
        <p:spPr>
          <a:xfrm>
            <a:off x="1959600" y="1751000"/>
            <a:ext cx="5224500" cy="154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8" name="Google Shape;268;p11"/>
          <p:cNvSpPr txBox="1">
            <a:spLocks noGrp="1"/>
          </p:cNvSpPr>
          <p:nvPr>
            <p:ph type="subTitle" idx="1"/>
          </p:nvPr>
        </p:nvSpPr>
        <p:spPr>
          <a:xfrm>
            <a:off x="1959775" y="3184375"/>
            <a:ext cx="5215200" cy="57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0"/>
        <p:cNvGrpSpPr/>
        <p:nvPr/>
      </p:nvGrpSpPr>
      <p:grpSpPr>
        <a:xfrm>
          <a:off x="0" y="0"/>
          <a:ext cx="0" cy="0"/>
          <a:chOff x="0" y="0"/>
          <a:chExt cx="0" cy="0"/>
        </a:xfrm>
      </p:grpSpPr>
      <p:grpSp>
        <p:nvGrpSpPr>
          <p:cNvPr id="271" name="Google Shape;271;p13"/>
          <p:cNvGrpSpPr/>
          <p:nvPr/>
        </p:nvGrpSpPr>
        <p:grpSpPr>
          <a:xfrm>
            <a:off x="-43" y="-76200"/>
            <a:ext cx="9144000" cy="5219700"/>
            <a:chOff x="-43" y="-76200"/>
            <a:chExt cx="9144000" cy="5219700"/>
          </a:xfrm>
        </p:grpSpPr>
        <p:cxnSp>
          <p:nvCxnSpPr>
            <p:cNvPr id="272" name="Google Shape;272;p13"/>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3" name="Google Shape;273;p13"/>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4" name="Google Shape;274;p13"/>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5" name="Google Shape;275;p13"/>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6" name="Google Shape;276;p13"/>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7" name="Google Shape;277;p13"/>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13"/>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9" name="Google Shape;279;p13"/>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0" name="Google Shape;280;p13"/>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1" name="Google Shape;281;p13"/>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2" name="Google Shape;282;p13"/>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3" name="Google Shape;283;p13"/>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4" name="Google Shape;284;p13"/>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5" name="Google Shape;285;p13"/>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6" name="Google Shape;286;p13"/>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7" name="Google Shape;287;p13"/>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88" name="Google Shape;288;p13"/>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89" name="Google Shape;289;p13"/>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290;p13"/>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1" name="Google Shape;291;p13"/>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2" name="Google Shape;292;p13"/>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3" name="Google Shape;293;p13"/>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4" name="Google Shape;294;p13"/>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5" name="Google Shape;295;p13"/>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296" name="Google Shape;296;p13"/>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txBox="1">
            <a:spLocks noGrp="1"/>
          </p:cNvSpPr>
          <p:nvPr>
            <p:ph type="title"/>
          </p:nvPr>
        </p:nvSpPr>
        <p:spPr>
          <a:xfrm>
            <a:off x="720000" y="201457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8" name="Google Shape;298;p13"/>
          <p:cNvSpPr txBox="1">
            <a:spLocks noGrp="1"/>
          </p:cNvSpPr>
          <p:nvPr>
            <p:ph type="title" idx="2" hasCustomPrompt="1"/>
          </p:nvPr>
        </p:nvSpPr>
        <p:spPr>
          <a:xfrm>
            <a:off x="774675" y="150300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9" name="Google Shape;299;p13"/>
          <p:cNvSpPr txBox="1">
            <a:spLocks noGrp="1"/>
          </p:cNvSpPr>
          <p:nvPr>
            <p:ph type="subTitle" idx="1"/>
          </p:nvPr>
        </p:nvSpPr>
        <p:spPr>
          <a:xfrm>
            <a:off x="720000" y="232930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0" name="Google Shape;300;p13"/>
          <p:cNvSpPr txBox="1">
            <a:spLocks noGrp="1"/>
          </p:cNvSpPr>
          <p:nvPr>
            <p:ph type="title" idx="3"/>
          </p:nvPr>
        </p:nvSpPr>
        <p:spPr>
          <a:xfrm>
            <a:off x="3403750" y="201457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1" name="Google Shape;301;p13"/>
          <p:cNvSpPr txBox="1">
            <a:spLocks noGrp="1"/>
          </p:cNvSpPr>
          <p:nvPr>
            <p:ph type="title" idx="4" hasCustomPrompt="1"/>
          </p:nvPr>
        </p:nvSpPr>
        <p:spPr>
          <a:xfrm>
            <a:off x="3458425" y="150300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subTitle" idx="5"/>
          </p:nvPr>
        </p:nvSpPr>
        <p:spPr>
          <a:xfrm>
            <a:off x="3403750" y="232930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3" name="Google Shape;303;p13"/>
          <p:cNvSpPr txBox="1">
            <a:spLocks noGrp="1"/>
          </p:cNvSpPr>
          <p:nvPr>
            <p:ph type="title" idx="6"/>
          </p:nvPr>
        </p:nvSpPr>
        <p:spPr>
          <a:xfrm>
            <a:off x="6087500" y="201457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4" name="Google Shape;304;p13"/>
          <p:cNvSpPr txBox="1">
            <a:spLocks noGrp="1"/>
          </p:cNvSpPr>
          <p:nvPr>
            <p:ph type="title" idx="7" hasCustomPrompt="1"/>
          </p:nvPr>
        </p:nvSpPr>
        <p:spPr>
          <a:xfrm>
            <a:off x="6142175" y="150300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a:spLocks noGrp="1"/>
          </p:cNvSpPr>
          <p:nvPr>
            <p:ph type="subTitle" idx="8"/>
          </p:nvPr>
        </p:nvSpPr>
        <p:spPr>
          <a:xfrm>
            <a:off x="6087500" y="232930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6" name="Google Shape;306;p13"/>
          <p:cNvSpPr txBox="1">
            <a:spLocks noGrp="1"/>
          </p:cNvSpPr>
          <p:nvPr>
            <p:ph type="title" idx="9"/>
          </p:nvPr>
        </p:nvSpPr>
        <p:spPr>
          <a:xfrm>
            <a:off x="720000" y="367972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7" name="Google Shape;307;p13"/>
          <p:cNvSpPr txBox="1">
            <a:spLocks noGrp="1"/>
          </p:cNvSpPr>
          <p:nvPr>
            <p:ph type="title" idx="13" hasCustomPrompt="1"/>
          </p:nvPr>
        </p:nvSpPr>
        <p:spPr>
          <a:xfrm>
            <a:off x="774675" y="316815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14"/>
          </p:nvPr>
        </p:nvSpPr>
        <p:spPr>
          <a:xfrm>
            <a:off x="720000" y="399445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9" name="Google Shape;309;p13"/>
          <p:cNvSpPr txBox="1">
            <a:spLocks noGrp="1"/>
          </p:cNvSpPr>
          <p:nvPr>
            <p:ph type="title" idx="15"/>
          </p:nvPr>
        </p:nvSpPr>
        <p:spPr>
          <a:xfrm>
            <a:off x="3403750" y="367972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0" name="Google Shape;310;p13"/>
          <p:cNvSpPr txBox="1">
            <a:spLocks noGrp="1"/>
          </p:cNvSpPr>
          <p:nvPr>
            <p:ph type="title" idx="16" hasCustomPrompt="1"/>
          </p:nvPr>
        </p:nvSpPr>
        <p:spPr>
          <a:xfrm>
            <a:off x="3458425" y="316815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7"/>
          </p:nvPr>
        </p:nvSpPr>
        <p:spPr>
          <a:xfrm>
            <a:off x="3403750" y="399445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2" name="Google Shape;312;p13"/>
          <p:cNvSpPr txBox="1">
            <a:spLocks noGrp="1"/>
          </p:cNvSpPr>
          <p:nvPr>
            <p:ph type="title" idx="18"/>
          </p:nvPr>
        </p:nvSpPr>
        <p:spPr>
          <a:xfrm>
            <a:off x="6087500" y="367972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3" name="Google Shape;313;p13"/>
          <p:cNvSpPr txBox="1">
            <a:spLocks noGrp="1"/>
          </p:cNvSpPr>
          <p:nvPr>
            <p:ph type="title" idx="19" hasCustomPrompt="1"/>
          </p:nvPr>
        </p:nvSpPr>
        <p:spPr>
          <a:xfrm>
            <a:off x="6142175" y="316815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4" name="Google Shape;314;p13"/>
          <p:cNvSpPr txBox="1">
            <a:spLocks noGrp="1"/>
          </p:cNvSpPr>
          <p:nvPr>
            <p:ph type="subTitle" idx="20"/>
          </p:nvPr>
        </p:nvSpPr>
        <p:spPr>
          <a:xfrm>
            <a:off x="6087500" y="399445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5" name="Google Shape;315;p13"/>
          <p:cNvSpPr txBox="1">
            <a:spLocks noGrp="1"/>
          </p:cNvSpPr>
          <p:nvPr>
            <p:ph type="title" idx="21"/>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16"/>
        <p:cNvGrpSpPr/>
        <p:nvPr/>
      </p:nvGrpSpPr>
      <p:grpSpPr>
        <a:xfrm>
          <a:off x="0" y="0"/>
          <a:ext cx="0" cy="0"/>
          <a:chOff x="0" y="0"/>
          <a:chExt cx="0" cy="0"/>
        </a:xfrm>
      </p:grpSpPr>
      <p:grpSp>
        <p:nvGrpSpPr>
          <p:cNvPr id="317" name="Google Shape;317;p14"/>
          <p:cNvGrpSpPr/>
          <p:nvPr/>
        </p:nvGrpSpPr>
        <p:grpSpPr>
          <a:xfrm>
            <a:off x="-43" y="-76200"/>
            <a:ext cx="9144000" cy="5219700"/>
            <a:chOff x="-43" y="-76200"/>
            <a:chExt cx="9144000" cy="5219700"/>
          </a:xfrm>
        </p:grpSpPr>
        <p:cxnSp>
          <p:nvCxnSpPr>
            <p:cNvPr id="318" name="Google Shape;318;p14"/>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19" name="Google Shape;319;p14"/>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0" name="Google Shape;320;p14"/>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1" name="Google Shape;321;p14"/>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2" name="Google Shape;322;p14"/>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3" name="Google Shape;323;p14"/>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4" name="Google Shape;324;p14"/>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5" name="Google Shape;325;p14"/>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6" name="Google Shape;326;p14"/>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7" name="Google Shape;327;p14"/>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14"/>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14"/>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14"/>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14"/>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14"/>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14"/>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4" name="Google Shape;334;p14"/>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5" name="Google Shape;335;p14"/>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6" name="Google Shape;336;p14"/>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7" name="Google Shape;337;p14"/>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8" name="Google Shape;338;p14"/>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9" name="Google Shape;339;p14"/>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40" name="Google Shape;340;p14"/>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41" name="Google Shape;341;p14"/>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342" name="Google Shape;342;p14"/>
          <p:cNvSpPr txBox="1">
            <a:spLocks noGrp="1"/>
          </p:cNvSpPr>
          <p:nvPr>
            <p:ph type="title"/>
          </p:nvPr>
        </p:nvSpPr>
        <p:spPr>
          <a:xfrm>
            <a:off x="1959775" y="3419025"/>
            <a:ext cx="5223300" cy="58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43" name="Google Shape;343;p14"/>
          <p:cNvSpPr txBox="1">
            <a:spLocks noGrp="1"/>
          </p:cNvSpPr>
          <p:nvPr>
            <p:ph type="subTitle" idx="1"/>
          </p:nvPr>
        </p:nvSpPr>
        <p:spPr>
          <a:xfrm>
            <a:off x="1306125" y="1143400"/>
            <a:ext cx="6530700" cy="229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2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44"/>
        <p:cNvGrpSpPr/>
        <p:nvPr/>
      </p:nvGrpSpPr>
      <p:grpSpPr>
        <a:xfrm>
          <a:off x="0" y="0"/>
          <a:ext cx="0" cy="0"/>
          <a:chOff x="0" y="0"/>
          <a:chExt cx="0" cy="0"/>
        </a:xfrm>
      </p:grpSpPr>
      <p:grpSp>
        <p:nvGrpSpPr>
          <p:cNvPr id="345" name="Google Shape;345;p15"/>
          <p:cNvGrpSpPr/>
          <p:nvPr/>
        </p:nvGrpSpPr>
        <p:grpSpPr>
          <a:xfrm>
            <a:off x="-43" y="-76200"/>
            <a:ext cx="9144000" cy="5219700"/>
            <a:chOff x="-43" y="-76200"/>
            <a:chExt cx="9144000" cy="5219700"/>
          </a:xfrm>
        </p:grpSpPr>
        <p:cxnSp>
          <p:nvCxnSpPr>
            <p:cNvPr id="346" name="Google Shape;346;p15"/>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47" name="Google Shape;347;p15"/>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48" name="Google Shape;348;p15"/>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49" name="Google Shape;349;p15"/>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0" name="Google Shape;350;p15"/>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1" name="Google Shape;351;p15"/>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2" name="Google Shape;352;p15"/>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3" name="Google Shape;353;p15"/>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4" name="Google Shape;354;p15"/>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5" name="Google Shape;355;p15"/>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6" name="Google Shape;356;p15"/>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7" name="Google Shape;357;p15"/>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8" name="Google Shape;358;p15"/>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59" name="Google Shape;359;p15"/>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60" name="Google Shape;360;p15"/>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61" name="Google Shape;361;p15"/>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15"/>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15"/>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4" name="Google Shape;364;p15"/>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5" name="Google Shape;365;p15"/>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6" name="Google Shape;366;p15"/>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7" name="Google Shape;367;p15"/>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8" name="Google Shape;368;p15"/>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69" name="Google Shape;369;p15"/>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370" name="Google Shape;370;p15"/>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2" name="Google Shape;372;p15"/>
          <p:cNvSpPr txBox="1">
            <a:spLocks noGrp="1"/>
          </p:cNvSpPr>
          <p:nvPr>
            <p:ph type="subTitle" idx="1"/>
          </p:nvPr>
        </p:nvSpPr>
        <p:spPr>
          <a:xfrm>
            <a:off x="720000" y="1420950"/>
            <a:ext cx="4571400" cy="29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ᐩ"/>
              <a:defRPr sz="18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73"/>
        <p:cNvGrpSpPr/>
        <p:nvPr/>
      </p:nvGrpSpPr>
      <p:grpSpPr>
        <a:xfrm>
          <a:off x="0" y="0"/>
          <a:ext cx="0" cy="0"/>
          <a:chOff x="0" y="0"/>
          <a:chExt cx="0" cy="0"/>
        </a:xfrm>
      </p:grpSpPr>
      <p:grpSp>
        <p:nvGrpSpPr>
          <p:cNvPr id="374" name="Google Shape;374;p16"/>
          <p:cNvGrpSpPr/>
          <p:nvPr/>
        </p:nvGrpSpPr>
        <p:grpSpPr>
          <a:xfrm>
            <a:off x="-43" y="-76200"/>
            <a:ext cx="9144000" cy="5219700"/>
            <a:chOff x="-43" y="-76200"/>
            <a:chExt cx="9144000" cy="5219700"/>
          </a:xfrm>
        </p:grpSpPr>
        <p:cxnSp>
          <p:nvCxnSpPr>
            <p:cNvPr id="375" name="Google Shape;375;p16"/>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76" name="Google Shape;376;p16"/>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77" name="Google Shape;377;p16"/>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78" name="Google Shape;378;p16"/>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79" name="Google Shape;379;p16"/>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0" name="Google Shape;380;p16"/>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1" name="Google Shape;381;p16"/>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2" name="Google Shape;382;p16"/>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3" name="Google Shape;383;p16"/>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4" name="Google Shape;384;p16"/>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5" name="Google Shape;385;p16"/>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6" name="Google Shape;386;p16"/>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7" name="Google Shape;387;p16"/>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8" name="Google Shape;388;p16"/>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89" name="Google Shape;389;p16"/>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90" name="Google Shape;390;p16"/>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1" name="Google Shape;391;p16"/>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2" name="Google Shape;392;p16"/>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3" name="Google Shape;393;p16"/>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4" name="Google Shape;394;p16"/>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5" name="Google Shape;395;p16"/>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6" name="Google Shape;396;p16"/>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7" name="Google Shape;397;p16"/>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98" name="Google Shape;398;p16"/>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399" name="Google Shape;399;p16"/>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1" name="Google Shape;401;p16"/>
          <p:cNvSpPr txBox="1">
            <a:spLocks noGrp="1"/>
          </p:cNvSpPr>
          <p:nvPr>
            <p:ph type="title" idx="2"/>
          </p:nvPr>
        </p:nvSpPr>
        <p:spPr>
          <a:xfrm>
            <a:off x="819450" y="2804325"/>
            <a:ext cx="21375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2" name="Google Shape;402;p16"/>
          <p:cNvSpPr txBox="1">
            <a:spLocks noGrp="1"/>
          </p:cNvSpPr>
          <p:nvPr>
            <p:ph type="subTitle" idx="1"/>
          </p:nvPr>
        </p:nvSpPr>
        <p:spPr>
          <a:xfrm>
            <a:off x="819450" y="3151725"/>
            <a:ext cx="2137500" cy="72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3" name="Google Shape;403;p16"/>
          <p:cNvSpPr txBox="1">
            <a:spLocks noGrp="1"/>
          </p:cNvSpPr>
          <p:nvPr>
            <p:ph type="title" idx="3"/>
          </p:nvPr>
        </p:nvSpPr>
        <p:spPr>
          <a:xfrm>
            <a:off x="3503250" y="2804325"/>
            <a:ext cx="21375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4" name="Google Shape;404;p16"/>
          <p:cNvSpPr txBox="1">
            <a:spLocks noGrp="1"/>
          </p:cNvSpPr>
          <p:nvPr>
            <p:ph type="subTitle" idx="4"/>
          </p:nvPr>
        </p:nvSpPr>
        <p:spPr>
          <a:xfrm>
            <a:off x="3503250" y="3151725"/>
            <a:ext cx="2137500" cy="72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16"/>
          <p:cNvSpPr txBox="1">
            <a:spLocks noGrp="1"/>
          </p:cNvSpPr>
          <p:nvPr>
            <p:ph type="title" idx="5"/>
          </p:nvPr>
        </p:nvSpPr>
        <p:spPr>
          <a:xfrm>
            <a:off x="6187050" y="2804325"/>
            <a:ext cx="21375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6" name="Google Shape;406;p16"/>
          <p:cNvSpPr txBox="1">
            <a:spLocks noGrp="1"/>
          </p:cNvSpPr>
          <p:nvPr>
            <p:ph type="subTitle" idx="6"/>
          </p:nvPr>
        </p:nvSpPr>
        <p:spPr>
          <a:xfrm>
            <a:off x="6187050" y="3151725"/>
            <a:ext cx="2137500" cy="72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07"/>
        <p:cNvGrpSpPr/>
        <p:nvPr/>
      </p:nvGrpSpPr>
      <p:grpSpPr>
        <a:xfrm>
          <a:off x="0" y="0"/>
          <a:ext cx="0" cy="0"/>
          <a:chOff x="0" y="0"/>
          <a:chExt cx="0" cy="0"/>
        </a:xfrm>
      </p:grpSpPr>
      <p:grpSp>
        <p:nvGrpSpPr>
          <p:cNvPr id="408" name="Google Shape;408;p17"/>
          <p:cNvGrpSpPr/>
          <p:nvPr/>
        </p:nvGrpSpPr>
        <p:grpSpPr>
          <a:xfrm>
            <a:off x="-43" y="-76200"/>
            <a:ext cx="9144000" cy="5219700"/>
            <a:chOff x="-43" y="-76200"/>
            <a:chExt cx="9144000" cy="5219700"/>
          </a:xfrm>
        </p:grpSpPr>
        <p:cxnSp>
          <p:nvCxnSpPr>
            <p:cNvPr id="409" name="Google Shape;409;p17"/>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0" name="Google Shape;410;p17"/>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1" name="Google Shape;411;p17"/>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2" name="Google Shape;412;p17"/>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3" name="Google Shape;413;p17"/>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4" name="Google Shape;414;p17"/>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5" name="Google Shape;415;p17"/>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6" name="Google Shape;416;p17"/>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7" name="Google Shape;417;p17"/>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8" name="Google Shape;418;p17"/>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9" name="Google Shape;419;p17"/>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20" name="Google Shape;420;p17"/>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21" name="Google Shape;421;p17"/>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22" name="Google Shape;422;p17"/>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23" name="Google Shape;423;p17"/>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24" name="Google Shape;424;p17"/>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25" name="Google Shape;425;p17"/>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26" name="Google Shape;426;p17"/>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27" name="Google Shape;427;p17"/>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28" name="Google Shape;428;p17"/>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29" name="Google Shape;429;p17"/>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30" name="Google Shape;430;p17"/>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31" name="Google Shape;431;p17"/>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32" name="Google Shape;432;p17"/>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433" name="Google Shape;433;p17"/>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5" name="Google Shape;435;p17"/>
          <p:cNvSpPr txBox="1">
            <a:spLocks noGrp="1"/>
          </p:cNvSpPr>
          <p:nvPr>
            <p:ph type="title" idx="2"/>
          </p:nvPr>
        </p:nvSpPr>
        <p:spPr>
          <a:xfrm>
            <a:off x="1024800" y="2270925"/>
            <a:ext cx="1899300" cy="34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6" name="Google Shape;436;p17"/>
          <p:cNvSpPr txBox="1">
            <a:spLocks noGrp="1"/>
          </p:cNvSpPr>
          <p:nvPr>
            <p:ph type="subTitle" idx="1"/>
          </p:nvPr>
        </p:nvSpPr>
        <p:spPr>
          <a:xfrm>
            <a:off x="1024800" y="2628850"/>
            <a:ext cx="18993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17"/>
          <p:cNvSpPr txBox="1">
            <a:spLocks noGrp="1"/>
          </p:cNvSpPr>
          <p:nvPr>
            <p:ph type="title" idx="3"/>
          </p:nvPr>
        </p:nvSpPr>
        <p:spPr>
          <a:xfrm>
            <a:off x="3622350" y="3642525"/>
            <a:ext cx="18993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8" name="Google Shape;438;p17"/>
          <p:cNvSpPr txBox="1">
            <a:spLocks noGrp="1"/>
          </p:cNvSpPr>
          <p:nvPr>
            <p:ph type="subTitle" idx="4"/>
          </p:nvPr>
        </p:nvSpPr>
        <p:spPr>
          <a:xfrm>
            <a:off x="3622350" y="4000450"/>
            <a:ext cx="1899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9" name="Google Shape;439;p17"/>
          <p:cNvSpPr txBox="1">
            <a:spLocks noGrp="1"/>
          </p:cNvSpPr>
          <p:nvPr>
            <p:ph type="title" idx="5"/>
          </p:nvPr>
        </p:nvSpPr>
        <p:spPr>
          <a:xfrm>
            <a:off x="6219900" y="2270925"/>
            <a:ext cx="18993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0" name="Google Shape;440;p17"/>
          <p:cNvSpPr txBox="1">
            <a:spLocks noGrp="1"/>
          </p:cNvSpPr>
          <p:nvPr>
            <p:ph type="subTitle" idx="6"/>
          </p:nvPr>
        </p:nvSpPr>
        <p:spPr>
          <a:xfrm>
            <a:off x="6219900" y="2628850"/>
            <a:ext cx="1899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41"/>
        <p:cNvGrpSpPr/>
        <p:nvPr/>
      </p:nvGrpSpPr>
      <p:grpSpPr>
        <a:xfrm>
          <a:off x="0" y="0"/>
          <a:ext cx="0" cy="0"/>
          <a:chOff x="0" y="0"/>
          <a:chExt cx="0" cy="0"/>
        </a:xfrm>
      </p:grpSpPr>
      <p:grpSp>
        <p:nvGrpSpPr>
          <p:cNvPr id="442" name="Google Shape;442;p18"/>
          <p:cNvGrpSpPr/>
          <p:nvPr/>
        </p:nvGrpSpPr>
        <p:grpSpPr>
          <a:xfrm>
            <a:off x="-43" y="-76200"/>
            <a:ext cx="9144000" cy="5219700"/>
            <a:chOff x="-43" y="-76200"/>
            <a:chExt cx="9144000" cy="5219700"/>
          </a:xfrm>
        </p:grpSpPr>
        <p:cxnSp>
          <p:nvCxnSpPr>
            <p:cNvPr id="443" name="Google Shape;443;p18"/>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44" name="Google Shape;444;p18"/>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45" name="Google Shape;445;p18"/>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46" name="Google Shape;446;p18"/>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47" name="Google Shape;447;p18"/>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48" name="Google Shape;448;p18"/>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49" name="Google Shape;449;p18"/>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0" name="Google Shape;450;p18"/>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1" name="Google Shape;451;p18"/>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2" name="Google Shape;452;p18"/>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3" name="Google Shape;453;p18"/>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4" name="Google Shape;454;p18"/>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5" name="Google Shape;455;p18"/>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6" name="Google Shape;456;p18"/>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7" name="Google Shape;457;p18"/>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8" name="Google Shape;458;p18"/>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59" name="Google Shape;459;p18"/>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60" name="Google Shape;460;p18"/>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61" name="Google Shape;461;p18"/>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62" name="Google Shape;462;p18"/>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63" name="Google Shape;463;p18"/>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64" name="Google Shape;464;p18"/>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65" name="Google Shape;465;p18"/>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66" name="Google Shape;466;p18"/>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467" name="Google Shape;467;p18"/>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69" name="Google Shape;469;p18"/>
          <p:cNvSpPr txBox="1">
            <a:spLocks noGrp="1"/>
          </p:cNvSpPr>
          <p:nvPr>
            <p:ph type="title" idx="2"/>
          </p:nvPr>
        </p:nvSpPr>
        <p:spPr>
          <a:xfrm>
            <a:off x="2087896" y="1682850"/>
            <a:ext cx="19473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0" name="Google Shape;470;p18"/>
          <p:cNvSpPr txBox="1">
            <a:spLocks noGrp="1"/>
          </p:cNvSpPr>
          <p:nvPr>
            <p:ph type="subTitle" idx="1"/>
          </p:nvPr>
        </p:nvSpPr>
        <p:spPr>
          <a:xfrm>
            <a:off x="2087896" y="2030250"/>
            <a:ext cx="1947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18"/>
          <p:cNvSpPr txBox="1">
            <a:spLocks noGrp="1"/>
          </p:cNvSpPr>
          <p:nvPr>
            <p:ph type="title" idx="3"/>
          </p:nvPr>
        </p:nvSpPr>
        <p:spPr>
          <a:xfrm>
            <a:off x="2087896" y="3225900"/>
            <a:ext cx="19473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2" name="Google Shape;472;p18"/>
          <p:cNvSpPr txBox="1">
            <a:spLocks noGrp="1"/>
          </p:cNvSpPr>
          <p:nvPr>
            <p:ph type="subTitle" idx="4"/>
          </p:nvPr>
        </p:nvSpPr>
        <p:spPr>
          <a:xfrm>
            <a:off x="2087896" y="3573300"/>
            <a:ext cx="1947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3" name="Google Shape;473;p18"/>
          <p:cNvSpPr txBox="1">
            <a:spLocks noGrp="1"/>
          </p:cNvSpPr>
          <p:nvPr>
            <p:ph type="title" idx="5"/>
          </p:nvPr>
        </p:nvSpPr>
        <p:spPr>
          <a:xfrm>
            <a:off x="5821696" y="1682850"/>
            <a:ext cx="19473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4" name="Google Shape;474;p18"/>
          <p:cNvSpPr txBox="1">
            <a:spLocks noGrp="1"/>
          </p:cNvSpPr>
          <p:nvPr>
            <p:ph type="subTitle" idx="6"/>
          </p:nvPr>
        </p:nvSpPr>
        <p:spPr>
          <a:xfrm>
            <a:off x="5821696" y="2030250"/>
            <a:ext cx="1947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5" name="Google Shape;475;p18"/>
          <p:cNvSpPr txBox="1">
            <a:spLocks noGrp="1"/>
          </p:cNvSpPr>
          <p:nvPr>
            <p:ph type="title" idx="7"/>
          </p:nvPr>
        </p:nvSpPr>
        <p:spPr>
          <a:xfrm>
            <a:off x="5821696" y="3225900"/>
            <a:ext cx="19473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6" name="Google Shape;476;p18"/>
          <p:cNvSpPr txBox="1">
            <a:spLocks noGrp="1"/>
          </p:cNvSpPr>
          <p:nvPr>
            <p:ph type="subTitle" idx="8"/>
          </p:nvPr>
        </p:nvSpPr>
        <p:spPr>
          <a:xfrm>
            <a:off x="5821696" y="3573300"/>
            <a:ext cx="1947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77"/>
        <p:cNvGrpSpPr/>
        <p:nvPr/>
      </p:nvGrpSpPr>
      <p:grpSpPr>
        <a:xfrm>
          <a:off x="0" y="0"/>
          <a:ext cx="0" cy="0"/>
          <a:chOff x="0" y="0"/>
          <a:chExt cx="0" cy="0"/>
        </a:xfrm>
      </p:grpSpPr>
      <p:grpSp>
        <p:nvGrpSpPr>
          <p:cNvPr id="478" name="Google Shape;478;p19"/>
          <p:cNvGrpSpPr/>
          <p:nvPr/>
        </p:nvGrpSpPr>
        <p:grpSpPr>
          <a:xfrm>
            <a:off x="-43" y="-76200"/>
            <a:ext cx="9144000" cy="5219700"/>
            <a:chOff x="-43" y="-76200"/>
            <a:chExt cx="9144000" cy="5219700"/>
          </a:xfrm>
        </p:grpSpPr>
        <p:cxnSp>
          <p:nvCxnSpPr>
            <p:cNvPr id="479" name="Google Shape;479;p19"/>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0" name="Google Shape;480;p19"/>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1" name="Google Shape;481;p19"/>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2" name="Google Shape;482;p19"/>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3" name="Google Shape;483;p19"/>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4" name="Google Shape;484;p19"/>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5" name="Google Shape;485;p19"/>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6" name="Google Shape;486;p19"/>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7" name="Google Shape;487;p19"/>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8" name="Google Shape;488;p19"/>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9" name="Google Shape;489;p19"/>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90" name="Google Shape;490;p19"/>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91" name="Google Shape;491;p19"/>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92" name="Google Shape;492;p19"/>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93" name="Google Shape;493;p19"/>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94" name="Google Shape;494;p19"/>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95" name="Google Shape;495;p19"/>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96" name="Google Shape;496;p19"/>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97" name="Google Shape;497;p19"/>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98" name="Google Shape;498;p19"/>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499" name="Google Shape;499;p19"/>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00" name="Google Shape;500;p19"/>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01" name="Google Shape;501;p19"/>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02" name="Google Shape;502;p19"/>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503" name="Google Shape;503;p19"/>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05" name="Google Shape;505;p19"/>
          <p:cNvSpPr txBox="1">
            <a:spLocks noGrp="1"/>
          </p:cNvSpPr>
          <p:nvPr>
            <p:ph type="title" idx="2"/>
          </p:nvPr>
        </p:nvSpPr>
        <p:spPr>
          <a:xfrm>
            <a:off x="856325" y="1759050"/>
            <a:ext cx="20328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6" name="Google Shape;506;p19"/>
          <p:cNvSpPr txBox="1">
            <a:spLocks noGrp="1"/>
          </p:cNvSpPr>
          <p:nvPr>
            <p:ph type="subTitle" idx="1"/>
          </p:nvPr>
        </p:nvSpPr>
        <p:spPr>
          <a:xfrm>
            <a:off x="856325" y="2193175"/>
            <a:ext cx="203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19"/>
          <p:cNvSpPr txBox="1">
            <a:spLocks noGrp="1"/>
          </p:cNvSpPr>
          <p:nvPr>
            <p:ph type="title" idx="3"/>
          </p:nvPr>
        </p:nvSpPr>
        <p:spPr>
          <a:xfrm>
            <a:off x="3555600" y="1759050"/>
            <a:ext cx="20328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8" name="Google Shape;508;p19"/>
          <p:cNvSpPr txBox="1">
            <a:spLocks noGrp="1"/>
          </p:cNvSpPr>
          <p:nvPr>
            <p:ph type="subTitle" idx="4"/>
          </p:nvPr>
        </p:nvSpPr>
        <p:spPr>
          <a:xfrm>
            <a:off x="3555600" y="2193175"/>
            <a:ext cx="203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9" name="Google Shape;509;p19"/>
          <p:cNvSpPr txBox="1">
            <a:spLocks noGrp="1"/>
          </p:cNvSpPr>
          <p:nvPr>
            <p:ph type="title" idx="5"/>
          </p:nvPr>
        </p:nvSpPr>
        <p:spPr>
          <a:xfrm>
            <a:off x="856325" y="3268650"/>
            <a:ext cx="20328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0" name="Google Shape;510;p19"/>
          <p:cNvSpPr txBox="1">
            <a:spLocks noGrp="1"/>
          </p:cNvSpPr>
          <p:nvPr>
            <p:ph type="subTitle" idx="6"/>
          </p:nvPr>
        </p:nvSpPr>
        <p:spPr>
          <a:xfrm>
            <a:off x="856325" y="3702775"/>
            <a:ext cx="203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1" name="Google Shape;511;p19"/>
          <p:cNvSpPr txBox="1">
            <a:spLocks noGrp="1"/>
          </p:cNvSpPr>
          <p:nvPr>
            <p:ph type="title" idx="7"/>
          </p:nvPr>
        </p:nvSpPr>
        <p:spPr>
          <a:xfrm>
            <a:off x="3555600" y="3268650"/>
            <a:ext cx="20328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2" name="Google Shape;512;p19"/>
          <p:cNvSpPr txBox="1">
            <a:spLocks noGrp="1"/>
          </p:cNvSpPr>
          <p:nvPr>
            <p:ph type="subTitle" idx="8"/>
          </p:nvPr>
        </p:nvSpPr>
        <p:spPr>
          <a:xfrm>
            <a:off x="3555600" y="3702775"/>
            <a:ext cx="203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3" name="Google Shape;513;p19"/>
          <p:cNvSpPr txBox="1">
            <a:spLocks noGrp="1"/>
          </p:cNvSpPr>
          <p:nvPr>
            <p:ph type="title" idx="9"/>
          </p:nvPr>
        </p:nvSpPr>
        <p:spPr>
          <a:xfrm>
            <a:off x="6254875" y="1759050"/>
            <a:ext cx="20328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4" name="Google Shape;514;p19"/>
          <p:cNvSpPr txBox="1">
            <a:spLocks noGrp="1"/>
          </p:cNvSpPr>
          <p:nvPr>
            <p:ph type="subTitle" idx="13"/>
          </p:nvPr>
        </p:nvSpPr>
        <p:spPr>
          <a:xfrm>
            <a:off x="6254875" y="2193175"/>
            <a:ext cx="203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5" name="Google Shape;515;p19"/>
          <p:cNvSpPr txBox="1">
            <a:spLocks noGrp="1"/>
          </p:cNvSpPr>
          <p:nvPr>
            <p:ph type="title" idx="14"/>
          </p:nvPr>
        </p:nvSpPr>
        <p:spPr>
          <a:xfrm>
            <a:off x="6254875" y="3268650"/>
            <a:ext cx="20328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6" name="Google Shape;516;p19"/>
          <p:cNvSpPr txBox="1">
            <a:spLocks noGrp="1"/>
          </p:cNvSpPr>
          <p:nvPr>
            <p:ph type="subTitle" idx="15"/>
          </p:nvPr>
        </p:nvSpPr>
        <p:spPr>
          <a:xfrm>
            <a:off x="6254875" y="3702775"/>
            <a:ext cx="203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17"/>
        <p:cNvGrpSpPr/>
        <p:nvPr/>
      </p:nvGrpSpPr>
      <p:grpSpPr>
        <a:xfrm>
          <a:off x="0" y="0"/>
          <a:ext cx="0" cy="0"/>
          <a:chOff x="0" y="0"/>
          <a:chExt cx="0" cy="0"/>
        </a:xfrm>
      </p:grpSpPr>
      <p:grpSp>
        <p:nvGrpSpPr>
          <p:cNvPr id="518" name="Google Shape;518;p20"/>
          <p:cNvGrpSpPr/>
          <p:nvPr/>
        </p:nvGrpSpPr>
        <p:grpSpPr>
          <a:xfrm>
            <a:off x="-43" y="-76200"/>
            <a:ext cx="9144000" cy="5219700"/>
            <a:chOff x="-43" y="-76200"/>
            <a:chExt cx="9144000" cy="5219700"/>
          </a:xfrm>
        </p:grpSpPr>
        <p:cxnSp>
          <p:nvCxnSpPr>
            <p:cNvPr id="519" name="Google Shape;519;p20"/>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0" name="Google Shape;520;p20"/>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1" name="Google Shape;521;p20"/>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2" name="Google Shape;522;p20"/>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3" name="Google Shape;523;p20"/>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4" name="Google Shape;524;p20"/>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5" name="Google Shape;525;p20"/>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6" name="Google Shape;526;p20"/>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7" name="Google Shape;527;p20"/>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8" name="Google Shape;528;p20"/>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9" name="Google Shape;529;p20"/>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30" name="Google Shape;530;p20"/>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31" name="Google Shape;531;p20"/>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32" name="Google Shape;532;p20"/>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33" name="Google Shape;533;p20"/>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34" name="Google Shape;534;p20"/>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35" name="Google Shape;535;p20"/>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36" name="Google Shape;536;p20"/>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20"/>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38" name="Google Shape;538;p20"/>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39" name="Google Shape;539;p20"/>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40" name="Google Shape;540;p20"/>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41" name="Google Shape;541;p20"/>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42" name="Google Shape;542;p20"/>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543" name="Google Shape;543;p20"/>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txBox="1">
            <a:spLocks noGrp="1"/>
          </p:cNvSpPr>
          <p:nvPr>
            <p:ph type="title" hasCustomPrompt="1"/>
          </p:nvPr>
        </p:nvSpPr>
        <p:spPr>
          <a:xfrm>
            <a:off x="1765950" y="782388"/>
            <a:ext cx="5612100" cy="6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5" name="Google Shape;545;p20"/>
          <p:cNvSpPr txBox="1">
            <a:spLocks noGrp="1"/>
          </p:cNvSpPr>
          <p:nvPr>
            <p:ph type="subTitle" idx="1"/>
          </p:nvPr>
        </p:nvSpPr>
        <p:spPr>
          <a:xfrm>
            <a:off x="1765950" y="1488415"/>
            <a:ext cx="5612100" cy="26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6" name="Google Shape;546;p20"/>
          <p:cNvSpPr txBox="1">
            <a:spLocks noGrp="1"/>
          </p:cNvSpPr>
          <p:nvPr>
            <p:ph type="title" idx="2" hasCustomPrompt="1"/>
          </p:nvPr>
        </p:nvSpPr>
        <p:spPr>
          <a:xfrm>
            <a:off x="1765950" y="2086130"/>
            <a:ext cx="5612100" cy="6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7" name="Google Shape;547;p20"/>
          <p:cNvSpPr txBox="1">
            <a:spLocks noGrp="1"/>
          </p:cNvSpPr>
          <p:nvPr>
            <p:ph type="subTitle" idx="3"/>
          </p:nvPr>
        </p:nvSpPr>
        <p:spPr>
          <a:xfrm>
            <a:off x="1765950" y="2792157"/>
            <a:ext cx="5612100" cy="26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8" name="Google Shape;548;p20"/>
          <p:cNvSpPr txBox="1">
            <a:spLocks noGrp="1"/>
          </p:cNvSpPr>
          <p:nvPr>
            <p:ph type="title" idx="4" hasCustomPrompt="1"/>
          </p:nvPr>
        </p:nvSpPr>
        <p:spPr>
          <a:xfrm>
            <a:off x="1765950" y="3389885"/>
            <a:ext cx="5612100" cy="6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9" name="Google Shape;549;p20"/>
          <p:cNvSpPr txBox="1">
            <a:spLocks noGrp="1"/>
          </p:cNvSpPr>
          <p:nvPr>
            <p:ph type="subTitle" idx="5"/>
          </p:nvPr>
        </p:nvSpPr>
        <p:spPr>
          <a:xfrm>
            <a:off x="1765950" y="4095912"/>
            <a:ext cx="5612100" cy="26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grpSp>
        <p:nvGrpSpPr>
          <p:cNvPr id="37" name="Google Shape;37;p3"/>
          <p:cNvGrpSpPr/>
          <p:nvPr/>
        </p:nvGrpSpPr>
        <p:grpSpPr>
          <a:xfrm>
            <a:off x="-43" y="-76200"/>
            <a:ext cx="9144000" cy="5219700"/>
            <a:chOff x="-43" y="-76200"/>
            <a:chExt cx="9144000" cy="5219700"/>
          </a:xfrm>
        </p:grpSpPr>
        <p:cxnSp>
          <p:nvCxnSpPr>
            <p:cNvPr id="38" name="Google Shape;38;p3"/>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39;p3"/>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0" name="Google Shape;40;p3"/>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41;p3"/>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42;p3"/>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43;p3"/>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44;p3"/>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45;p3"/>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6" name="Google Shape;46;p3"/>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47;p3"/>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48;p3"/>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49" name="Google Shape;49;p3"/>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3"/>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51;p3"/>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2" name="Google Shape;52;p3"/>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3" name="Google Shape;53;p3"/>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4" name="Google Shape;54;p3"/>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5" name="Google Shape;55;p3"/>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6" name="Google Shape;56;p3"/>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7" name="Google Shape;57;p3"/>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3"/>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59;p3"/>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0" name="Google Shape;60;p3"/>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1" name="Google Shape;61;p3"/>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62" name="Google Shape;62;p3"/>
          <p:cNvSpPr/>
          <p:nvPr/>
        </p:nvSpPr>
        <p:spPr>
          <a:xfrm>
            <a:off x="1306650" y="1143000"/>
            <a:ext cx="6531300" cy="285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txBox="1">
            <a:spLocks noGrp="1"/>
          </p:cNvSpPr>
          <p:nvPr>
            <p:ph type="title"/>
          </p:nvPr>
        </p:nvSpPr>
        <p:spPr>
          <a:xfrm>
            <a:off x="1307250" y="2287200"/>
            <a:ext cx="4867500" cy="114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4" name="Google Shape;64;p3"/>
          <p:cNvSpPr txBox="1">
            <a:spLocks noGrp="1"/>
          </p:cNvSpPr>
          <p:nvPr>
            <p:ph type="title" idx="2" hasCustomPrompt="1"/>
          </p:nvPr>
        </p:nvSpPr>
        <p:spPr>
          <a:xfrm>
            <a:off x="1307325" y="1144375"/>
            <a:ext cx="2736300" cy="114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 name="Google Shape;65;p3"/>
          <p:cNvSpPr txBox="1">
            <a:spLocks noGrp="1"/>
          </p:cNvSpPr>
          <p:nvPr>
            <p:ph type="subTitle" idx="1"/>
          </p:nvPr>
        </p:nvSpPr>
        <p:spPr>
          <a:xfrm>
            <a:off x="1307330" y="3430200"/>
            <a:ext cx="4867500" cy="570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4">
    <p:spTree>
      <p:nvGrpSpPr>
        <p:cNvPr id="1" name="Shape 550"/>
        <p:cNvGrpSpPr/>
        <p:nvPr/>
      </p:nvGrpSpPr>
      <p:grpSpPr>
        <a:xfrm>
          <a:off x="0" y="0"/>
          <a:ext cx="0" cy="0"/>
          <a:chOff x="0" y="0"/>
          <a:chExt cx="0" cy="0"/>
        </a:xfrm>
      </p:grpSpPr>
      <p:grpSp>
        <p:nvGrpSpPr>
          <p:cNvPr id="551" name="Google Shape;551;p21"/>
          <p:cNvGrpSpPr/>
          <p:nvPr/>
        </p:nvGrpSpPr>
        <p:grpSpPr>
          <a:xfrm>
            <a:off x="-43" y="-76200"/>
            <a:ext cx="9144000" cy="5219700"/>
            <a:chOff x="-43" y="-76200"/>
            <a:chExt cx="9144000" cy="5219700"/>
          </a:xfrm>
        </p:grpSpPr>
        <p:cxnSp>
          <p:nvCxnSpPr>
            <p:cNvPr id="552" name="Google Shape;552;p21"/>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53" name="Google Shape;553;p21"/>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54" name="Google Shape;554;p21"/>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55" name="Google Shape;555;p21"/>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56" name="Google Shape;556;p21"/>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57" name="Google Shape;557;p21"/>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58" name="Google Shape;558;p21"/>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59" name="Google Shape;559;p21"/>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0" name="Google Shape;560;p21"/>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1" name="Google Shape;561;p21"/>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2" name="Google Shape;562;p21"/>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3" name="Google Shape;563;p21"/>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4" name="Google Shape;564;p21"/>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5" name="Google Shape;565;p21"/>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6" name="Google Shape;566;p21"/>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67" name="Google Shape;567;p21"/>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68" name="Google Shape;568;p21"/>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69" name="Google Shape;569;p21"/>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70" name="Google Shape;570;p21"/>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71" name="Google Shape;571;p21"/>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72" name="Google Shape;572;p21"/>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73" name="Google Shape;573;p21"/>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74" name="Google Shape;574;p21"/>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75" name="Google Shape;575;p21"/>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576" name="Google Shape;576;p21"/>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578"/>
        <p:cNvGrpSpPr/>
        <p:nvPr/>
      </p:nvGrpSpPr>
      <p:grpSpPr>
        <a:xfrm>
          <a:off x="0" y="0"/>
          <a:ext cx="0" cy="0"/>
          <a:chOff x="0" y="0"/>
          <a:chExt cx="0" cy="0"/>
        </a:xfrm>
      </p:grpSpPr>
      <p:grpSp>
        <p:nvGrpSpPr>
          <p:cNvPr id="579" name="Google Shape;579;p22"/>
          <p:cNvGrpSpPr/>
          <p:nvPr/>
        </p:nvGrpSpPr>
        <p:grpSpPr>
          <a:xfrm>
            <a:off x="-43" y="-76200"/>
            <a:ext cx="9144000" cy="5219700"/>
            <a:chOff x="-43" y="-76200"/>
            <a:chExt cx="9144000" cy="5219700"/>
          </a:xfrm>
        </p:grpSpPr>
        <p:cxnSp>
          <p:nvCxnSpPr>
            <p:cNvPr id="580" name="Google Shape;580;p22"/>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1" name="Google Shape;581;p22"/>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2" name="Google Shape;582;p22"/>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3" name="Google Shape;583;p22"/>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4" name="Google Shape;584;p22"/>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5" name="Google Shape;585;p22"/>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6" name="Google Shape;586;p22"/>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7" name="Google Shape;587;p22"/>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8" name="Google Shape;588;p22"/>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89" name="Google Shape;589;p22"/>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90" name="Google Shape;590;p22"/>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91" name="Google Shape;591;p22"/>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92" name="Google Shape;592;p22"/>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93" name="Google Shape;593;p22"/>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94" name="Google Shape;594;p22"/>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595" name="Google Shape;595;p22"/>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96" name="Google Shape;596;p22"/>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97" name="Google Shape;597;p22"/>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98" name="Google Shape;598;p22"/>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599" name="Google Shape;599;p22"/>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00" name="Google Shape;600;p22"/>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01" name="Google Shape;601;p22"/>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02" name="Google Shape;602;p22"/>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03" name="Google Shape;603;p22"/>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604" name="Google Shape;604;p22"/>
          <p:cNvSpPr/>
          <p:nvPr/>
        </p:nvSpPr>
        <p:spPr>
          <a:xfrm>
            <a:off x="4565325" y="571500"/>
            <a:ext cx="39267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txBox="1">
            <a:spLocks noGrp="1"/>
          </p:cNvSpPr>
          <p:nvPr>
            <p:ph type="title"/>
          </p:nvPr>
        </p:nvSpPr>
        <p:spPr>
          <a:xfrm>
            <a:off x="4569325" y="571500"/>
            <a:ext cx="3922800" cy="17139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06" name="Google Shape;606;p22"/>
          <p:cNvSpPr txBox="1">
            <a:spLocks noGrp="1"/>
          </p:cNvSpPr>
          <p:nvPr>
            <p:ph type="subTitle" idx="1"/>
          </p:nvPr>
        </p:nvSpPr>
        <p:spPr>
          <a:xfrm>
            <a:off x="4976200" y="2631425"/>
            <a:ext cx="3452700" cy="161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07"/>
        <p:cNvGrpSpPr/>
        <p:nvPr/>
      </p:nvGrpSpPr>
      <p:grpSpPr>
        <a:xfrm>
          <a:off x="0" y="0"/>
          <a:ext cx="0" cy="0"/>
          <a:chOff x="0" y="0"/>
          <a:chExt cx="0" cy="0"/>
        </a:xfrm>
      </p:grpSpPr>
      <p:grpSp>
        <p:nvGrpSpPr>
          <p:cNvPr id="608" name="Google Shape;608;p23"/>
          <p:cNvGrpSpPr/>
          <p:nvPr/>
        </p:nvGrpSpPr>
        <p:grpSpPr>
          <a:xfrm>
            <a:off x="-43" y="-76200"/>
            <a:ext cx="9144000" cy="5219700"/>
            <a:chOff x="-43" y="-76200"/>
            <a:chExt cx="9144000" cy="5219700"/>
          </a:xfrm>
        </p:grpSpPr>
        <p:cxnSp>
          <p:nvCxnSpPr>
            <p:cNvPr id="609" name="Google Shape;609;p23"/>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0" name="Google Shape;610;p23"/>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1" name="Google Shape;611;p23"/>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2" name="Google Shape;612;p23"/>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3" name="Google Shape;613;p23"/>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4" name="Google Shape;614;p23"/>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5" name="Google Shape;615;p23"/>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6" name="Google Shape;616;p23"/>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7" name="Google Shape;617;p23"/>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8" name="Google Shape;618;p23"/>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19" name="Google Shape;619;p23"/>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20" name="Google Shape;620;p23"/>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21" name="Google Shape;621;p23"/>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22" name="Google Shape;622;p23"/>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23" name="Google Shape;623;p23"/>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24" name="Google Shape;624;p23"/>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25" name="Google Shape;625;p23"/>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26" name="Google Shape;626;p23"/>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27" name="Google Shape;627;p23"/>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28" name="Google Shape;628;p23"/>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29" name="Google Shape;629;p23"/>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30" name="Google Shape;630;p23"/>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31" name="Google Shape;631;p23"/>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32" name="Google Shape;632;p23"/>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633" name="Google Shape;633;p23"/>
          <p:cNvSpPr/>
          <p:nvPr/>
        </p:nvSpPr>
        <p:spPr>
          <a:xfrm>
            <a:off x="1306650" y="1143000"/>
            <a:ext cx="6531300" cy="285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txBox="1">
            <a:spLocks noGrp="1"/>
          </p:cNvSpPr>
          <p:nvPr>
            <p:ph type="title"/>
          </p:nvPr>
        </p:nvSpPr>
        <p:spPr>
          <a:xfrm>
            <a:off x="3918635" y="2287200"/>
            <a:ext cx="3918300" cy="1142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5" name="Google Shape;635;p23"/>
          <p:cNvSpPr txBox="1">
            <a:spLocks noGrp="1"/>
          </p:cNvSpPr>
          <p:nvPr>
            <p:ph type="title" idx="2" hasCustomPrompt="1"/>
          </p:nvPr>
        </p:nvSpPr>
        <p:spPr>
          <a:xfrm>
            <a:off x="6531985" y="1144375"/>
            <a:ext cx="1305000" cy="1142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6" name="Google Shape;636;p23"/>
          <p:cNvSpPr txBox="1">
            <a:spLocks noGrp="1"/>
          </p:cNvSpPr>
          <p:nvPr>
            <p:ph type="subTitle" idx="1"/>
          </p:nvPr>
        </p:nvSpPr>
        <p:spPr>
          <a:xfrm>
            <a:off x="3267385" y="3430200"/>
            <a:ext cx="4569600" cy="5703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637"/>
        <p:cNvGrpSpPr/>
        <p:nvPr/>
      </p:nvGrpSpPr>
      <p:grpSpPr>
        <a:xfrm>
          <a:off x="0" y="0"/>
          <a:ext cx="0" cy="0"/>
          <a:chOff x="0" y="0"/>
          <a:chExt cx="0" cy="0"/>
        </a:xfrm>
      </p:grpSpPr>
      <p:grpSp>
        <p:nvGrpSpPr>
          <p:cNvPr id="638" name="Google Shape;638;p24"/>
          <p:cNvGrpSpPr/>
          <p:nvPr/>
        </p:nvGrpSpPr>
        <p:grpSpPr>
          <a:xfrm>
            <a:off x="-43" y="-76200"/>
            <a:ext cx="9144000" cy="5219700"/>
            <a:chOff x="-43" y="-76200"/>
            <a:chExt cx="9144000" cy="5219700"/>
          </a:xfrm>
        </p:grpSpPr>
        <p:cxnSp>
          <p:nvCxnSpPr>
            <p:cNvPr id="639" name="Google Shape;639;p24"/>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0" name="Google Shape;640;p24"/>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1" name="Google Shape;641;p24"/>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2" name="Google Shape;642;p24"/>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643;p24"/>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4" name="Google Shape;644;p24"/>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5" name="Google Shape;645;p24"/>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6" name="Google Shape;646;p24"/>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7" name="Google Shape;647;p24"/>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8" name="Google Shape;648;p24"/>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49" name="Google Shape;649;p24"/>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50" name="Google Shape;650;p24"/>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51" name="Google Shape;651;p24"/>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52" name="Google Shape;652;p24"/>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53" name="Google Shape;653;p24"/>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54" name="Google Shape;654;p24"/>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55" name="Google Shape;655;p24"/>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56" name="Google Shape;656;p24"/>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57" name="Google Shape;657;p24"/>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58" name="Google Shape;658;p24"/>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59" name="Google Shape;659;p24"/>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60" name="Google Shape;660;p24"/>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61" name="Google Shape;661;p24"/>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62" name="Google Shape;662;p24"/>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663" name="Google Shape;663;p24"/>
          <p:cNvSpPr/>
          <p:nvPr/>
        </p:nvSpPr>
        <p:spPr>
          <a:xfrm>
            <a:off x="1306650" y="1143000"/>
            <a:ext cx="6531300" cy="285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txBox="1">
            <a:spLocks noGrp="1"/>
          </p:cNvSpPr>
          <p:nvPr>
            <p:ph type="title"/>
          </p:nvPr>
        </p:nvSpPr>
        <p:spPr>
          <a:xfrm>
            <a:off x="2612825" y="2287200"/>
            <a:ext cx="3917700" cy="114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5" name="Google Shape;665;p24"/>
          <p:cNvSpPr txBox="1">
            <a:spLocks noGrp="1"/>
          </p:cNvSpPr>
          <p:nvPr>
            <p:ph type="title" idx="2" hasCustomPrompt="1"/>
          </p:nvPr>
        </p:nvSpPr>
        <p:spPr>
          <a:xfrm>
            <a:off x="3919500" y="1144375"/>
            <a:ext cx="1305000" cy="114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6" name="Google Shape;666;p24"/>
          <p:cNvSpPr txBox="1">
            <a:spLocks noGrp="1"/>
          </p:cNvSpPr>
          <p:nvPr>
            <p:ph type="subTitle" idx="1"/>
          </p:nvPr>
        </p:nvSpPr>
        <p:spPr>
          <a:xfrm>
            <a:off x="1960950" y="3430200"/>
            <a:ext cx="5222700" cy="570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CUSTOM_2">
    <p:spTree>
      <p:nvGrpSpPr>
        <p:cNvPr id="1" name="Shape 667"/>
        <p:cNvGrpSpPr/>
        <p:nvPr/>
      </p:nvGrpSpPr>
      <p:grpSpPr>
        <a:xfrm>
          <a:off x="0" y="0"/>
          <a:ext cx="0" cy="0"/>
          <a:chOff x="0" y="0"/>
          <a:chExt cx="0" cy="0"/>
        </a:xfrm>
      </p:grpSpPr>
      <p:grpSp>
        <p:nvGrpSpPr>
          <p:cNvPr id="668" name="Google Shape;668;p25"/>
          <p:cNvGrpSpPr/>
          <p:nvPr/>
        </p:nvGrpSpPr>
        <p:grpSpPr>
          <a:xfrm>
            <a:off x="-43" y="-76200"/>
            <a:ext cx="9144000" cy="5219700"/>
            <a:chOff x="-43" y="-76200"/>
            <a:chExt cx="9144000" cy="5219700"/>
          </a:xfrm>
        </p:grpSpPr>
        <p:cxnSp>
          <p:nvCxnSpPr>
            <p:cNvPr id="669" name="Google Shape;669;p25"/>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0" name="Google Shape;670;p25"/>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1" name="Google Shape;671;p25"/>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2" name="Google Shape;672;p25"/>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3" name="Google Shape;673;p25"/>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4" name="Google Shape;674;p25"/>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5" name="Google Shape;675;p25"/>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6" name="Google Shape;676;p25"/>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7" name="Google Shape;677;p25"/>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8" name="Google Shape;678;p25"/>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79" name="Google Shape;679;p25"/>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80" name="Google Shape;680;p25"/>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81" name="Google Shape;681;p25"/>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82" name="Google Shape;682;p25"/>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83" name="Google Shape;683;p25"/>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84" name="Google Shape;684;p25"/>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85" name="Google Shape;685;p25"/>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86" name="Google Shape;686;p25"/>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87" name="Google Shape;687;p25"/>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88" name="Google Shape;688;p25"/>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89" name="Google Shape;689;p25"/>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90" name="Google Shape;690;p25"/>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91" name="Google Shape;691;p25"/>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692" name="Google Shape;692;p25"/>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693" name="Google Shape;693;p25"/>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95" name="Google Shape;695;p25"/>
          <p:cNvSpPr txBox="1">
            <a:spLocks noGrp="1"/>
          </p:cNvSpPr>
          <p:nvPr>
            <p:ph type="subTitle" idx="1"/>
          </p:nvPr>
        </p:nvSpPr>
        <p:spPr>
          <a:xfrm>
            <a:off x="720000" y="1628775"/>
            <a:ext cx="3918600" cy="24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ᐩ"/>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696"/>
        <p:cNvGrpSpPr/>
        <p:nvPr/>
      </p:nvGrpSpPr>
      <p:grpSpPr>
        <a:xfrm>
          <a:off x="0" y="0"/>
          <a:ext cx="0" cy="0"/>
          <a:chOff x="0" y="0"/>
          <a:chExt cx="0" cy="0"/>
        </a:xfrm>
      </p:grpSpPr>
      <p:grpSp>
        <p:nvGrpSpPr>
          <p:cNvPr id="697" name="Google Shape;697;p26"/>
          <p:cNvGrpSpPr/>
          <p:nvPr/>
        </p:nvGrpSpPr>
        <p:grpSpPr>
          <a:xfrm>
            <a:off x="-43" y="-76200"/>
            <a:ext cx="9144000" cy="5219700"/>
            <a:chOff x="-43" y="-76200"/>
            <a:chExt cx="9144000" cy="5219700"/>
          </a:xfrm>
        </p:grpSpPr>
        <p:cxnSp>
          <p:nvCxnSpPr>
            <p:cNvPr id="698" name="Google Shape;698;p26"/>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99" name="Google Shape;699;p26"/>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26"/>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26"/>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26"/>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3" name="Google Shape;703;p26"/>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4" name="Google Shape;704;p26"/>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5" name="Google Shape;705;p26"/>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6" name="Google Shape;706;p26"/>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7" name="Google Shape;707;p26"/>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8" name="Google Shape;708;p26"/>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9" name="Google Shape;709;p26"/>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0" name="Google Shape;710;p26"/>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1" name="Google Shape;711;p26"/>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2" name="Google Shape;712;p26"/>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26"/>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4" name="Google Shape;714;p26"/>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5" name="Google Shape;715;p26"/>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6" name="Google Shape;716;p26"/>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7" name="Google Shape;717;p26"/>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8" name="Google Shape;718;p26"/>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9" name="Google Shape;719;p26"/>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20" name="Google Shape;720;p26"/>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21" name="Google Shape;721;p26"/>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722" name="Google Shape;722;p26"/>
          <p:cNvSpPr txBox="1">
            <a:spLocks noGrp="1"/>
          </p:cNvSpPr>
          <p:nvPr>
            <p:ph type="title"/>
          </p:nvPr>
        </p:nvSpPr>
        <p:spPr>
          <a:xfrm>
            <a:off x="1308075" y="1144775"/>
            <a:ext cx="6528600" cy="1713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200"/>
              <a:buNone/>
              <a:defRPr sz="13000">
                <a:solidFill>
                  <a:schemeClr val="accen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723" name="Google Shape;723;p26"/>
          <p:cNvSpPr txBox="1">
            <a:spLocks noGrp="1"/>
          </p:cNvSpPr>
          <p:nvPr>
            <p:ph type="subTitle" idx="1"/>
          </p:nvPr>
        </p:nvSpPr>
        <p:spPr>
          <a:xfrm>
            <a:off x="1959350" y="3428375"/>
            <a:ext cx="5224800" cy="1145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TITLE_ONLY_3">
    <p:spTree>
      <p:nvGrpSpPr>
        <p:cNvPr id="1" name="Shape 724"/>
        <p:cNvGrpSpPr/>
        <p:nvPr/>
      </p:nvGrpSpPr>
      <p:grpSpPr>
        <a:xfrm>
          <a:off x="0" y="0"/>
          <a:ext cx="0" cy="0"/>
          <a:chOff x="0" y="0"/>
          <a:chExt cx="0" cy="0"/>
        </a:xfrm>
      </p:grpSpPr>
      <p:grpSp>
        <p:nvGrpSpPr>
          <p:cNvPr id="725" name="Google Shape;725;p27"/>
          <p:cNvGrpSpPr/>
          <p:nvPr/>
        </p:nvGrpSpPr>
        <p:grpSpPr>
          <a:xfrm>
            <a:off x="-43" y="-76200"/>
            <a:ext cx="9144000" cy="5219700"/>
            <a:chOff x="-43" y="-76200"/>
            <a:chExt cx="9144000" cy="5219700"/>
          </a:xfrm>
        </p:grpSpPr>
        <p:cxnSp>
          <p:nvCxnSpPr>
            <p:cNvPr id="726" name="Google Shape;726;p27"/>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27" name="Google Shape;727;p27"/>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28" name="Google Shape;728;p27"/>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29" name="Google Shape;729;p27"/>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0" name="Google Shape;730;p27"/>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1" name="Google Shape;731;p27"/>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2" name="Google Shape;732;p27"/>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3" name="Google Shape;733;p27"/>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4" name="Google Shape;734;p27"/>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5" name="Google Shape;735;p27"/>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6" name="Google Shape;736;p27"/>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7" name="Google Shape;737;p27"/>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8" name="Google Shape;738;p27"/>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9" name="Google Shape;739;p27"/>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40" name="Google Shape;740;p27"/>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41" name="Google Shape;741;p27"/>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2" name="Google Shape;742;p27"/>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3" name="Google Shape;743;p27"/>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4" name="Google Shape;744;p27"/>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5" name="Google Shape;745;p27"/>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6" name="Google Shape;746;p27"/>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7" name="Google Shape;747;p27"/>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27"/>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49" name="Google Shape;749;p27"/>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750" name="Google Shape;750;p27"/>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52" name="Google Shape;752;p27"/>
          <p:cNvSpPr txBox="1">
            <a:spLocks noGrp="1"/>
          </p:cNvSpPr>
          <p:nvPr>
            <p:ph type="title" idx="2" hasCustomPrompt="1"/>
          </p:nvPr>
        </p:nvSpPr>
        <p:spPr>
          <a:xfrm>
            <a:off x="1155206" y="1555175"/>
            <a:ext cx="1506300" cy="82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53" name="Google Shape;753;p27"/>
          <p:cNvSpPr txBox="1">
            <a:spLocks noGrp="1"/>
          </p:cNvSpPr>
          <p:nvPr>
            <p:ph type="subTitle" idx="1"/>
          </p:nvPr>
        </p:nvSpPr>
        <p:spPr>
          <a:xfrm>
            <a:off x="6120094" y="3625225"/>
            <a:ext cx="2231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4" name="Google Shape;754;p27"/>
          <p:cNvSpPr txBox="1">
            <a:spLocks noGrp="1"/>
          </p:cNvSpPr>
          <p:nvPr>
            <p:ph type="title" idx="3" hasCustomPrompt="1"/>
          </p:nvPr>
        </p:nvSpPr>
        <p:spPr>
          <a:xfrm>
            <a:off x="3817650" y="1555175"/>
            <a:ext cx="1508700" cy="82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55" name="Google Shape;755;p27"/>
          <p:cNvSpPr txBox="1">
            <a:spLocks noGrp="1"/>
          </p:cNvSpPr>
          <p:nvPr>
            <p:ph type="subTitle" idx="4"/>
          </p:nvPr>
        </p:nvSpPr>
        <p:spPr>
          <a:xfrm>
            <a:off x="3456450" y="3625225"/>
            <a:ext cx="2231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6" name="Google Shape;756;p27"/>
          <p:cNvSpPr txBox="1">
            <a:spLocks noGrp="1"/>
          </p:cNvSpPr>
          <p:nvPr>
            <p:ph type="title" idx="5" hasCustomPrompt="1"/>
          </p:nvPr>
        </p:nvSpPr>
        <p:spPr>
          <a:xfrm>
            <a:off x="6481294" y="1555175"/>
            <a:ext cx="1508700" cy="82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57" name="Google Shape;757;p27"/>
          <p:cNvSpPr txBox="1">
            <a:spLocks noGrp="1"/>
          </p:cNvSpPr>
          <p:nvPr>
            <p:ph type="subTitle" idx="6"/>
          </p:nvPr>
        </p:nvSpPr>
        <p:spPr>
          <a:xfrm>
            <a:off x="791756" y="3625225"/>
            <a:ext cx="22332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1_1_1_1">
    <p:spTree>
      <p:nvGrpSpPr>
        <p:cNvPr id="1" name="Shape 758"/>
        <p:cNvGrpSpPr/>
        <p:nvPr/>
      </p:nvGrpSpPr>
      <p:grpSpPr>
        <a:xfrm>
          <a:off x="0" y="0"/>
          <a:ext cx="0" cy="0"/>
          <a:chOff x="0" y="0"/>
          <a:chExt cx="0" cy="0"/>
        </a:xfrm>
      </p:grpSpPr>
      <p:grpSp>
        <p:nvGrpSpPr>
          <p:cNvPr id="759" name="Google Shape;759;p28"/>
          <p:cNvGrpSpPr/>
          <p:nvPr/>
        </p:nvGrpSpPr>
        <p:grpSpPr>
          <a:xfrm>
            <a:off x="-43" y="-76200"/>
            <a:ext cx="9144000" cy="5219700"/>
            <a:chOff x="-43" y="-76200"/>
            <a:chExt cx="9144000" cy="5219700"/>
          </a:xfrm>
        </p:grpSpPr>
        <p:cxnSp>
          <p:nvCxnSpPr>
            <p:cNvPr id="760" name="Google Shape;760;p28"/>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1" name="Google Shape;761;p28"/>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2" name="Google Shape;762;p28"/>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3" name="Google Shape;763;p28"/>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4" name="Google Shape;764;p28"/>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5" name="Google Shape;765;p28"/>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6" name="Google Shape;766;p28"/>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7" name="Google Shape;767;p28"/>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8" name="Google Shape;768;p28"/>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9" name="Google Shape;769;p28"/>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70" name="Google Shape;770;p28"/>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71" name="Google Shape;771;p28"/>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72" name="Google Shape;772;p28"/>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73" name="Google Shape;773;p28"/>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74" name="Google Shape;774;p28"/>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75" name="Google Shape;775;p28"/>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76" name="Google Shape;776;p28"/>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77" name="Google Shape;777;p28"/>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78" name="Google Shape;778;p28"/>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79" name="Google Shape;779;p28"/>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80" name="Google Shape;780;p28"/>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81" name="Google Shape;781;p28"/>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82" name="Google Shape;782;p28"/>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83" name="Google Shape;783;p28"/>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784" name="Google Shape;784;p28"/>
          <p:cNvSpPr txBox="1">
            <a:spLocks noGrp="1"/>
          </p:cNvSpPr>
          <p:nvPr>
            <p:ph type="title"/>
          </p:nvPr>
        </p:nvSpPr>
        <p:spPr>
          <a:xfrm>
            <a:off x="653650" y="1143608"/>
            <a:ext cx="3265200" cy="1143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lnSpc>
                <a:spcPct val="80000"/>
              </a:lnSpc>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5" name="Google Shape;785;p28"/>
          <p:cNvSpPr txBox="1">
            <a:spLocks noGrp="1"/>
          </p:cNvSpPr>
          <p:nvPr>
            <p:ph type="subTitle" idx="1"/>
          </p:nvPr>
        </p:nvSpPr>
        <p:spPr>
          <a:xfrm>
            <a:off x="653650" y="2286600"/>
            <a:ext cx="3918300" cy="228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1_1_1_1_1">
    <p:spTree>
      <p:nvGrpSpPr>
        <p:cNvPr id="1" name="Shape 786"/>
        <p:cNvGrpSpPr/>
        <p:nvPr/>
      </p:nvGrpSpPr>
      <p:grpSpPr>
        <a:xfrm>
          <a:off x="0" y="0"/>
          <a:ext cx="0" cy="0"/>
          <a:chOff x="0" y="0"/>
          <a:chExt cx="0" cy="0"/>
        </a:xfrm>
      </p:grpSpPr>
      <p:grpSp>
        <p:nvGrpSpPr>
          <p:cNvPr id="787" name="Google Shape;787;p29"/>
          <p:cNvGrpSpPr/>
          <p:nvPr/>
        </p:nvGrpSpPr>
        <p:grpSpPr>
          <a:xfrm>
            <a:off x="-43" y="-76200"/>
            <a:ext cx="9144000" cy="5219700"/>
            <a:chOff x="-43" y="-76200"/>
            <a:chExt cx="9144000" cy="5219700"/>
          </a:xfrm>
        </p:grpSpPr>
        <p:cxnSp>
          <p:nvCxnSpPr>
            <p:cNvPr id="788" name="Google Shape;788;p29"/>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89" name="Google Shape;789;p29"/>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0" name="Google Shape;790;p29"/>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1" name="Google Shape;791;p29"/>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2" name="Google Shape;792;p29"/>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3" name="Google Shape;793;p29"/>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4" name="Google Shape;794;p29"/>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5" name="Google Shape;795;p29"/>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6" name="Google Shape;796;p29"/>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7" name="Google Shape;797;p29"/>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8" name="Google Shape;798;p29"/>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9" name="Google Shape;799;p29"/>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00" name="Google Shape;800;p29"/>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01" name="Google Shape;801;p29"/>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02" name="Google Shape;802;p29"/>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03" name="Google Shape;803;p29"/>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04" name="Google Shape;804;p29"/>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05" name="Google Shape;805;p29"/>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06" name="Google Shape;806;p29"/>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07" name="Google Shape;807;p29"/>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08" name="Google Shape;808;p29"/>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09" name="Google Shape;809;p29"/>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10" name="Google Shape;810;p29"/>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11" name="Google Shape;811;p29"/>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812" name="Google Shape;812;p29"/>
          <p:cNvSpPr txBox="1">
            <a:spLocks noGrp="1"/>
          </p:cNvSpPr>
          <p:nvPr>
            <p:ph type="title"/>
          </p:nvPr>
        </p:nvSpPr>
        <p:spPr>
          <a:xfrm flipH="1">
            <a:off x="5877050" y="1143600"/>
            <a:ext cx="2613900" cy="1151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SzPts val="3200"/>
              <a:buNone/>
              <a:defRPr sz="3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13" name="Google Shape;813;p29"/>
          <p:cNvSpPr txBox="1">
            <a:spLocks noGrp="1"/>
          </p:cNvSpPr>
          <p:nvPr>
            <p:ph type="subTitle" idx="1"/>
          </p:nvPr>
        </p:nvSpPr>
        <p:spPr>
          <a:xfrm flipH="1">
            <a:off x="4572050" y="2286600"/>
            <a:ext cx="3918900" cy="228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_1">
    <p:spTree>
      <p:nvGrpSpPr>
        <p:cNvPr id="1" name="Shape 814"/>
        <p:cNvGrpSpPr/>
        <p:nvPr/>
      </p:nvGrpSpPr>
      <p:grpSpPr>
        <a:xfrm>
          <a:off x="0" y="0"/>
          <a:ext cx="0" cy="0"/>
          <a:chOff x="0" y="0"/>
          <a:chExt cx="0" cy="0"/>
        </a:xfrm>
      </p:grpSpPr>
      <p:grpSp>
        <p:nvGrpSpPr>
          <p:cNvPr id="815" name="Google Shape;815;p30"/>
          <p:cNvGrpSpPr/>
          <p:nvPr/>
        </p:nvGrpSpPr>
        <p:grpSpPr>
          <a:xfrm>
            <a:off x="-43" y="-76200"/>
            <a:ext cx="9144000" cy="5219700"/>
            <a:chOff x="-43" y="-76200"/>
            <a:chExt cx="9144000" cy="5219700"/>
          </a:xfrm>
        </p:grpSpPr>
        <p:cxnSp>
          <p:nvCxnSpPr>
            <p:cNvPr id="816" name="Google Shape;816;p30"/>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17" name="Google Shape;817;p30"/>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18" name="Google Shape;818;p30"/>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19" name="Google Shape;819;p30"/>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0" name="Google Shape;820;p30"/>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1" name="Google Shape;821;p30"/>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2" name="Google Shape;822;p30"/>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3" name="Google Shape;823;p30"/>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4" name="Google Shape;824;p30"/>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5" name="Google Shape;825;p30"/>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30"/>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7" name="Google Shape;827;p30"/>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30"/>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9" name="Google Shape;829;p30"/>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30" name="Google Shape;830;p30"/>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31" name="Google Shape;831;p30"/>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2" name="Google Shape;832;p30"/>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3" name="Google Shape;833;p30"/>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4" name="Google Shape;834;p30"/>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5" name="Google Shape;835;p30"/>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6" name="Google Shape;836;p30"/>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7" name="Google Shape;837;p30"/>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8" name="Google Shape;838;p30"/>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39" name="Google Shape;839;p30"/>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840" name="Google Shape;840;p30"/>
          <p:cNvSpPr/>
          <p:nvPr/>
        </p:nvSpPr>
        <p:spPr>
          <a:xfrm>
            <a:off x="1959775" y="1713300"/>
            <a:ext cx="5224500" cy="285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txBox="1">
            <a:spLocks noGrp="1"/>
          </p:cNvSpPr>
          <p:nvPr>
            <p:ph type="ctrTitle"/>
          </p:nvPr>
        </p:nvSpPr>
        <p:spPr>
          <a:xfrm>
            <a:off x="2612225" y="571500"/>
            <a:ext cx="3918300" cy="114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42" name="Google Shape;842;p30"/>
          <p:cNvSpPr txBox="1">
            <a:spLocks noGrp="1"/>
          </p:cNvSpPr>
          <p:nvPr>
            <p:ph type="subTitle" idx="1"/>
          </p:nvPr>
        </p:nvSpPr>
        <p:spPr>
          <a:xfrm>
            <a:off x="2685600" y="2299513"/>
            <a:ext cx="3772800" cy="114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43" name="Google Shape;843;p30"/>
          <p:cNvSpPr txBox="1"/>
          <p:nvPr/>
        </p:nvSpPr>
        <p:spPr>
          <a:xfrm>
            <a:off x="2685575" y="3417035"/>
            <a:ext cx="3772800" cy="831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dvent Pro Medium"/>
                <a:ea typeface="Advent Pro Medium"/>
                <a:cs typeface="Advent Pro Medium"/>
                <a:sym typeface="Advent Pro Medium"/>
              </a:rPr>
              <a:t>CREDITS: This presentation template was created by </a:t>
            </a:r>
            <a:r>
              <a:rPr lang="en" sz="1200" b="1">
                <a:solidFill>
                  <a:schemeClr val="dk1"/>
                </a:solidFill>
                <a:uFill>
                  <a:noFill/>
                </a:uFill>
                <a:latin typeface="Advent Pro"/>
                <a:ea typeface="Advent Pro"/>
                <a:cs typeface="Advent Pro"/>
                <a:sym typeface="Advent Pro"/>
                <a:hlinkClick r:id="rId2">
                  <a:extLst>
                    <a:ext uri="{A12FA001-AC4F-418D-AE19-62706E023703}">
                      <ahyp:hlinkClr xmlns:ahyp="http://schemas.microsoft.com/office/drawing/2018/hyperlinkcolor" val="tx"/>
                    </a:ext>
                  </a:extLst>
                </a:hlinkClick>
              </a:rPr>
              <a:t>Slidesgo</a:t>
            </a:r>
            <a:r>
              <a:rPr lang="en" sz="1200" b="1">
                <a:solidFill>
                  <a:schemeClr val="dk1"/>
                </a:solidFill>
                <a:latin typeface="Advent Pro"/>
                <a:ea typeface="Advent Pro"/>
                <a:cs typeface="Advent Pro"/>
                <a:sym typeface="Advent Pro"/>
              </a:rPr>
              <a:t>,</a:t>
            </a:r>
            <a:r>
              <a:rPr lang="en" sz="1200">
                <a:solidFill>
                  <a:schemeClr val="dk1"/>
                </a:solidFill>
                <a:latin typeface="Advent Pro Medium"/>
                <a:ea typeface="Advent Pro Medium"/>
                <a:cs typeface="Advent Pro Medium"/>
                <a:sym typeface="Advent Pro Medium"/>
              </a:rPr>
              <a:t> including icons by </a:t>
            </a:r>
            <a:r>
              <a:rPr lang="en" sz="1200" b="1">
                <a:solidFill>
                  <a:schemeClr val="dk1"/>
                </a:solidFill>
                <a:uFill>
                  <a:noFill/>
                </a:uFill>
                <a:latin typeface="Advent Pro"/>
                <a:ea typeface="Advent Pro"/>
                <a:cs typeface="Advent Pro"/>
                <a:sym typeface="Advent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Advent Pro Medium"/>
                <a:ea typeface="Advent Pro Medium"/>
                <a:cs typeface="Advent Pro Medium"/>
                <a:sym typeface="Advent Pro Medium"/>
              </a:rPr>
              <a:t> and infographics &amp; images by </a:t>
            </a:r>
            <a:r>
              <a:rPr lang="en" sz="1200" b="1">
                <a:solidFill>
                  <a:schemeClr val="dk1"/>
                </a:solidFill>
                <a:uFill>
                  <a:noFill/>
                </a:uFill>
                <a:latin typeface="Advent Pro"/>
                <a:ea typeface="Advent Pro"/>
                <a:cs typeface="Advent Pro"/>
                <a:sym typeface="Advent Pro"/>
                <a:hlinkClick r:id="rId4">
                  <a:extLst>
                    <a:ext uri="{A12FA001-AC4F-418D-AE19-62706E023703}">
                      <ahyp:hlinkClr xmlns:ahyp="http://schemas.microsoft.com/office/drawing/2018/hyperlinkcolor" val="tx"/>
                    </a:ext>
                  </a:extLst>
                </a:hlinkClick>
              </a:rPr>
              <a:t>Freepik</a:t>
            </a:r>
            <a:endParaRPr sz="1200" b="1">
              <a:solidFill>
                <a:schemeClr val="dk1"/>
              </a:solidFill>
              <a:latin typeface="Advent Pro"/>
              <a:ea typeface="Advent Pro"/>
              <a:cs typeface="Advent Pro"/>
              <a:sym typeface="Advent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grpSp>
        <p:nvGrpSpPr>
          <p:cNvPr id="67" name="Google Shape;67;p4"/>
          <p:cNvGrpSpPr/>
          <p:nvPr/>
        </p:nvGrpSpPr>
        <p:grpSpPr>
          <a:xfrm>
            <a:off x="-43" y="-76200"/>
            <a:ext cx="9144000" cy="5219700"/>
            <a:chOff x="-43" y="-76200"/>
            <a:chExt cx="9144000" cy="5219700"/>
          </a:xfrm>
        </p:grpSpPr>
        <p:cxnSp>
          <p:nvCxnSpPr>
            <p:cNvPr id="68" name="Google Shape;68;p4"/>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9" name="Google Shape;69;p4"/>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 name="Google Shape;70;p4"/>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 name="Google Shape;71;p4"/>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2" name="Google Shape;72;p4"/>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4"/>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4" name="Google Shape;74;p4"/>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5" name="Google Shape;75;p4"/>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6" name="Google Shape;76;p4"/>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7" name="Google Shape;77;p4"/>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8" name="Google Shape;78;p4"/>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9" name="Google Shape;79;p4"/>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4"/>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1" name="Google Shape;81;p4"/>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4"/>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3" name="Google Shape;83;p4"/>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4"/>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4"/>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 name="Google Shape;86;p4"/>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7" name="Google Shape;87;p4"/>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8" name="Google Shape;88;p4"/>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4"/>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4"/>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91" name="Google Shape;91;p4"/>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92" name="Google Shape;92;p4"/>
          <p:cNvSpPr txBox="1">
            <a:spLocks noGrp="1"/>
          </p:cNvSpPr>
          <p:nvPr>
            <p:ph type="title"/>
          </p:nvPr>
        </p:nvSpPr>
        <p:spPr>
          <a:xfrm>
            <a:off x="653575" y="571500"/>
            <a:ext cx="78387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3" name="Google Shape;93;p4"/>
          <p:cNvSpPr txBox="1">
            <a:spLocks noGrp="1"/>
          </p:cNvSpPr>
          <p:nvPr>
            <p:ph type="body" idx="1"/>
          </p:nvPr>
        </p:nvSpPr>
        <p:spPr>
          <a:xfrm>
            <a:off x="653650" y="1143350"/>
            <a:ext cx="7836000" cy="3429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Font typeface="Happy Monkey"/>
              <a:buAutoNum type="arabicPeriod"/>
              <a:defRPr sz="12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844"/>
        <p:cNvGrpSpPr/>
        <p:nvPr/>
      </p:nvGrpSpPr>
      <p:grpSpPr>
        <a:xfrm>
          <a:off x="0" y="0"/>
          <a:ext cx="0" cy="0"/>
          <a:chOff x="0" y="0"/>
          <a:chExt cx="0" cy="0"/>
        </a:xfrm>
      </p:grpSpPr>
      <p:grpSp>
        <p:nvGrpSpPr>
          <p:cNvPr id="845" name="Google Shape;845;p31"/>
          <p:cNvGrpSpPr/>
          <p:nvPr/>
        </p:nvGrpSpPr>
        <p:grpSpPr>
          <a:xfrm>
            <a:off x="-43" y="-76200"/>
            <a:ext cx="9144000" cy="5219700"/>
            <a:chOff x="-43" y="-76200"/>
            <a:chExt cx="9144000" cy="5219700"/>
          </a:xfrm>
        </p:grpSpPr>
        <p:cxnSp>
          <p:nvCxnSpPr>
            <p:cNvPr id="846" name="Google Shape;846;p31"/>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47" name="Google Shape;847;p31"/>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48" name="Google Shape;848;p31"/>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49" name="Google Shape;849;p31"/>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0" name="Google Shape;850;p31"/>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1" name="Google Shape;851;p31"/>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2" name="Google Shape;852;p31"/>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3" name="Google Shape;853;p31"/>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4" name="Google Shape;854;p31"/>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5" name="Google Shape;855;p31"/>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6" name="Google Shape;856;p31"/>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7" name="Google Shape;857;p31"/>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8" name="Google Shape;858;p31"/>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9" name="Google Shape;859;p31"/>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60" name="Google Shape;860;p31"/>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61" name="Google Shape;861;p31"/>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2" name="Google Shape;862;p31"/>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3" name="Google Shape;863;p31"/>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4" name="Google Shape;864;p31"/>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5" name="Google Shape;865;p31"/>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6" name="Google Shape;866;p31"/>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7" name="Google Shape;867;p31"/>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8" name="Google Shape;868;p31"/>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9" name="Google Shape;869;p31"/>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grpSp>
        <p:nvGrpSpPr>
          <p:cNvPr id="95" name="Google Shape;95;p5"/>
          <p:cNvGrpSpPr/>
          <p:nvPr/>
        </p:nvGrpSpPr>
        <p:grpSpPr>
          <a:xfrm>
            <a:off x="-43" y="-76200"/>
            <a:ext cx="9144000" cy="5219700"/>
            <a:chOff x="-43" y="-76200"/>
            <a:chExt cx="9144000" cy="5219700"/>
          </a:xfrm>
        </p:grpSpPr>
        <p:cxnSp>
          <p:nvCxnSpPr>
            <p:cNvPr id="96" name="Google Shape;96;p5"/>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97" name="Google Shape;97;p5"/>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5"/>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5"/>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0" name="Google Shape;100;p5"/>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1" name="Google Shape;101;p5"/>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2" name="Google Shape;102;p5"/>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3" name="Google Shape;103;p5"/>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5"/>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5"/>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5"/>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5"/>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5"/>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9" name="Google Shape;109;p5"/>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5"/>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11" name="Google Shape;111;p5"/>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2" name="Google Shape;112;p5"/>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3" name="Google Shape;113;p5"/>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4" name="Google Shape;114;p5"/>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5" name="Google Shape;115;p5"/>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6" name="Google Shape;116;p5"/>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7" name="Google Shape;117;p5"/>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5"/>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9" name="Google Shape;119;p5"/>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120" name="Google Shape;120;p5"/>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2" name="Google Shape;122;p5"/>
          <p:cNvSpPr txBox="1">
            <a:spLocks noGrp="1"/>
          </p:cNvSpPr>
          <p:nvPr>
            <p:ph type="subTitle" idx="1"/>
          </p:nvPr>
        </p:nvSpPr>
        <p:spPr>
          <a:xfrm>
            <a:off x="1520713" y="2607925"/>
            <a:ext cx="2447700" cy="34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200" b="1">
                <a:solidFill>
                  <a:schemeClr val="accent1"/>
                </a:solidFill>
                <a:latin typeface="Happy Monkey"/>
                <a:ea typeface="Happy Monkey"/>
                <a:cs typeface="Happy Monkey"/>
                <a:sym typeface="Happy Monkey"/>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3" name="Google Shape;123;p5"/>
          <p:cNvSpPr txBox="1">
            <a:spLocks noGrp="1"/>
          </p:cNvSpPr>
          <p:nvPr>
            <p:ph type="subTitle" idx="2"/>
          </p:nvPr>
        </p:nvSpPr>
        <p:spPr>
          <a:xfrm>
            <a:off x="5175588" y="2607925"/>
            <a:ext cx="24477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solidFill>
                  <a:schemeClr val="accent1"/>
                </a:solidFill>
                <a:latin typeface="Happy Monkey"/>
                <a:ea typeface="Happy Monkey"/>
                <a:cs typeface="Happy Monkey"/>
                <a:sym typeface="Happy Monke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4" name="Google Shape;124;p5"/>
          <p:cNvSpPr txBox="1">
            <a:spLocks noGrp="1"/>
          </p:cNvSpPr>
          <p:nvPr>
            <p:ph type="subTitle" idx="3"/>
          </p:nvPr>
        </p:nvSpPr>
        <p:spPr>
          <a:xfrm>
            <a:off x="1520713" y="2955325"/>
            <a:ext cx="2447700" cy="9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5"/>
          <p:cNvSpPr txBox="1">
            <a:spLocks noGrp="1"/>
          </p:cNvSpPr>
          <p:nvPr>
            <p:ph type="subTitle" idx="4"/>
          </p:nvPr>
        </p:nvSpPr>
        <p:spPr>
          <a:xfrm>
            <a:off x="5175588" y="2955250"/>
            <a:ext cx="2447700" cy="9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grpSp>
        <p:nvGrpSpPr>
          <p:cNvPr id="127" name="Google Shape;127;p6"/>
          <p:cNvGrpSpPr/>
          <p:nvPr/>
        </p:nvGrpSpPr>
        <p:grpSpPr>
          <a:xfrm>
            <a:off x="-43" y="-76200"/>
            <a:ext cx="9144000" cy="5219700"/>
            <a:chOff x="-43" y="-76200"/>
            <a:chExt cx="9144000" cy="5219700"/>
          </a:xfrm>
        </p:grpSpPr>
        <p:cxnSp>
          <p:nvCxnSpPr>
            <p:cNvPr id="128" name="Google Shape;128;p6"/>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29" name="Google Shape;129;p6"/>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0" name="Google Shape;130;p6"/>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6"/>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2" name="Google Shape;132;p6"/>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3" name="Google Shape;133;p6"/>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6"/>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6"/>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6"/>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6"/>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8" name="Google Shape;138;p6"/>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9" name="Google Shape;139;p6"/>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40" name="Google Shape;140;p6"/>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41" name="Google Shape;141;p6"/>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42" name="Google Shape;142;p6"/>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43" name="Google Shape;143;p6"/>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44" name="Google Shape;144;p6"/>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45" name="Google Shape;145;p6"/>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46" name="Google Shape;146;p6"/>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47" name="Google Shape;147;p6"/>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48" name="Google Shape;148;p6"/>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49" name="Google Shape;149;p6"/>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6"/>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51" name="Google Shape;151;p6"/>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152" name="Google Shape;152;p6"/>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3" name="Google Shape;153;p6"/>
          <p:cNvSpPr/>
          <p:nvPr/>
        </p:nvSpPr>
        <p:spPr>
          <a:xfrm>
            <a:off x="5878100" y="1143300"/>
            <a:ext cx="2613000" cy="342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4"/>
        <p:cNvGrpSpPr/>
        <p:nvPr/>
      </p:nvGrpSpPr>
      <p:grpSpPr>
        <a:xfrm>
          <a:off x="0" y="0"/>
          <a:ext cx="0" cy="0"/>
          <a:chOff x="0" y="0"/>
          <a:chExt cx="0" cy="0"/>
        </a:xfrm>
      </p:grpSpPr>
      <p:grpSp>
        <p:nvGrpSpPr>
          <p:cNvPr id="155" name="Google Shape;155;p7"/>
          <p:cNvGrpSpPr/>
          <p:nvPr/>
        </p:nvGrpSpPr>
        <p:grpSpPr>
          <a:xfrm>
            <a:off x="-43" y="-76200"/>
            <a:ext cx="9144000" cy="5219700"/>
            <a:chOff x="-43" y="-76200"/>
            <a:chExt cx="9144000" cy="5219700"/>
          </a:xfrm>
        </p:grpSpPr>
        <p:cxnSp>
          <p:nvCxnSpPr>
            <p:cNvPr id="156" name="Google Shape;156;p7"/>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57" name="Google Shape;157;p7"/>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7"/>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59" name="Google Shape;159;p7"/>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0" name="Google Shape;160;p7"/>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1" name="Google Shape;161;p7"/>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2" name="Google Shape;162;p7"/>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3" name="Google Shape;163;p7"/>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4" name="Google Shape;164;p7"/>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5" name="Google Shape;165;p7"/>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6" name="Google Shape;166;p7"/>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7" name="Google Shape;167;p7"/>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8" name="Google Shape;168;p7"/>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9" name="Google Shape;169;p7"/>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7"/>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7"/>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2" name="Google Shape;172;p7"/>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3" name="Google Shape;173;p7"/>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4" name="Google Shape;174;p7"/>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7"/>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6" name="Google Shape;176;p7"/>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7" name="Google Shape;177;p7"/>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8" name="Google Shape;178;p7"/>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79" name="Google Shape;179;p7"/>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180" name="Google Shape;180;p7"/>
          <p:cNvSpPr/>
          <p:nvPr/>
        </p:nvSpPr>
        <p:spPr>
          <a:xfrm>
            <a:off x="653250" y="571500"/>
            <a:ext cx="39186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txBox="1">
            <a:spLocks noGrp="1"/>
          </p:cNvSpPr>
          <p:nvPr>
            <p:ph type="title"/>
          </p:nvPr>
        </p:nvSpPr>
        <p:spPr>
          <a:xfrm>
            <a:off x="653575" y="571500"/>
            <a:ext cx="3918900" cy="17139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2" name="Google Shape;182;p7"/>
          <p:cNvSpPr txBox="1">
            <a:spLocks noGrp="1"/>
          </p:cNvSpPr>
          <p:nvPr>
            <p:ph type="subTitle" idx="1"/>
          </p:nvPr>
        </p:nvSpPr>
        <p:spPr>
          <a:xfrm>
            <a:off x="653575" y="2509500"/>
            <a:ext cx="33372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3"/>
        <p:cNvGrpSpPr/>
        <p:nvPr/>
      </p:nvGrpSpPr>
      <p:grpSpPr>
        <a:xfrm>
          <a:off x="0" y="0"/>
          <a:ext cx="0" cy="0"/>
          <a:chOff x="0" y="0"/>
          <a:chExt cx="0" cy="0"/>
        </a:xfrm>
      </p:grpSpPr>
      <p:grpSp>
        <p:nvGrpSpPr>
          <p:cNvPr id="184" name="Google Shape;184;p8"/>
          <p:cNvGrpSpPr/>
          <p:nvPr/>
        </p:nvGrpSpPr>
        <p:grpSpPr>
          <a:xfrm>
            <a:off x="-43" y="-76200"/>
            <a:ext cx="9144000" cy="5219700"/>
            <a:chOff x="-43" y="-76200"/>
            <a:chExt cx="9144000" cy="5219700"/>
          </a:xfrm>
        </p:grpSpPr>
        <p:cxnSp>
          <p:nvCxnSpPr>
            <p:cNvPr id="185" name="Google Shape;185;p8"/>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86" name="Google Shape;186;p8"/>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87" name="Google Shape;187;p8"/>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8"/>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89" name="Google Shape;189;p8"/>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0" name="Google Shape;190;p8"/>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1" name="Google Shape;191;p8"/>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2" name="Google Shape;192;p8"/>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3" name="Google Shape;193;p8"/>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4" name="Google Shape;194;p8"/>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5" name="Google Shape;195;p8"/>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6" name="Google Shape;196;p8"/>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7" name="Google Shape;197;p8"/>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8" name="Google Shape;198;p8"/>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9" name="Google Shape;199;p8"/>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00" name="Google Shape;200;p8"/>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8"/>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2" name="Google Shape;202;p8"/>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3" name="Google Shape;203;p8"/>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4" name="Google Shape;204;p8"/>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5" name="Google Shape;205;p8"/>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6" name="Google Shape;206;p8"/>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7" name="Google Shape;207;p8"/>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8"/>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209" name="Google Shape;209;p8"/>
          <p:cNvSpPr txBox="1">
            <a:spLocks noGrp="1"/>
          </p:cNvSpPr>
          <p:nvPr>
            <p:ph type="title"/>
          </p:nvPr>
        </p:nvSpPr>
        <p:spPr>
          <a:xfrm>
            <a:off x="1307300" y="1143600"/>
            <a:ext cx="6530700" cy="28569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6000"/>
              <a:buNone/>
              <a:defRPr sz="6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0"/>
        <p:cNvGrpSpPr/>
        <p:nvPr/>
      </p:nvGrpSpPr>
      <p:grpSpPr>
        <a:xfrm>
          <a:off x="0" y="0"/>
          <a:ext cx="0" cy="0"/>
          <a:chOff x="0" y="0"/>
          <a:chExt cx="0" cy="0"/>
        </a:xfrm>
      </p:grpSpPr>
      <p:grpSp>
        <p:nvGrpSpPr>
          <p:cNvPr id="211" name="Google Shape;211;p9"/>
          <p:cNvGrpSpPr/>
          <p:nvPr/>
        </p:nvGrpSpPr>
        <p:grpSpPr>
          <a:xfrm>
            <a:off x="-43" y="-76200"/>
            <a:ext cx="9144000" cy="5219700"/>
            <a:chOff x="-43" y="-76200"/>
            <a:chExt cx="9144000" cy="5219700"/>
          </a:xfrm>
        </p:grpSpPr>
        <p:cxnSp>
          <p:nvCxnSpPr>
            <p:cNvPr id="212" name="Google Shape;212;p9"/>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3" name="Google Shape;213;p9"/>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4" name="Google Shape;214;p9"/>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5" name="Google Shape;215;p9"/>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9"/>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7" name="Google Shape;217;p9"/>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8" name="Google Shape;218;p9"/>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9" name="Google Shape;219;p9"/>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0" name="Google Shape;220;p9"/>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1" name="Google Shape;221;p9"/>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2" name="Google Shape;222;p9"/>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3" name="Google Shape;223;p9"/>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9"/>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5" name="Google Shape;225;p9"/>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6" name="Google Shape;226;p9"/>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9"/>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28" name="Google Shape;228;p9"/>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29" name="Google Shape;229;p9"/>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0" name="Google Shape;230;p9"/>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1" name="Google Shape;231;p9"/>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2" name="Google Shape;232;p9"/>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3" name="Google Shape;233;p9"/>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4" name="Google Shape;234;p9"/>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5" name="Google Shape;235;p9"/>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236" name="Google Shape;236;p9"/>
          <p:cNvSpPr txBox="1">
            <a:spLocks noGrp="1"/>
          </p:cNvSpPr>
          <p:nvPr>
            <p:ph type="title"/>
          </p:nvPr>
        </p:nvSpPr>
        <p:spPr>
          <a:xfrm>
            <a:off x="1959775" y="572700"/>
            <a:ext cx="5224500" cy="1143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7" name="Google Shape;237;p9"/>
          <p:cNvSpPr txBox="1">
            <a:spLocks noGrp="1"/>
          </p:cNvSpPr>
          <p:nvPr>
            <p:ph type="subTitle" idx="1"/>
          </p:nvPr>
        </p:nvSpPr>
        <p:spPr>
          <a:xfrm>
            <a:off x="1959775" y="2286000"/>
            <a:ext cx="5224500" cy="1715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8"/>
        <p:cNvGrpSpPr/>
        <p:nvPr/>
      </p:nvGrpSpPr>
      <p:grpSpPr>
        <a:xfrm>
          <a:off x="0" y="0"/>
          <a:ext cx="0" cy="0"/>
          <a:chOff x="0" y="0"/>
          <a:chExt cx="0" cy="0"/>
        </a:xfrm>
      </p:grpSpPr>
      <p:sp>
        <p:nvSpPr>
          <p:cNvPr id="239" name="Google Shape;239;p10"/>
          <p:cNvSpPr txBox="1">
            <a:spLocks noGrp="1"/>
          </p:cNvSpPr>
          <p:nvPr>
            <p:ph type="title"/>
          </p:nvPr>
        </p:nvSpPr>
        <p:spPr>
          <a:xfrm>
            <a:off x="653650" y="3430200"/>
            <a:ext cx="7836600" cy="1143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1pPr>
            <a:lvl2pPr lvl="1"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2pPr>
            <a:lvl3pPr lvl="2"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3pPr>
            <a:lvl4pPr lvl="3"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4pPr>
            <a:lvl5pPr lvl="4"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5pPr>
            <a:lvl6pPr lvl="5"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6pPr>
            <a:lvl7pPr lvl="6"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7pPr>
            <a:lvl8pPr lvl="7"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8pPr>
            <a:lvl9pPr lvl="8"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1pPr>
            <a:lvl2pPr marL="914400" lvl="1"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2pPr>
            <a:lvl3pPr marL="1371600" lvl="2"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3pPr>
            <a:lvl4pPr marL="1828800" lvl="3"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4pPr>
            <a:lvl5pPr marL="2286000" lvl="4"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5pPr>
            <a:lvl6pPr marL="2743200" lvl="5"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6pPr>
            <a:lvl7pPr marL="3200400" lvl="6"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7pPr>
            <a:lvl8pPr marL="3657600" lvl="7"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8pPr>
            <a:lvl9pPr marL="4114800" lvl="8" indent="-317500">
              <a:lnSpc>
                <a:spcPct val="115000"/>
              </a:lnSpc>
              <a:spcBef>
                <a:spcPts val="1600"/>
              </a:spcBef>
              <a:spcAft>
                <a:spcPts val="160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2"/>
          <p:cNvSpPr txBox="1">
            <a:spLocks noGrp="1"/>
          </p:cNvSpPr>
          <p:nvPr>
            <p:ph type="ctrTitle"/>
          </p:nvPr>
        </p:nvSpPr>
        <p:spPr>
          <a:xfrm>
            <a:off x="1287725" y="573550"/>
            <a:ext cx="6546000" cy="28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Cardinal Number</a:t>
            </a:r>
            <a:endParaRPr>
              <a:solidFill>
                <a:schemeClr val="accent1"/>
              </a:solidFill>
            </a:endParaRPr>
          </a:p>
        </p:txBody>
      </p:sp>
      <p:sp>
        <p:nvSpPr>
          <p:cNvPr id="875" name="Google Shape;875;p32"/>
          <p:cNvSpPr/>
          <p:nvPr/>
        </p:nvSpPr>
        <p:spPr>
          <a:xfrm rot="-5400000">
            <a:off x="7881755" y="-784440"/>
            <a:ext cx="703061" cy="2271968"/>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txBox="1"/>
          <p:nvPr/>
        </p:nvSpPr>
        <p:spPr>
          <a:xfrm>
            <a:off x="7474725" y="136000"/>
            <a:ext cx="2020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Happy Monkey"/>
                <a:ea typeface="Happy Monkey"/>
                <a:cs typeface="Happy Monkey"/>
                <a:sym typeface="Happy Monkey"/>
              </a:rPr>
              <a:t>3rd group</a:t>
            </a:r>
            <a:endParaRPr sz="1600" b="1">
              <a:latin typeface="Happy Monkey"/>
              <a:ea typeface="Happy Monkey"/>
              <a:cs typeface="Happy Monkey"/>
              <a:sym typeface="Happy Monkey"/>
            </a:endParaRPr>
          </a:p>
        </p:txBody>
      </p:sp>
      <p:grpSp>
        <p:nvGrpSpPr>
          <p:cNvPr id="877" name="Google Shape;877;p32"/>
          <p:cNvGrpSpPr/>
          <p:nvPr/>
        </p:nvGrpSpPr>
        <p:grpSpPr>
          <a:xfrm>
            <a:off x="803896" y="2985129"/>
            <a:ext cx="954733" cy="1245916"/>
            <a:chOff x="6015500" y="3528850"/>
            <a:chExt cx="827325" cy="1079650"/>
          </a:xfrm>
        </p:grpSpPr>
        <p:sp>
          <p:nvSpPr>
            <p:cNvPr id="878" name="Google Shape;878;p32"/>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2"/>
          <p:cNvGrpSpPr/>
          <p:nvPr/>
        </p:nvGrpSpPr>
        <p:grpSpPr>
          <a:xfrm>
            <a:off x="636845" y="324409"/>
            <a:ext cx="1121788" cy="1500121"/>
            <a:chOff x="2111950" y="664225"/>
            <a:chExt cx="829725" cy="1109475"/>
          </a:xfrm>
        </p:grpSpPr>
        <p:sp>
          <p:nvSpPr>
            <p:cNvPr id="886" name="Google Shape;886;p32"/>
            <p:cNvSpPr/>
            <p:nvPr/>
          </p:nvSpPr>
          <p:spPr>
            <a:xfrm>
              <a:off x="2114200" y="664225"/>
              <a:ext cx="827475" cy="1079475"/>
            </a:xfrm>
            <a:custGeom>
              <a:avLst/>
              <a:gdLst/>
              <a:ahLst/>
              <a:cxnLst/>
              <a:rect l="l" t="t" r="r" b="b"/>
              <a:pathLst>
                <a:path w="33099" h="43179" extrusionOk="0">
                  <a:moveTo>
                    <a:pt x="15400" y="0"/>
                  </a:moveTo>
                  <a:cubicBezTo>
                    <a:pt x="1" y="0"/>
                    <a:pt x="1" y="9663"/>
                    <a:pt x="1" y="21589"/>
                  </a:cubicBezTo>
                  <a:cubicBezTo>
                    <a:pt x="1" y="33515"/>
                    <a:pt x="1" y="43179"/>
                    <a:pt x="15400" y="43179"/>
                  </a:cubicBezTo>
                  <a:cubicBezTo>
                    <a:pt x="33098" y="43179"/>
                    <a:pt x="30795" y="33515"/>
                    <a:pt x="30795" y="21589"/>
                  </a:cubicBezTo>
                  <a:cubicBezTo>
                    <a:pt x="30795" y="9663"/>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2180300" y="735225"/>
              <a:ext cx="738975" cy="1038475"/>
            </a:xfrm>
            <a:custGeom>
              <a:avLst/>
              <a:gdLst/>
              <a:ahLst/>
              <a:cxnLst/>
              <a:rect l="l" t="t" r="r" b="b"/>
              <a:pathLst>
                <a:path w="29559" h="41539" extrusionOk="0">
                  <a:moveTo>
                    <a:pt x="14496" y="1"/>
                  </a:moveTo>
                  <a:cubicBezTo>
                    <a:pt x="9433" y="1"/>
                    <a:pt x="4656" y="3394"/>
                    <a:pt x="2250" y="7957"/>
                  </a:cubicBezTo>
                  <a:cubicBezTo>
                    <a:pt x="544" y="11205"/>
                    <a:pt x="1" y="15054"/>
                    <a:pt x="753" y="18648"/>
                  </a:cubicBezTo>
                  <a:cubicBezTo>
                    <a:pt x="968" y="19663"/>
                    <a:pt x="1362" y="20767"/>
                    <a:pt x="2286" y="21244"/>
                  </a:cubicBezTo>
                  <a:cubicBezTo>
                    <a:pt x="2600" y="21409"/>
                    <a:pt x="2938" y="21481"/>
                    <a:pt x="3282" y="21481"/>
                  </a:cubicBezTo>
                  <a:cubicBezTo>
                    <a:pt x="4047" y="21481"/>
                    <a:pt x="4844" y="21127"/>
                    <a:pt x="5473" y="20654"/>
                  </a:cubicBezTo>
                  <a:cubicBezTo>
                    <a:pt x="6382" y="19966"/>
                    <a:pt x="7104" y="19042"/>
                    <a:pt x="8052" y="18409"/>
                  </a:cubicBezTo>
                  <a:cubicBezTo>
                    <a:pt x="8488" y="18119"/>
                    <a:pt x="8992" y="17892"/>
                    <a:pt x="9508" y="17892"/>
                  </a:cubicBezTo>
                  <a:cubicBezTo>
                    <a:pt x="9586" y="17892"/>
                    <a:pt x="9664" y="17897"/>
                    <a:pt x="9742" y="17908"/>
                  </a:cubicBezTo>
                  <a:cubicBezTo>
                    <a:pt x="10804" y="18051"/>
                    <a:pt x="11449" y="19178"/>
                    <a:pt x="11688" y="20230"/>
                  </a:cubicBezTo>
                  <a:cubicBezTo>
                    <a:pt x="12183" y="22445"/>
                    <a:pt x="11592" y="24790"/>
                    <a:pt x="10566" y="26820"/>
                  </a:cubicBezTo>
                  <a:cubicBezTo>
                    <a:pt x="10052" y="27840"/>
                    <a:pt x="9431" y="28795"/>
                    <a:pt x="8775" y="29726"/>
                  </a:cubicBezTo>
                  <a:cubicBezTo>
                    <a:pt x="8124" y="30652"/>
                    <a:pt x="7432" y="31558"/>
                    <a:pt x="6770" y="32478"/>
                  </a:cubicBezTo>
                  <a:cubicBezTo>
                    <a:pt x="5767" y="33869"/>
                    <a:pt x="4776" y="35558"/>
                    <a:pt x="5266" y="37193"/>
                  </a:cubicBezTo>
                  <a:cubicBezTo>
                    <a:pt x="5581" y="38250"/>
                    <a:pt x="6459" y="39038"/>
                    <a:pt x="7402" y="39617"/>
                  </a:cubicBezTo>
                  <a:cubicBezTo>
                    <a:pt x="9628" y="40983"/>
                    <a:pt x="12308" y="41426"/>
                    <a:pt x="14922" y="41520"/>
                  </a:cubicBezTo>
                  <a:cubicBezTo>
                    <a:pt x="15259" y="41532"/>
                    <a:pt x="15597" y="41539"/>
                    <a:pt x="15936" y="41539"/>
                  </a:cubicBezTo>
                  <a:cubicBezTo>
                    <a:pt x="18783" y="41539"/>
                    <a:pt x="21666" y="41087"/>
                    <a:pt x="24168" y="39743"/>
                  </a:cubicBezTo>
                  <a:cubicBezTo>
                    <a:pt x="26933" y="38256"/>
                    <a:pt x="29206" y="35517"/>
                    <a:pt x="29476" y="32305"/>
                  </a:cubicBezTo>
                  <a:cubicBezTo>
                    <a:pt x="29559" y="31308"/>
                    <a:pt x="29404" y="30203"/>
                    <a:pt x="28675" y="29517"/>
                  </a:cubicBezTo>
                  <a:cubicBezTo>
                    <a:pt x="28069" y="28947"/>
                    <a:pt x="27246" y="28800"/>
                    <a:pt x="26395" y="28800"/>
                  </a:cubicBezTo>
                  <a:cubicBezTo>
                    <a:pt x="25937" y="28800"/>
                    <a:pt x="25472" y="28842"/>
                    <a:pt x="25028" y="28884"/>
                  </a:cubicBezTo>
                  <a:cubicBezTo>
                    <a:pt x="24737" y="28911"/>
                    <a:pt x="24434" y="28930"/>
                    <a:pt x="24131" y="28930"/>
                  </a:cubicBezTo>
                  <a:cubicBezTo>
                    <a:pt x="23111" y="28930"/>
                    <a:pt x="22088" y="28718"/>
                    <a:pt x="21512" y="27917"/>
                  </a:cubicBezTo>
                  <a:cubicBezTo>
                    <a:pt x="21131" y="27374"/>
                    <a:pt x="21047" y="26671"/>
                    <a:pt x="21095" y="26007"/>
                  </a:cubicBezTo>
                  <a:cubicBezTo>
                    <a:pt x="21178" y="24730"/>
                    <a:pt x="21668" y="23519"/>
                    <a:pt x="22121" y="22324"/>
                  </a:cubicBezTo>
                  <a:cubicBezTo>
                    <a:pt x="23650" y="18296"/>
                    <a:pt x="24820" y="14034"/>
                    <a:pt x="24575" y="9736"/>
                  </a:cubicBezTo>
                  <a:cubicBezTo>
                    <a:pt x="24462" y="7676"/>
                    <a:pt x="23989" y="5582"/>
                    <a:pt x="22796" y="3905"/>
                  </a:cubicBezTo>
                  <a:cubicBezTo>
                    <a:pt x="21812" y="2532"/>
                    <a:pt x="20379" y="1517"/>
                    <a:pt x="18815" y="866"/>
                  </a:cubicBezTo>
                  <a:cubicBezTo>
                    <a:pt x="17384" y="272"/>
                    <a:pt x="15928" y="1"/>
                    <a:pt x="1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2111950" y="667400"/>
              <a:ext cx="762575" cy="1061550"/>
            </a:xfrm>
            <a:custGeom>
              <a:avLst/>
              <a:gdLst/>
              <a:ahLst/>
              <a:cxnLst/>
              <a:rect l="l" t="t" r="r" b="b"/>
              <a:pathLst>
                <a:path w="30503" h="42462" extrusionOk="0">
                  <a:moveTo>
                    <a:pt x="15015" y="939"/>
                  </a:moveTo>
                  <a:cubicBezTo>
                    <a:pt x="16372" y="939"/>
                    <a:pt x="17752" y="1195"/>
                    <a:pt x="19113" y="1758"/>
                  </a:cubicBezTo>
                  <a:cubicBezTo>
                    <a:pt x="20714" y="2422"/>
                    <a:pt x="22014" y="3412"/>
                    <a:pt x="22891" y="4636"/>
                  </a:cubicBezTo>
                  <a:cubicBezTo>
                    <a:pt x="23882" y="6020"/>
                    <a:pt x="24455" y="7901"/>
                    <a:pt x="24587" y="10216"/>
                  </a:cubicBezTo>
                  <a:cubicBezTo>
                    <a:pt x="24849" y="14902"/>
                    <a:pt x="23328" y="19535"/>
                    <a:pt x="22163" y="22615"/>
                  </a:cubicBezTo>
                  <a:lnTo>
                    <a:pt x="22062" y="22871"/>
                  </a:lnTo>
                  <a:cubicBezTo>
                    <a:pt x="21632" y="24004"/>
                    <a:pt x="21185" y="25175"/>
                    <a:pt x="21100" y="26434"/>
                  </a:cubicBezTo>
                  <a:cubicBezTo>
                    <a:pt x="21042" y="27342"/>
                    <a:pt x="21208" y="28087"/>
                    <a:pt x="21609" y="28649"/>
                  </a:cubicBezTo>
                  <a:cubicBezTo>
                    <a:pt x="22309" y="29628"/>
                    <a:pt x="23508" y="29857"/>
                    <a:pt x="24591" y="29857"/>
                  </a:cubicBezTo>
                  <a:cubicBezTo>
                    <a:pt x="24927" y="29857"/>
                    <a:pt x="25253" y="29835"/>
                    <a:pt x="25548" y="29806"/>
                  </a:cubicBezTo>
                  <a:cubicBezTo>
                    <a:pt x="25980" y="29767"/>
                    <a:pt x="26432" y="29725"/>
                    <a:pt x="26871" y="29725"/>
                  </a:cubicBezTo>
                  <a:cubicBezTo>
                    <a:pt x="27622" y="29725"/>
                    <a:pt x="28333" y="29847"/>
                    <a:pt x="28830" y="30315"/>
                  </a:cubicBezTo>
                  <a:cubicBezTo>
                    <a:pt x="29524" y="30965"/>
                    <a:pt x="29535" y="32105"/>
                    <a:pt x="29488" y="32726"/>
                  </a:cubicBezTo>
                  <a:cubicBezTo>
                    <a:pt x="29249" y="35525"/>
                    <a:pt x="27309" y="38235"/>
                    <a:pt x="24420" y="39787"/>
                  </a:cubicBezTo>
                  <a:cubicBezTo>
                    <a:pt x="22251" y="40950"/>
                    <a:pt x="19628" y="41524"/>
                    <a:pt x="16429" y="41524"/>
                  </a:cubicBezTo>
                  <a:cubicBezTo>
                    <a:pt x="16097" y="41524"/>
                    <a:pt x="15758" y="41518"/>
                    <a:pt x="15413" y="41506"/>
                  </a:cubicBezTo>
                  <a:cubicBezTo>
                    <a:pt x="12297" y="41393"/>
                    <a:pt x="9981" y="40814"/>
                    <a:pt x="8124" y="39674"/>
                  </a:cubicBezTo>
                  <a:cubicBezTo>
                    <a:pt x="7080" y="39029"/>
                    <a:pt x="6430" y="38307"/>
                    <a:pt x="6190" y="37519"/>
                  </a:cubicBezTo>
                  <a:cubicBezTo>
                    <a:pt x="5761" y="36074"/>
                    <a:pt x="6675" y="34528"/>
                    <a:pt x="7623" y="33209"/>
                  </a:cubicBezTo>
                  <a:cubicBezTo>
                    <a:pt x="7892" y="32839"/>
                    <a:pt x="8166" y="32469"/>
                    <a:pt x="8441" y="32105"/>
                  </a:cubicBezTo>
                  <a:cubicBezTo>
                    <a:pt x="8841" y="31555"/>
                    <a:pt x="9246" y="31007"/>
                    <a:pt x="9640" y="30451"/>
                  </a:cubicBezTo>
                  <a:cubicBezTo>
                    <a:pt x="10428" y="29335"/>
                    <a:pt x="11008" y="28392"/>
                    <a:pt x="11461" y="27491"/>
                  </a:cubicBezTo>
                  <a:cubicBezTo>
                    <a:pt x="12320" y="25795"/>
                    <a:pt x="13216" y="23224"/>
                    <a:pt x="12620" y="20579"/>
                  </a:cubicBezTo>
                  <a:cubicBezTo>
                    <a:pt x="12356" y="19403"/>
                    <a:pt x="11604" y="18078"/>
                    <a:pt x="10279" y="17899"/>
                  </a:cubicBezTo>
                  <a:cubicBezTo>
                    <a:pt x="10184" y="17880"/>
                    <a:pt x="10088" y="17875"/>
                    <a:pt x="9987" y="17875"/>
                  </a:cubicBezTo>
                  <a:cubicBezTo>
                    <a:pt x="9444" y="17875"/>
                    <a:pt x="8865" y="18078"/>
                    <a:pt x="8268" y="18472"/>
                  </a:cubicBezTo>
                  <a:cubicBezTo>
                    <a:pt x="7713" y="18847"/>
                    <a:pt x="7235" y="19301"/>
                    <a:pt x="6775" y="19750"/>
                  </a:cubicBezTo>
                  <a:cubicBezTo>
                    <a:pt x="6405" y="20108"/>
                    <a:pt x="6053" y="20442"/>
                    <a:pt x="5665" y="20734"/>
                  </a:cubicBezTo>
                  <a:cubicBezTo>
                    <a:pt x="5137" y="21134"/>
                    <a:pt x="4430" y="21471"/>
                    <a:pt x="3758" y="21471"/>
                  </a:cubicBezTo>
                  <a:cubicBezTo>
                    <a:pt x="3488" y="21471"/>
                    <a:pt x="3223" y="21416"/>
                    <a:pt x="2979" y="21290"/>
                  </a:cubicBezTo>
                  <a:cubicBezTo>
                    <a:pt x="2370" y="20967"/>
                    <a:pt x="1947" y="20221"/>
                    <a:pt x="1689" y="19003"/>
                  </a:cubicBezTo>
                  <a:cubicBezTo>
                    <a:pt x="967" y="15541"/>
                    <a:pt x="1499" y="11763"/>
                    <a:pt x="3146" y="8635"/>
                  </a:cubicBezTo>
                  <a:cubicBezTo>
                    <a:pt x="5396" y="4360"/>
                    <a:pt x="10050" y="939"/>
                    <a:pt x="15015" y="939"/>
                  </a:cubicBezTo>
                  <a:close/>
                  <a:moveTo>
                    <a:pt x="15020" y="1"/>
                  </a:moveTo>
                  <a:cubicBezTo>
                    <a:pt x="9689" y="1"/>
                    <a:pt x="4715" y="3639"/>
                    <a:pt x="2317" y="8193"/>
                  </a:cubicBezTo>
                  <a:cubicBezTo>
                    <a:pt x="562" y="11513"/>
                    <a:pt x="0" y="15524"/>
                    <a:pt x="771" y="19200"/>
                  </a:cubicBezTo>
                  <a:cubicBezTo>
                    <a:pt x="1088" y="20704"/>
                    <a:pt x="1666" y="21665"/>
                    <a:pt x="2543" y="22119"/>
                  </a:cubicBezTo>
                  <a:cubicBezTo>
                    <a:pt x="2929" y="22321"/>
                    <a:pt x="3339" y="22407"/>
                    <a:pt x="3749" y="22407"/>
                  </a:cubicBezTo>
                  <a:cubicBezTo>
                    <a:pt x="4656" y="22407"/>
                    <a:pt x="5566" y="21987"/>
                    <a:pt x="6232" y="21486"/>
                  </a:cubicBezTo>
                  <a:cubicBezTo>
                    <a:pt x="6667" y="21158"/>
                    <a:pt x="7056" y="20788"/>
                    <a:pt x="7432" y="20423"/>
                  </a:cubicBezTo>
                  <a:cubicBezTo>
                    <a:pt x="7879" y="19988"/>
                    <a:pt x="8303" y="19582"/>
                    <a:pt x="8793" y="19254"/>
                  </a:cubicBezTo>
                  <a:cubicBezTo>
                    <a:pt x="9230" y="18965"/>
                    <a:pt x="9628" y="18819"/>
                    <a:pt x="9986" y="18819"/>
                  </a:cubicBezTo>
                  <a:cubicBezTo>
                    <a:pt x="10043" y="18819"/>
                    <a:pt x="10099" y="18823"/>
                    <a:pt x="10154" y="18830"/>
                  </a:cubicBezTo>
                  <a:cubicBezTo>
                    <a:pt x="11001" y="18943"/>
                    <a:pt x="11521" y="19952"/>
                    <a:pt x="11706" y="20788"/>
                  </a:cubicBezTo>
                  <a:cubicBezTo>
                    <a:pt x="12237" y="23158"/>
                    <a:pt x="11408" y="25509"/>
                    <a:pt x="10626" y="27067"/>
                  </a:cubicBezTo>
                  <a:cubicBezTo>
                    <a:pt x="10190" y="27927"/>
                    <a:pt x="9628" y="28828"/>
                    <a:pt x="8871" y="29914"/>
                  </a:cubicBezTo>
                  <a:cubicBezTo>
                    <a:pt x="8482" y="30464"/>
                    <a:pt x="8083" y="31001"/>
                    <a:pt x="7683" y="31544"/>
                  </a:cubicBezTo>
                  <a:cubicBezTo>
                    <a:pt x="7408" y="31914"/>
                    <a:pt x="7133" y="32285"/>
                    <a:pt x="6865" y="32660"/>
                  </a:cubicBezTo>
                  <a:cubicBezTo>
                    <a:pt x="5838" y="34075"/>
                    <a:pt x="4741" y="35938"/>
                    <a:pt x="5295" y="37787"/>
                  </a:cubicBezTo>
                  <a:cubicBezTo>
                    <a:pt x="5600" y="38803"/>
                    <a:pt x="6381" y="39709"/>
                    <a:pt x="7629" y="40473"/>
                  </a:cubicBezTo>
                  <a:cubicBezTo>
                    <a:pt x="9604" y="41685"/>
                    <a:pt x="12141" y="42330"/>
                    <a:pt x="15383" y="42443"/>
                  </a:cubicBezTo>
                  <a:cubicBezTo>
                    <a:pt x="15741" y="42456"/>
                    <a:pt x="16086" y="42461"/>
                    <a:pt x="16433" y="42461"/>
                  </a:cubicBezTo>
                  <a:cubicBezTo>
                    <a:pt x="19788" y="42461"/>
                    <a:pt x="22557" y="41858"/>
                    <a:pt x="24868" y="40616"/>
                  </a:cubicBezTo>
                  <a:cubicBezTo>
                    <a:pt x="28031" y="38916"/>
                    <a:pt x="30161" y="35919"/>
                    <a:pt x="30425" y="32803"/>
                  </a:cubicBezTo>
                  <a:cubicBezTo>
                    <a:pt x="30502" y="31836"/>
                    <a:pt x="30406" y="30505"/>
                    <a:pt x="29475" y="29627"/>
                  </a:cubicBezTo>
                  <a:cubicBezTo>
                    <a:pt x="28755" y="28950"/>
                    <a:pt x="27805" y="28785"/>
                    <a:pt x="26869" y="28785"/>
                  </a:cubicBezTo>
                  <a:cubicBezTo>
                    <a:pt x="26386" y="28785"/>
                    <a:pt x="25907" y="28829"/>
                    <a:pt x="25464" y="28869"/>
                  </a:cubicBezTo>
                  <a:cubicBezTo>
                    <a:pt x="25151" y="28899"/>
                    <a:pt x="24861" y="28915"/>
                    <a:pt x="24594" y="28915"/>
                  </a:cubicBezTo>
                  <a:cubicBezTo>
                    <a:pt x="23479" y="28915"/>
                    <a:pt x="22762" y="28649"/>
                    <a:pt x="22372" y="28100"/>
                  </a:cubicBezTo>
                  <a:cubicBezTo>
                    <a:pt x="22103" y="27723"/>
                    <a:pt x="21990" y="27186"/>
                    <a:pt x="22039" y="26494"/>
                  </a:cubicBezTo>
                  <a:cubicBezTo>
                    <a:pt x="22116" y="25378"/>
                    <a:pt x="22533" y="24274"/>
                    <a:pt x="22945" y="23205"/>
                  </a:cubicBezTo>
                  <a:lnTo>
                    <a:pt x="23041" y="22949"/>
                  </a:lnTo>
                  <a:cubicBezTo>
                    <a:pt x="24240" y="19791"/>
                    <a:pt x="25799" y="15028"/>
                    <a:pt x="25524" y="10163"/>
                  </a:cubicBezTo>
                  <a:cubicBezTo>
                    <a:pt x="25381" y="7668"/>
                    <a:pt x="24753" y="5621"/>
                    <a:pt x="23656" y="4086"/>
                  </a:cubicBezTo>
                  <a:cubicBezTo>
                    <a:pt x="22676" y="2725"/>
                    <a:pt x="21232" y="1621"/>
                    <a:pt x="19477" y="893"/>
                  </a:cubicBezTo>
                  <a:cubicBezTo>
                    <a:pt x="17995" y="279"/>
                    <a:pt x="16494" y="1"/>
                    <a:pt x="15020"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2"/>
          <p:cNvGrpSpPr/>
          <p:nvPr/>
        </p:nvGrpSpPr>
        <p:grpSpPr>
          <a:xfrm>
            <a:off x="7563504" y="1750289"/>
            <a:ext cx="1121808" cy="1480119"/>
            <a:chOff x="2129425" y="2109125"/>
            <a:chExt cx="827475" cy="1091775"/>
          </a:xfrm>
        </p:grpSpPr>
        <p:sp>
          <p:nvSpPr>
            <p:cNvPr id="890" name="Google Shape;890;p32"/>
            <p:cNvSpPr/>
            <p:nvPr/>
          </p:nvSpPr>
          <p:spPr>
            <a:xfrm>
              <a:off x="2129425" y="2109125"/>
              <a:ext cx="827475" cy="1079650"/>
            </a:xfrm>
            <a:custGeom>
              <a:avLst/>
              <a:gdLst/>
              <a:ahLst/>
              <a:cxnLst/>
              <a:rect l="l" t="t" r="r" b="b"/>
              <a:pathLst>
                <a:path w="33099" h="43186" extrusionOk="0">
                  <a:moveTo>
                    <a:pt x="15400" y="0"/>
                  </a:moveTo>
                  <a:cubicBezTo>
                    <a:pt x="0" y="0"/>
                    <a:pt x="0" y="9670"/>
                    <a:pt x="0" y="21596"/>
                  </a:cubicBezTo>
                  <a:cubicBezTo>
                    <a:pt x="0" y="33516"/>
                    <a:pt x="0" y="43186"/>
                    <a:pt x="15400" y="43186"/>
                  </a:cubicBezTo>
                  <a:cubicBezTo>
                    <a:pt x="30795" y="43186"/>
                    <a:pt x="30795" y="33516"/>
                    <a:pt x="30795" y="21596"/>
                  </a:cubicBezTo>
                  <a:cubicBezTo>
                    <a:pt x="30795" y="9670"/>
                    <a:pt x="33098"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2214025" y="2188325"/>
              <a:ext cx="693000" cy="1012575"/>
            </a:xfrm>
            <a:custGeom>
              <a:avLst/>
              <a:gdLst/>
              <a:ahLst/>
              <a:cxnLst/>
              <a:rect l="l" t="t" r="r" b="b"/>
              <a:pathLst>
                <a:path w="27720" h="40503" extrusionOk="0">
                  <a:moveTo>
                    <a:pt x="14909" y="7211"/>
                  </a:moveTo>
                  <a:cubicBezTo>
                    <a:pt x="14939" y="7211"/>
                    <a:pt x="14970" y="7211"/>
                    <a:pt x="15000" y="7213"/>
                  </a:cubicBezTo>
                  <a:cubicBezTo>
                    <a:pt x="17812" y="7320"/>
                    <a:pt x="18719" y="11493"/>
                    <a:pt x="16237" y="12788"/>
                  </a:cubicBezTo>
                  <a:cubicBezTo>
                    <a:pt x="15864" y="12981"/>
                    <a:pt x="15448" y="13073"/>
                    <a:pt x="15031" y="13073"/>
                  </a:cubicBezTo>
                  <a:cubicBezTo>
                    <a:pt x="14310" y="13073"/>
                    <a:pt x="13584" y="12798"/>
                    <a:pt x="13066" y="12292"/>
                  </a:cubicBezTo>
                  <a:cubicBezTo>
                    <a:pt x="12243" y="11499"/>
                    <a:pt x="11968" y="10204"/>
                    <a:pt x="12350" y="9129"/>
                  </a:cubicBezTo>
                  <a:cubicBezTo>
                    <a:pt x="12728" y="8054"/>
                    <a:pt x="13780" y="7211"/>
                    <a:pt x="14909" y="7211"/>
                  </a:cubicBezTo>
                  <a:close/>
                  <a:moveTo>
                    <a:pt x="14304" y="24330"/>
                  </a:moveTo>
                  <a:cubicBezTo>
                    <a:pt x="14331" y="24330"/>
                    <a:pt x="14359" y="24331"/>
                    <a:pt x="14386" y="24331"/>
                  </a:cubicBezTo>
                  <a:cubicBezTo>
                    <a:pt x="17196" y="24445"/>
                    <a:pt x="18105" y="28618"/>
                    <a:pt x="15621" y="29907"/>
                  </a:cubicBezTo>
                  <a:cubicBezTo>
                    <a:pt x="15248" y="30102"/>
                    <a:pt x="14832" y="30195"/>
                    <a:pt x="14414" y="30195"/>
                  </a:cubicBezTo>
                  <a:cubicBezTo>
                    <a:pt x="13694" y="30195"/>
                    <a:pt x="12967" y="29919"/>
                    <a:pt x="12446" y="29417"/>
                  </a:cubicBezTo>
                  <a:cubicBezTo>
                    <a:pt x="11622" y="28618"/>
                    <a:pt x="11353" y="27328"/>
                    <a:pt x="11730" y="26248"/>
                  </a:cubicBezTo>
                  <a:cubicBezTo>
                    <a:pt x="12109" y="25175"/>
                    <a:pt x="13165" y="24330"/>
                    <a:pt x="14304" y="24330"/>
                  </a:cubicBezTo>
                  <a:close/>
                  <a:moveTo>
                    <a:pt x="13627" y="0"/>
                  </a:moveTo>
                  <a:cubicBezTo>
                    <a:pt x="10826" y="0"/>
                    <a:pt x="8010" y="1248"/>
                    <a:pt x="6590" y="3709"/>
                  </a:cubicBezTo>
                  <a:cubicBezTo>
                    <a:pt x="5504" y="5595"/>
                    <a:pt x="5151" y="8293"/>
                    <a:pt x="5909" y="10424"/>
                  </a:cubicBezTo>
                  <a:cubicBezTo>
                    <a:pt x="6416" y="11845"/>
                    <a:pt x="7366" y="12824"/>
                    <a:pt x="6882" y="14370"/>
                  </a:cubicBezTo>
                  <a:cubicBezTo>
                    <a:pt x="6829" y="14543"/>
                    <a:pt x="6763" y="14722"/>
                    <a:pt x="6667" y="14907"/>
                  </a:cubicBezTo>
                  <a:cubicBezTo>
                    <a:pt x="6058" y="16160"/>
                    <a:pt x="4961" y="16984"/>
                    <a:pt x="4024" y="17939"/>
                  </a:cubicBezTo>
                  <a:cubicBezTo>
                    <a:pt x="2412" y="19593"/>
                    <a:pt x="287" y="23485"/>
                    <a:pt x="149" y="27078"/>
                  </a:cubicBezTo>
                  <a:cubicBezTo>
                    <a:pt x="0" y="30874"/>
                    <a:pt x="1755" y="34819"/>
                    <a:pt x="4722" y="37356"/>
                  </a:cubicBezTo>
                  <a:cubicBezTo>
                    <a:pt x="7208" y="39479"/>
                    <a:pt x="10416" y="40503"/>
                    <a:pt x="13624" y="40503"/>
                  </a:cubicBezTo>
                  <a:cubicBezTo>
                    <a:pt x="17055" y="40503"/>
                    <a:pt x="20487" y="39333"/>
                    <a:pt x="23041" y="37087"/>
                  </a:cubicBezTo>
                  <a:cubicBezTo>
                    <a:pt x="23328" y="36830"/>
                    <a:pt x="27720" y="32849"/>
                    <a:pt x="27535" y="27078"/>
                  </a:cubicBezTo>
                  <a:cubicBezTo>
                    <a:pt x="27416" y="23491"/>
                    <a:pt x="25273" y="19598"/>
                    <a:pt x="23656" y="17939"/>
                  </a:cubicBezTo>
                  <a:cubicBezTo>
                    <a:pt x="22719" y="16984"/>
                    <a:pt x="21620" y="16160"/>
                    <a:pt x="21011" y="14907"/>
                  </a:cubicBezTo>
                  <a:cubicBezTo>
                    <a:pt x="20921" y="14722"/>
                    <a:pt x="20849" y="14543"/>
                    <a:pt x="20796" y="14370"/>
                  </a:cubicBezTo>
                  <a:cubicBezTo>
                    <a:pt x="20312" y="12824"/>
                    <a:pt x="21262" y="11845"/>
                    <a:pt x="21769" y="10424"/>
                  </a:cubicBezTo>
                  <a:cubicBezTo>
                    <a:pt x="22533" y="8293"/>
                    <a:pt x="22175" y="5595"/>
                    <a:pt x="21089" y="3709"/>
                  </a:cubicBezTo>
                  <a:cubicBezTo>
                    <a:pt x="19675" y="1248"/>
                    <a:pt x="16859" y="0"/>
                    <a:pt x="14059" y="0"/>
                  </a:cubicBezTo>
                  <a:cubicBezTo>
                    <a:pt x="13987" y="0"/>
                    <a:pt x="13915" y="1"/>
                    <a:pt x="13843" y="3"/>
                  </a:cubicBezTo>
                  <a:cubicBezTo>
                    <a:pt x="13771" y="1"/>
                    <a:pt x="13699" y="0"/>
                    <a:pt x="1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2145825" y="2120100"/>
              <a:ext cx="716775" cy="1036175"/>
            </a:xfrm>
            <a:custGeom>
              <a:avLst/>
              <a:gdLst/>
              <a:ahLst/>
              <a:cxnLst/>
              <a:rect l="l" t="t" r="r" b="b"/>
              <a:pathLst>
                <a:path w="28671" h="41447" extrusionOk="0">
                  <a:moveTo>
                    <a:pt x="15389" y="8151"/>
                  </a:moveTo>
                  <a:cubicBezTo>
                    <a:pt x="15412" y="8151"/>
                    <a:pt x="15436" y="8151"/>
                    <a:pt x="15455" y="8157"/>
                  </a:cubicBezTo>
                  <a:cubicBezTo>
                    <a:pt x="16737" y="8205"/>
                    <a:pt x="17417" y="9244"/>
                    <a:pt x="17615" y="10115"/>
                  </a:cubicBezTo>
                  <a:cubicBezTo>
                    <a:pt x="17811" y="10999"/>
                    <a:pt x="17639" y="12246"/>
                    <a:pt x="16493" y="12842"/>
                  </a:cubicBezTo>
                  <a:cubicBezTo>
                    <a:pt x="16194" y="12997"/>
                    <a:pt x="15854" y="13072"/>
                    <a:pt x="15509" y="13072"/>
                  </a:cubicBezTo>
                  <a:cubicBezTo>
                    <a:pt x="14909" y="13072"/>
                    <a:pt x="14296" y="12848"/>
                    <a:pt x="13860" y="12431"/>
                  </a:cubicBezTo>
                  <a:cubicBezTo>
                    <a:pt x="13186" y="11774"/>
                    <a:pt x="12941" y="10676"/>
                    <a:pt x="13263" y="9757"/>
                  </a:cubicBezTo>
                  <a:cubicBezTo>
                    <a:pt x="13593" y="8831"/>
                    <a:pt x="14494" y="8151"/>
                    <a:pt x="15389" y="8151"/>
                  </a:cubicBezTo>
                  <a:close/>
                  <a:moveTo>
                    <a:pt x="15383" y="7212"/>
                  </a:moveTo>
                  <a:cubicBezTo>
                    <a:pt x="14083" y="7212"/>
                    <a:pt x="12839" y="8139"/>
                    <a:pt x="12381" y="9440"/>
                  </a:cubicBezTo>
                  <a:cubicBezTo>
                    <a:pt x="11926" y="10718"/>
                    <a:pt x="12260" y="12186"/>
                    <a:pt x="13210" y="13106"/>
                  </a:cubicBezTo>
                  <a:cubicBezTo>
                    <a:pt x="13825" y="13696"/>
                    <a:pt x="14667" y="14013"/>
                    <a:pt x="15502" y="14013"/>
                  </a:cubicBezTo>
                  <a:cubicBezTo>
                    <a:pt x="15998" y="14013"/>
                    <a:pt x="16486" y="13905"/>
                    <a:pt x="16929" y="13679"/>
                  </a:cubicBezTo>
                  <a:cubicBezTo>
                    <a:pt x="18445" y="12884"/>
                    <a:pt x="18827" y="11214"/>
                    <a:pt x="18535" y="9911"/>
                  </a:cubicBezTo>
                  <a:cubicBezTo>
                    <a:pt x="18177" y="8330"/>
                    <a:pt x="16982" y="7274"/>
                    <a:pt x="15491" y="7214"/>
                  </a:cubicBezTo>
                  <a:cubicBezTo>
                    <a:pt x="15455" y="7213"/>
                    <a:pt x="15419" y="7212"/>
                    <a:pt x="15383" y="7212"/>
                  </a:cubicBezTo>
                  <a:close/>
                  <a:moveTo>
                    <a:pt x="14839" y="25276"/>
                  </a:moveTo>
                  <a:cubicBezTo>
                    <a:pt x="16117" y="25324"/>
                    <a:pt x="16803" y="26363"/>
                    <a:pt x="16995" y="27240"/>
                  </a:cubicBezTo>
                  <a:cubicBezTo>
                    <a:pt x="17197" y="28123"/>
                    <a:pt x="17018" y="29365"/>
                    <a:pt x="15872" y="29961"/>
                  </a:cubicBezTo>
                  <a:cubicBezTo>
                    <a:pt x="15572" y="30119"/>
                    <a:pt x="15230" y="30195"/>
                    <a:pt x="14884" y="30195"/>
                  </a:cubicBezTo>
                  <a:cubicBezTo>
                    <a:pt x="14287" y="30195"/>
                    <a:pt x="13677" y="29969"/>
                    <a:pt x="13246" y="29550"/>
                  </a:cubicBezTo>
                  <a:cubicBezTo>
                    <a:pt x="12565" y="28893"/>
                    <a:pt x="12320" y="27795"/>
                    <a:pt x="12643" y="26876"/>
                  </a:cubicBezTo>
                  <a:cubicBezTo>
                    <a:pt x="12971" y="25950"/>
                    <a:pt x="13872" y="25276"/>
                    <a:pt x="14767" y="25276"/>
                  </a:cubicBezTo>
                  <a:close/>
                  <a:moveTo>
                    <a:pt x="14767" y="24336"/>
                  </a:moveTo>
                  <a:cubicBezTo>
                    <a:pt x="13474" y="24336"/>
                    <a:pt x="12219" y="25259"/>
                    <a:pt x="11759" y="26565"/>
                  </a:cubicBezTo>
                  <a:cubicBezTo>
                    <a:pt x="11312" y="27837"/>
                    <a:pt x="11646" y="29311"/>
                    <a:pt x="12590" y="30225"/>
                  </a:cubicBezTo>
                  <a:cubicBezTo>
                    <a:pt x="13204" y="30821"/>
                    <a:pt x="14051" y="31138"/>
                    <a:pt x="14888" y="31138"/>
                  </a:cubicBezTo>
                  <a:cubicBezTo>
                    <a:pt x="15376" y="31138"/>
                    <a:pt x="15872" y="31024"/>
                    <a:pt x="16307" y="30798"/>
                  </a:cubicBezTo>
                  <a:cubicBezTo>
                    <a:pt x="17824" y="30010"/>
                    <a:pt x="18205" y="28338"/>
                    <a:pt x="17913" y="27030"/>
                  </a:cubicBezTo>
                  <a:cubicBezTo>
                    <a:pt x="17561" y="25455"/>
                    <a:pt x="16367" y="24393"/>
                    <a:pt x="14875" y="24339"/>
                  </a:cubicBezTo>
                  <a:cubicBezTo>
                    <a:pt x="14839" y="24337"/>
                    <a:pt x="14803" y="24336"/>
                    <a:pt x="14767" y="24336"/>
                  </a:cubicBezTo>
                  <a:close/>
                  <a:moveTo>
                    <a:pt x="14111" y="941"/>
                  </a:moveTo>
                  <a:cubicBezTo>
                    <a:pt x="14183" y="941"/>
                    <a:pt x="14249" y="941"/>
                    <a:pt x="14320" y="947"/>
                  </a:cubicBezTo>
                  <a:cubicBezTo>
                    <a:pt x="14396" y="945"/>
                    <a:pt x="14472" y="944"/>
                    <a:pt x="14547" y="944"/>
                  </a:cubicBezTo>
                  <a:cubicBezTo>
                    <a:pt x="17407" y="944"/>
                    <a:pt x="19915" y="2262"/>
                    <a:pt x="21155" y="4415"/>
                  </a:cubicBezTo>
                  <a:cubicBezTo>
                    <a:pt x="22224" y="6277"/>
                    <a:pt x="22486" y="8814"/>
                    <a:pt x="21800" y="10735"/>
                  </a:cubicBezTo>
                  <a:cubicBezTo>
                    <a:pt x="21668" y="11106"/>
                    <a:pt x="21494" y="11451"/>
                    <a:pt x="21334" y="11792"/>
                  </a:cubicBezTo>
                  <a:cubicBezTo>
                    <a:pt x="20880" y="12724"/>
                    <a:pt x="20414" y="13691"/>
                    <a:pt x="20820" y="14986"/>
                  </a:cubicBezTo>
                  <a:cubicBezTo>
                    <a:pt x="20880" y="15176"/>
                    <a:pt x="20957" y="15379"/>
                    <a:pt x="21059" y="15583"/>
                  </a:cubicBezTo>
                  <a:cubicBezTo>
                    <a:pt x="21560" y="16609"/>
                    <a:pt x="22343" y="17349"/>
                    <a:pt x="23095" y="18066"/>
                  </a:cubicBezTo>
                  <a:cubicBezTo>
                    <a:pt x="23334" y="18286"/>
                    <a:pt x="23566" y="18514"/>
                    <a:pt x="23792" y="18740"/>
                  </a:cubicBezTo>
                  <a:cubicBezTo>
                    <a:pt x="25274" y="20262"/>
                    <a:pt x="27422" y="24005"/>
                    <a:pt x="27536" y="27562"/>
                  </a:cubicBezTo>
                  <a:cubicBezTo>
                    <a:pt x="27715" y="33173"/>
                    <a:pt x="23387" y="37047"/>
                    <a:pt x="23202" y="37209"/>
                  </a:cubicBezTo>
                  <a:cubicBezTo>
                    <a:pt x="20700" y="39408"/>
                    <a:pt x="17404" y="40513"/>
                    <a:pt x="14128" y="40513"/>
                  </a:cubicBezTo>
                  <a:cubicBezTo>
                    <a:pt x="10994" y="40513"/>
                    <a:pt x="7880" y="39502"/>
                    <a:pt x="5499" y="37471"/>
                  </a:cubicBezTo>
                  <a:cubicBezTo>
                    <a:pt x="2639" y="35024"/>
                    <a:pt x="950" y="31228"/>
                    <a:pt x="1086" y="27568"/>
                  </a:cubicBezTo>
                  <a:cubicBezTo>
                    <a:pt x="1224" y="23981"/>
                    <a:pt x="3361" y="20250"/>
                    <a:pt x="4835" y="18740"/>
                  </a:cubicBezTo>
                  <a:cubicBezTo>
                    <a:pt x="5056" y="18514"/>
                    <a:pt x="5295" y="18286"/>
                    <a:pt x="5527" y="18066"/>
                  </a:cubicBezTo>
                  <a:cubicBezTo>
                    <a:pt x="6286" y="17349"/>
                    <a:pt x="7067" y="16609"/>
                    <a:pt x="7563" y="15583"/>
                  </a:cubicBezTo>
                  <a:cubicBezTo>
                    <a:pt x="7665" y="15379"/>
                    <a:pt x="7742" y="15176"/>
                    <a:pt x="7808" y="14986"/>
                  </a:cubicBezTo>
                  <a:cubicBezTo>
                    <a:pt x="8208" y="13691"/>
                    <a:pt x="7742" y="12724"/>
                    <a:pt x="7289" y="11792"/>
                  </a:cubicBezTo>
                  <a:cubicBezTo>
                    <a:pt x="7127" y="11451"/>
                    <a:pt x="6960" y="11106"/>
                    <a:pt x="6824" y="10735"/>
                  </a:cubicBezTo>
                  <a:cubicBezTo>
                    <a:pt x="6136" y="8814"/>
                    <a:pt x="6400" y="6277"/>
                    <a:pt x="7474" y="4415"/>
                  </a:cubicBezTo>
                  <a:cubicBezTo>
                    <a:pt x="8715" y="2260"/>
                    <a:pt x="11235" y="941"/>
                    <a:pt x="14111" y="941"/>
                  </a:cubicBezTo>
                  <a:close/>
                  <a:moveTo>
                    <a:pt x="14061" y="1"/>
                  </a:moveTo>
                  <a:cubicBezTo>
                    <a:pt x="10883" y="1"/>
                    <a:pt x="8062" y="1508"/>
                    <a:pt x="6656" y="3943"/>
                  </a:cubicBezTo>
                  <a:cubicBezTo>
                    <a:pt x="5456" y="6032"/>
                    <a:pt x="5163" y="8886"/>
                    <a:pt x="5940" y="11052"/>
                  </a:cubicBezTo>
                  <a:cubicBezTo>
                    <a:pt x="6089" y="11470"/>
                    <a:pt x="6268" y="11840"/>
                    <a:pt x="6447" y="12204"/>
                  </a:cubicBezTo>
                  <a:cubicBezTo>
                    <a:pt x="6865" y="13076"/>
                    <a:pt x="7199" y="13762"/>
                    <a:pt x="6907" y="14705"/>
                  </a:cubicBezTo>
                  <a:cubicBezTo>
                    <a:pt x="6860" y="14854"/>
                    <a:pt x="6799" y="15010"/>
                    <a:pt x="6722" y="15170"/>
                  </a:cubicBezTo>
                  <a:cubicBezTo>
                    <a:pt x="6292" y="16043"/>
                    <a:pt x="5606" y="16693"/>
                    <a:pt x="4877" y="17385"/>
                  </a:cubicBezTo>
                  <a:cubicBezTo>
                    <a:pt x="4639" y="17611"/>
                    <a:pt x="4394" y="17845"/>
                    <a:pt x="4161" y="18084"/>
                  </a:cubicBezTo>
                  <a:cubicBezTo>
                    <a:pt x="2585" y="19701"/>
                    <a:pt x="293" y="23700"/>
                    <a:pt x="149" y="27532"/>
                  </a:cubicBezTo>
                  <a:cubicBezTo>
                    <a:pt x="0" y="31471"/>
                    <a:pt x="1815" y="35554"/>
                    <a:pt x="4890" y="38181"/>
                  </a:cubicBezTo>
                  <a:cubicBezTo>
                    <a:pt x="7438" y="40360"/>
                    <a:pt x="10769" y="41446"/>
                    <a:pt x="14123" y="41446"/>
                  </a:cubicBezTo>
                  <a:cubicBezTo>
                    <a:pt x="17627" y="41446"/>
                    <a:pt x="21149" y="40264"/>
                    <a:pt x="23822" y="37912"/>
                  </a:cubicBezTo>
                  <a:cubicBezTo>
                    <a:pt x="24020" y="37739"/>
                    <a:pt x="28670" y="33579"/>
                    <a:pt x="28472" y="27532"/>
                  </a:cubicBezTo>
                  <a:cubicBezTo>
                    <a:pt x="28354" y="23724"/>
                    <a:pt x="26056" y="19713"/>
                    <a:pt x="24461" y="18084"/>
                  </a:cubicBezTo>
                  <a:cubicBezTo>
                    <a:pt x="24229" y="17845"/>
                    <a:pt x="23984" y="17611"/>
                    <a:pt x="23745" y="17385"/>
                  </a:cubicBezTo>
                  <a:cubicBezTo>
                    <a:pt x="23017" y="16693"/>
                    <a:pt x="22331" y="16043"/>
                    <a:pt x="21907" y="15170"/>
                  </a:cubicBezTo>
                  <a:cubicBezTo>
                    <a:pt x="21823" y="15010"/>
                    <a:pt x="21764" y="14854"/>
                    <a:pt x="21715" y="14705"/>
                  </a:cubicBezTo>
                  <a:cubicBezTo>
                    <a:pt x="21423" y="13762"/>
                    <a:pt x="21758" y="13076"/>
                    <a:pt x="22181" y="12204"/>
                  </a:cubicBezTo>
                  <a:cubicBezTo>
                    <a:pt x="22354" y="11840"/>
                    <a:pt x="22533" y="11470"/>
                    <a:pt x="22682" y="11052"/>
                  </a:cubicBezTo>
                  <a:cubicBezTo>
                    <a:pt x="23459" y="8886"/>
                    <a:pt x="23166" y="6032"/>
                    <a:pt x="21966" y="3943"/>
                  </a:cubicBezTo>
                  <a:cubicBezTo>
                    <a:pt x="20560" y="1508"/>
                    <a:pt x="17745" y="1"/>
                    <a:pt x="14579" y="1"/>
                  </a:cubicBezTo>
                  <a:cubicBezTo>
                    <a:pt x="14493" y="1"/>
                    <a:pt x="14407" y="2"/>
                    <a:pt x="14320" y="4"/>
                  </a:cubicBezTo>
                  <a:cubicBezTo>
                    <a:pt x="14233" y="2"/>
                    <a:pt x="14147" y="1"/>
                    <a:pt x="14061"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41"/>
          <p:cNvSpPr txBox="1">
            <a:spLocks noGrp="1"/>
          </p:cNvSpPr>
          <p:nvPr>
            <p:ph type="title"/>
          </p:nvPr>
        </p:nvSpPr>
        <p:spPr>
          <a:xfrm>
            <a:off x="3943460" y="1580725"/>
            <a:ext cx="3918300" cy="1142700"/>
          </a:xfrm>
          <a:prstGeom prst="rect">
            <a:avLst/>
          </a:prstGeom>
        </p:spPr>
        <p:txBody>
          <a:bodyPr spcFirstLastPara="1" wrap="square" lIns="91425" tIns="91425" rIns="274300" bIns="91425" anchor="ctr" anchorCtr="0">
            <a:noAutofit/>
          </a:bodyPr>
          <a:lstStyle/>
          <a:p>
            <a:pPr marL="0" lvl="0" indent="0" algn="r" rtl="0">
              <a:spcBef>
                <a:spcPts val="0"/>
              </a:spcBef>
              <a:spcAft>
                <a:spcPts val="0"/>
              </a:spcAft>
              <a:buNone/>
            </a:pPr>
            <a:r>
              <a:rPr lang="en"/>
              <a:t>Summary</a:t>
            </a:r>
            <a:endParaRPr/>
          </a:p>
        </p:txBody>
      </p:sp>
      <p:grpSp>
        <p:nvGrpSpPr>
          <p:cNvPr id="1074" name="Google Shape;1074;p41"/>
          <p:cNvGrpSpPr/>
          <p:nvPr/>
        </p:nvGrpSpPr>
        <p:grpSpPr>
          <a:xfrm>
            <a:off x="1134865" y="744229"/>
            <a:ext cx="898356" cy="1175953"/>
            <a:chOff x="926375" y="661825"/>
            <a:chExt cx="851200" cy="1114225"/>
          </a:xfrm>
        </p:grpSpPr>
        <p:sp>
          <p:nvSpPr>
            <p:cNvPr id="1075" name="Google Shape;1075;p41"/>
            <p:cNvSpPr/>
            <p:nvPr/>
          </p:nvSpPr>
          <p:spPr>
            <a:xfrm>
              <a:off x="926375" y="661825"/>
              <a:ext cx="827300" cy="1079525"/>
            </a:xfrm>
            <a:custGeom>
              <a:avLst/>
              <a:gdLst/>
              <a:ahLst/>
              <a:cxnLst/>
              <a:rect l="l" t="t" r="r" b="b"/>
              <a:pathLst>
                <a:path w="33092" h="43181" extrusionOk="0">
                  <a:moveTo>
                    <a:pt x="15394" y="0"/>
                  </a:moveTo>
                  <a:cubicBezTo>
                    <a:pt x="0" y="0"/>
                    <a:pt x="0" y="9664"/>
                    <a:pt x="0" y="21590"/>
                  </a:cubicBezTo>
                  <a:cubicBezTo>
                    <a:pt x="0" y="33516"/>
                    <a:pt x="0" y="43180"/>
                    <a:pt x="15394" y="43180"/>
                  </a:cubicBezTo>
                  <a:cubicBezTo>
                    <a:pt x="33092" y="43180"/>
                    <a:pt x="30788" y="33516"/>
                    <a:pt x="30788" y="21590"/>
                  </a:cubicBezTo>
                  <a:cubicBezTo>
                    <a:pt x="30788" y="9664"/>
                    <a:pt x="30788" y="0"/>
                    <a:pt x="15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1009475" y="732575"/>
              <a:ext cx="768100" cy="1043475"/>
            </a:xfrm>
            <a:custGeom>
              <a:avLst/>
              <a:gdLst/>
              <a:ahLst/>
              <a:cxnLst/>
              <a:rect l="l" t="t" r="r" b="b"/>
              <a:pathLst>
                <a:path w="30724" h="41739" extrusionOk="0">
                  <a:moveTo>
                    <a:pt x="14600" y="1"/>
                  </a:moveTo>
                  <a:cubicBezTo>
                    <a:pt x="14275" y="1"/>
                    <a:pt x="14023" y="16"/>
                    <a:pt x="13867" y="30"/>
                  </a:cubicBezTo>
                  <a:cubicBezTo>
                    <a:pt x="7200" y="614"/>
                    <a:pt x="2335" y="5658"/>
                    <a:pt x="968" y="12039"/>
                  </a:cubicBezTo>
                  <a:cubicBezTo>
                    <a:pt x="527" y="14110"/>
                    <a:pt x="1" y="19912"/>
                    <a:pt x="2376" y="21243"/>
                  </a:cubicBezTo>
                  <a:cubicBezTo>
                    <a:pt x="2658" y="21400"/>
                    <a:pt x="2955" y="21469"/>
                    <a:pt x="3261" y="21469"/>
                  </a:cubicBezTo>
                  <a:cubicBezTo>
                    <a:pt x="5197" y="21469"/>
                    <a:pt x="7521" y="18718"/>
                    <a:pt x="9062" y="18151"/>
                  </a:cubicBezTo>
                  <a:cubicBezTo>
                    <a:pt x="9558" y="17969"/>
                    <a:pt x="9972" y="17886"/>
                    <a:pt x="10316" y="17886"/>
                  </a:cubicBezTo>
                  <a:cubicBezTo>
                    <a:pt x="12146" y="17886"/>
                    <a:pt x="12037" y="20201"/>
                    <a:pt x="11987" y="22114"/>
                  </a:cubicBezTo>
                  <a:cubicBezTo>
                    <a:pt x="11880" y="26698"/>
                    <a:pt x="11228" y="29814"/>
                    <a:pt x="11067" y="31336"/>
                  </a:cubicBezTo>
                  <a:cubicBezTo>
                    <a:pt x="10638" y="35395"/>
                    <a:pt x="10244" y="39191"/>
                    <a:pt x="12202" y="40839"/>
                  </a:cubicBezTo>
                  <a:cubicBezTo>
                    <a:pt x="12959" y="41474"/>
                    <a:pt x="14008" y="41739"/>
                    <a:pt x="15152" y="41739"/>
                  </a:cubicBezTo>
                  <a:cubicBezTo>
                    <a:pt x="16996" y="41739"/>
                    <a:pt x="19089" y="41053"/>
                    <a:pt x="20605" y="40128"/>
                  </a:cubicBezTo>
                  <a:cubicBezTo>
                    <a:pt x="30718" y="33981"/>
                    <a:pt x="30723" y="7944"/>
                    <a:pt x="20368" y="1587"/>
                  </a:cubicBezTo>
                  <a:cubicBezTo>
                    <a:pt x="18137" y="221"/>
                    <a:pt x="15835" y="1"/>
                    <a:pt x="1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939050" y="664525"/>
              <a:ext cx="730200" cy="1066775"/>
            </a:xfrm>
            <a:custGeom>
              <a:avLst/>
              <a:gdLst/>
              <a:ahLst/>
              <a:cxnLst/>
              <a:rect l="l" t="t" r="r" b="b"/>
              <a:pathLst>
                <a:path w="29208" h="42671" extrusionOk="0">
                  <a:moveTo>
                    <a:pt x="15151" y="940"/>
                  </a:moveTo>
                  <a:cubicBezTo>
                    <a:pt x="16295" y="940"/>
                    <a:pt x="18529" y="1137"/>
                    <a:pt x="20683" y="2459"/>
                  </a:cubicBezTo>
                  <a:cubicBezTo>
                    <a:pt x="25298" y="5289"/>
                    <a:pt x="28270" y="12802"/>
                    <a:pt x="28252" y="21607"/>
                  </a:cubicBezTo>
                  <a:cubicBezTo>
                    <a:pt x="28240" y="30196"/>
                    <a:pt x="25362" y="37497"/>
                    <a:pt x="20921" y="40194"/>
                  </a:cubicBezTo>
                  <a:cubicBezTo>
                    <a:pt x="19414" y="41112"/>
                    <a:pt x="17428" y="41731"/>
                    <a:pt x="15724" y="41731"/>
                  </a:cubicBezTo>
                  <a:cubicBezTo>
                    <a:pt x="14667" y="41731"/>
                    <a:pt x="13719" y="41493"/>
                    <a:pt x="13061" y="40940"/>
                  </a:cubicBezTo>
                  <a:cubicBezTo>
                    <a:pt x="11294" y="39461"/>
                    <a:pt x="11681" y="35766"/>
                    <a:pt x="12094" y="31855"/>
                  </a:cubicBezTo>
                  <a:cubicBezTo>
                    <a:pt x="12135" y="31474"/>
                    <a:pt x="12207" y="30990"/>
                    <a:pt x="12290" y="30411"/>
                  </a:cubicBezTo>
                  <a:cubicBezTo>
                    <a:pt x="12548" y="28675"/>
                    <a:pt x="12935" y="26042"/>
                    <a:pt x="13019" y="22592"/>
                  </a:cubicBezTo>
                  <a:lnTo>
                    <a:pt x="13025" y="22425"/>
                  </a:lnTo>
                  <a:cubicBezTo>
                    <a:pt x="13061" y="20819"/>
                    <a:pt x="13108" y="18998"/>
                    <a:pt x="12028" y="18223"/>
                  </a:cubicBezTo>
                  <a:cubicBezTo>
                    <a:pt x="11711" y="17995"/>
                    <a:pt x="11330" y="17876"/>
                    <a:pt x="10882" y="17876"/>
                  </a:cubicBezTo>
                  <a:cubicBezTo>
                    <a:pt x="10471" y="17876"/>
                    <a:pt x="9992" y="17978"/>
                    <a:pt x="9461" y="18174"/>
                  </a:cubicBezTo>
                  <a:cubicBezTo>
                    <a:pt x="8787" y="18419"/>
                    <a:pt x="8035" y="19005"/>
                    <a:pt x="7235" y="19620"/>
                  </a:cubicBezTo>
                  <a:cubicBezTo>
                    <a:pt x="6098" y="20494"/>
                    <a:pt x="4843" y="21463"/>
                    <a:pt x="3824" y="21463"/>
                  </a:cubicBezTo>
                  <a:cubicBezTo>
                    <a:pt x="3590" y="21463"/>
                    <a:pt x="3369" y="21412"/>
                    <a:pt x="3165" y="21297"/>
                  </a:cubicBezTo>
                  <a:cubicBezTo>
                    <a:pt x="1248" y="20229"/>
                    <a:pt x="1457" y="15107"/>
                    <a:pt x="1989" y="12600"/>
                  </a:cubicBezTo>
                  <a:cubicBezTo>
                    <a:pt x="3385" y="6076"/>
                    <a:pt x="8286" y="1504"/>
                    <a:pt x="14469" y="967"/>
                  </a:cubicBezTo>
                  <a:cubicBezTo>
                    <a:pt x="14591" y="956"/>
                    <a:pt x="14828" y="940"/>
                    <a:pt x="15151" y="940"/>
                  </a:cubicBezTo>
                  <a:close/>
                  <a:moveTo>
                    <a:pt x="15136" y="0"/>
                  </a:moveTo>
                  <a:cubicBezTo>
                    <a:pt x="14780" y="0"/>
                    <a:pt x="14521" y="18"/>
                    <a:pt x="14386" y="30"/>
                  </a:cubicBezTo>
                  <a:cubicBezTo>
                    <a:pt x="7785" y="603"/>
                    <a:pt x="2556" y="5460"/>
                    <a:pt x="1069" y="12403"/>
                  </a:cubicBezTo>
                  <a:cubicBezTo>
                    <a:pt x="633" y="14444"/>
                    <a:pt x="0" y="20604"/>
                    <a:pt x="2705" y="22114"/>
                  </a:cubicBezTo>
                  <a:cubicBezTo>
                    <a:pt x="3071" y="22319"/>
                    <a:pt x="3448" y="22408"/>
                    <a:pt x="3829" y="22408"/>
                  </a:cubicBezTo>
                  <a:cubicBezTo>
                    <a:pt x="5156" y="22408"/>
                    <a:pt x="6547" y="21334"/>
                    <a:pt x="7808" y="20366"/>
                  </a:cubicBezTo>
                  <a:cubicBezTo>
                    <a:pt x="8548" y="19793"/>
                    <a:pt x="9246" y="19256"/>
                    <a:pt x="9783" y="19058"/>
                  </a:cubicBezTo>
                  <a:cubicBezTo>
                    <a:pt x="10212" y="18899"/>
                    <a:pt x="10578" y="18819"/>
                    <a:pt x="10876" y="18819"/>
                  </a:cubicBezTo>
                  <a:cubicBezTo>
                    <a:pt x="11125" y="18819"/>
                    <a:pt x="11327" y="18875"/>
                    <a:pt x="11479" y="18987"/>
                  </a:cubicBezTo>
                  <a:cubicBezTo>
                    <a:pt x="12160" y="19471"/>
                    <a:pt x="12118" y="21094"/>
                    <a:pt x="12082" y="22400"/>
                  </a:cubicBezTo>
                  <a:lnTo>
                    <a:pt x="12082" y="22568"/>
                  </a:lnTo>
                  <a:cubicBezTo>
                    <a:pt x="11998" y="25965"/>
                    <a:pt x="11617" y="28560"/>
                    <a:pt x="11359" y="30274"/>
                  </a:cubicBezTo>
                  <a:cubicBezTo>
                    <a:pt x="11276" y="30871"/>
                    <a:pt x="11198" y="31367"/>
                    <a:pt x="11157" y="31755"/>
                  </a:cubicBezTo>
                  <a:cubicBezTo>
                    <a:pt x="10721" y="35921"/>
                    <a:pt x="10309" y="39855"/>
                    <a:pt x="12458" y="41662"/>
                  </a:cubicBezTo>
                  <a:cubicBezTo>
                    <a:pt x="13317" y="42384"/>
                    <a:pt x="14463" y="42671"/>
                    <a:pt x="15687" y="42671"/>
                  </a:cubicBezTo>
                  <a:cubicBezTo>
                    <a:pt x="17717" y="42671"/>
                    <a:pt x="19948" y="41890"/>
                    <a:pt x="21411" y="40995"/>
                  </a:cubicBezTo>
                  <a:cubicBezTo>
                    <a:pt x="27130" y="37521"/>
                    <a:pt x="29183" y="28704"/>
                    <a:pt x="29194" y="21612"/>
                  </a:cubicBezTo>
                  <a:cubicBezTo>
                    <a:pt x="29207" y="14349"/>
                    <a:pt x="27105" y="5294"/>
                    <a:pt x="21172" y="1653"/>
                  </a:cubicBezTo>
                  <a:cubicBezTo>
                    <a:pt x="18825" y="217"/>
                    <a:pt x="16387" y="0"/>
                    <a:pt x="1513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1"/>
          <p:cNvGrpSpPr/>
          <p:nvPr/>
        </p:nvGrpSpPr>
        <p:grpSpPr>
          <a:xfrm>
            <a:off x="2153848" y="746736"/>
            <a:ext cx="875692" cy="1170940"/>
            <a:chOff x="2111950" y="664225"/>
            <a:chExt cx="829725" cy="1109475"/>
          </a:xfrm>
        </p:grpSpPr>
        <p:sp>
          <p:nvSpPr>
            <p:cNvPr id="1079" name="Google Shape;1079;p41"/>
            <p:cNvSpPr/>
            <p:nvPr/>
          </p:nvSpPr>
          <p:spPr>
            <a:xfrm>
              <a:off x="2114200" y="664225"/>
              <a:ext cx="827475" cy="1079475"/>
            </a:xfrm>
            <a:custGeom>
              <a:avLst/>
              <a:gdLst/>
              <a:ahLst/>
              <a:cxnLst/>
              <a:rect l="l" t="t" r="r" b="b"/>
              <a:pathLst>
                <a:path w="33099" h="43179" extrusionOk="0">
                  <a:moveTo>
                    <a:pt x="15400" y="0"/>
                  </a:moveTo>
                  <a:cubicBezTo>
                    <a:pt x="1" y="0"/>
                    <a:pt x="1" y="9663"/>
                    <a:pt x="1" y="21589"/>
                  </a:cubicBezTo>
                  <a:cubicBezTo>
                    <a:pt x="1" y="33515"/>
                    <a:pt x="1" y="43179"/>
                    <a:pt x="15400" y="43179"/>
                  </a:cubicBezTo>
                  <a:cubicBezTo>
                    <a:pt x="33098" y="43179"/>
                    <a:pt x="30795" y="33515"/>
                    <a:pt x="30795" y="21589"/>
                  </a:cubicBezTo>
                  <a:cubicBezTo>
                    <a:pt x="30795" y="9663"/>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180300" y="735225"/>
              <a:ext cx="738975" cy="1038475"/>
            </a:xfrm>
            <a:custGeom>
              <a:avLst/>
              <a:gdLst/>
              <a:ahLst/>
              <a:cxnLst/>
              <a:rect l="l" t="t" r="r" b="b"/>
              <a:pathLst>
                <a:path w="29559" h="41539" extrusionOk="0">
                  <a:moveTo>
                    <a:pt x="14496" y="1"/>
                  </a:moveTo>
                  <a:cubicBezTo>
                    <a:pt x="9433" y="1"/>
                    <a:pt x="4656" y="3394"/>
                    <a:pt x="2250" y="7957"/>
                  </a:cubicBezTo>
                  <a:cubicBezTo>
                    <a:pt x="544" y="11205"/>
                    <a:pt x="1" y="15054"/>
                    <a:pt x="753" y="18648"/>
                  </a:cubicBezTo>
                  <a:cubicBezTo>
                    <a:pt x="968" y="19663"/>
                    <a:pt x="1362" y="20767"/>
                    <a:pt x="2286" y="21244"/>
                  </a:cubicBezTo>
                  <a:cubicBezTo>
                    <a:pt x="2600" y="21409"/>
                    <a:pt x="2938" y="21481"/>
                    <a:pt x="3282" y="21481"/>
                  </a:cubicBezTo>
                  <a:cubicBezTo>
                    <a:pt x="4047" y="21481"/>
                    <a:pt x="4844" y="21127"/>
                    <a:pt x="5473" y="20654"/>
                  </a:cubicBezTo>
                  <a:cubicBezTo>
                    <a:pt x="6382" y="19966"/>
                    <a:pt x="7104" y="19042"/>
                    <a:pt x="8052" y="18409"/>
                  </a:cubicBezTo>
                  <a:cubicBezTo>
                    <a:pt x="8488" y="18119"/>
                    <a:pt x="8992" y="17892"/>
                    <a:pt x="9508" y="17892"/>
                  </a:cubicBezTo>
                  <a:cubicBezTo>
                    <a:pt x="9586" y="17892"/>
                    <a:pt x="9664" y="17897"/>
                    <a:pt x="9742" y="17908"/>
                  </a:cubicBezTo>
                  <a:cubicBezTo>
                    <a:pt x="10804" y="18051"/>
                    <a:pt x="11449" y="19178"/>
                    <a:pt x="11688" y="20230"/>
                  </a:cubicBezTo>
                  <a:cubicBezTo>
                    <a:pt x="12183" y="22445"/>
                    <a:pt x="11592" y="24790"/>
                    <a:pt x="10566" y="26820"/>
                  </a:cubicBezTo>
                  <a:cubicBezTo>
                    <a:pt x="10052" y="27840"/>
                    <a:pt x="9431" y="28795"/>
                    <a:pt x="8775" y="29726"/>
                  </a:cubicBezTo>
                  <a:cubicBezTo>
                    <a:pt x="8124" y="30652"/>
                    <a:pt x="7432" y="31558"/>
                    <a:pt x="6770" y="32478"/>
                  </a:cubicBezTo>
                  <a:cubicBezTo>
                    <a:pt x="5767" y="33869"/>
                    <a:pt x="4776" y="35558"/>
                    <a:pt x="5266" y="37193"/>
                  </a:cubicBezTo>
                  <a:cubicBezTo>
                    <a:pt x="5581" y="38250"/>
                    <a:pt x="6459" y="39038"/>
                    <a:pt x="7402" y="39617"/>
                  </a:cubicBezTo>
                  <a:cubicBezTo>
                    <a:pt x="9628" y="40983"/>
                    <a:pt x="12308" y="41426"/>
                    <a:pt x="14922" y="41520"/>
                  </a:cubicBezTo>
                  <a:cubicBezTo>
                    <a:pt x="15259" y="41532"/>
                    <a:pt x="15597" y="41539"/>
                    <a:pt x="15936" y="41539"/>
                  </a:cubicBezTo>
                  <a:cubicBezTo>
                    <a:pt x="18783" y="41539"/>
                    <a:pt x="21666" y="41087"/>
                    <a:pt x="24168" y="39743"/>
                  </a:cubicBezTo>
                  <a:cubicBezTo>
                    <a:pt x="26933" y="38256"/>
                    <a:pt x="29206" y="35517"/>
                    <a:pt x="29476" y="32305"/>
                  </a:cubicBezTo>
                  <a:cubicBezTo>
                    <a:pt x="29559" y="31308"/>
                    <a:pt x="29404" y="30203"/>
                    <a:pt x="28675" y="29517"/>
                  </a:cubicBezTo>
                  <a:cubicBezTo>
                    <a:pt x="28069" y="28947"/>
                    <a:pt x="27246" y="28800"/>
                    <a:pt x="26395" y="28800"/>
                  </a:cubicBezTo>
                  <a:cubicBezTo>
                    <a:pt x="25937" y="28800"/>
                    <a:pt x="25472" y="28842"/>
                    <a:pt x="25028" y="28884"/>
                  </a:cubicBezTo>
                  <a:cubicBezTo>
                    <a:pt x="24737" y="28911"/>
                    <a:pt x="24434" y="28930"/>
                    <a:pt x="24131" y="28930"/>
                  </a:cubicBezTo>
                  <a:cubicBezTo>
                    <a:pt x="23111" y="28930"/>
                    <a:pt x="22088" y="28718"/>
                    <a:pt x="21512" y="27917"/>
                  </a:cubicBezTo>
                  <a:cubicBezTo>
                    <a:pt x="21131" y="27374"/>
                    <a:pt x="21047" y="26671"/>
                    <a:pt x="21095" y="26007"/>
                  </a:cubicBezTo>
                  <a:cubicBezTo>
                    <a:pt x="21178" y="24730"/>
                    <a:pt x="21668" y="23519"/>
                    <a:pt x="22121" y="22324"/>
                  </a:cubicBezTo>
                  <a:cubicBezTo>
                    <a:pt x="23650" y="18296"/>
                    <a:pt x="24820" y="14034"/>
                    <a:pt x="24575" y="9736"/>
                  </a:cubicBezTo>
                  <a:cubicBezTo>
                    <a:pt x="24462" y="7676"/>
                    <a:pt x="23989" y="5582"/>
                    <a:pt x="22796" y="3905"/>
                  </a:cubicBezTo>
                  <a:cubicBezTo>
                    <a:pt x="21812" y="2532"/>
                    <a:pt x="20379" y="1517"/>
                    <a:pt x="18815" y="866"/>
                  </a:cubicBezTo>
                  <a:cubicBezTo>
                    <a:pt x="17384" y="272"/>
                    <a:pt x="15928" y="1"/>
                    <a:pt x="14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111950" y="667400"/>
              <a:ext cx="762575" cy="1061550"/>
            </a:xfrm>
            <a:custGeom>
              <a:avLst/>
              <a:gdLst/>
              <a:ahLst/>
              <a:cxnLst/>
              <a:rect l="l" t="t" r="r" b="b"/>
              <a:pathLst>
                <a:path w="30503" h="42462" extrusionOk="0">
                  <a:moveTo>
                    <a:pt x="15015" y="939"/>
                  </a:moveTo>
                  <a:cubicBezTo>
                    <a:pt x="16372" y="939"/>
                    <a:pt x="17752" y="1195"/>
                    <a:pt x="19113" y="1758"/>
                  </a:cubicBezTo>
                  <a:cubicBezTo>
                    <a:pt x="20714" y="2422"/>
                    <a:pt x="22014" y="3412"/>
                    <a:pt x="22891" y="4636"/>
                  </a:cubicBezTo>
                  <a:cubicBezTo>
                    <a:pt x="23882" y="6020"/>
                    <a:pt x="24455" y="7901"/>
                    <a:pt x="24587" y="10216"/>
                  </a:cubicBezTo>
                  <a:cubicBezTo>
                    <a:pt x="24849" y="14902"/>
                    <a:pt x="23328" y="19535"/>
                    <a:pt x="22163" y="22615"/>
                  </a:cubicBezTo>
                  <a:lnTo>
                    <a:pt x="22062" y="22871"/>
                  </a:lnTo>
                  <a:cubicBezTo>
                    <a:pt x="21632" y="24004"/>
                    <a:pt x="21185" y="25175"/>
                    <a:pt x="21100" y="26434"/>
                  </a:cubicBezTo>
                  <a:cubicBezTo>
                    <a:pt x="21042" y="27342"/>
                    <a:pt x="21208" y="28087"/>
                    <a:pt x="21609" y="28649"/>
                  </a:cubicBezTo>
                  <a:cubicBezTo>
                    <a:pt x="22309" y="29628"/>
                    <a:pt x="23508" y="29857"/>
                    <a:pt x="24591" y="29857"/>
                  </a:cubicBezTo>
                  <a:cubicBezTo>
                    <a:pt x="24927" y="29857"/>
                    <a:pt x="25253" y="29835"/>
                    <a:pt x="25548" y="29806"/>
                  </a:cubicBezTo>
                  <a:cubicBezTo>
                    <a:pt x="25980" y="29767"/>
                    <a:pt x="26432" y="29725"/>
                    <a:pt x="26871" y="29725"/>
                  </a:cubicBezTo>
                  <a:cubicBezTo>
                    <a:pt x="27622" y="29725"/>
                    <a:pt x="28333" y="29847"/>
                    <a:pt x="28830" y="30315"/>
                  </a:cubicBezTo>
                  <a:cubicBezTo>
                    <a:pt x="29524" y="30965"/>
                    <a:pt x="29535" y="32105"/>
                    <a:pt x="29488" y="32726"/>
                  </a:cubicBezTo>
                  <a:cubicBezTo>
                    <a:pt x="29249" y="35525"/>
                    <a:pt x="27309" y="38235"/>
                    <a:pt x="24420" y="39787"/>
                  </a:cubicBezTo>
                  <a:cubicBezTo>
                    <a:pt x="22251" y="40950"/>
                    <a:pt x="19628" y="41524"/>
                    <a:pt x="16429" y="41524"/>
                  </a:cubicBezTo>
                  <a:cubicBezTo>
                    <a:pt x="16097" y="41524"/>
                    <a:pt x="15758" y="41518"/>
                    <a:pt x="15413" y="41506"/>
                  </a:cubicBezTo>
                  <a:cubicBezTo>
                    <a:pt x="12297" y="41393"/>
                    <a:pt x="9981" y="40814"/>
                    <a:pt x="8124" y="39674"/>
                  </a:cubicBezTo>
                  <a:cubicBezTo>
                    <a:pt x="7080" y="39029"/>
                    <a:pt x="6430" y="38307"/>
                    <a:pt x="6190" y="37519"/>
                  </a:cubicBezTo>
                  <a:cubicBezTo>
                    <a:pt x="5761" y="36074"/>
                    <a:pt x="6675" y="34528"/>
                    <a:pt x="7623" y="33209"/>
                  </a:cubicBezTo>
                  <a:cubicBezTo>
                    <a:pt x="7892" y="32839"/>
                    <a:pt x="8166" y="32469"/>
                    <a:pt x="8441" y="32105"/>
                  </a:cubicBezTo>
                  <a:cubicBezTo>
                    <a:pt x="8841" y="31555"/>
                    <a:pt x="9246" y="31007"/>
                    <a:pt x="9640" y="30451"/>
                  </a:cubicBezTo>
                  <a:cubicBezTo>
                    <a:pt x="10428" y="29335"/>
                    <a:pt x="11008" y="28392"/>
                    <a:pt x="11461" y="27491"/>
                  </a:cubicBezTo>
                  <a:cubicBezTo>
                    <a:pt x="12320" y="25795"/>
                    <a:pt x="13216" y="23224"/>
                    <a:pt x="12620" y="20579"/>
                  </a:cubicBezTo>
                  <a:cubicBezTo>
                    <a:pt x="12356" y="19403"/>
                    <a:pt x="11604" y="18078"/>
                    <a:pt x="10279" y="17899"/>
                  </a:cubicBezTo>
                  <a:cubicBezTo>
                    <a:pt x="10184" y="17880"/>
                    <a:pt x="10088" y="17875"/>
                    <a:pt x="9987" y="17875"/>
                  </a:cubicBezTo>
                  <a:cubicBezTo>
                    <a:pt x="9444" y="17875"/>
                    <a:pt x="8865" y="18078"/>
                    <a:pt x="8268" y="18472"/>
                  </a:cubicBezTo>
                  <a:cubicBezTo>
                    <a:pt x="7713" y="18847"/>
                    <a:pt x="7235" y="19301"/>
                    <a:pt x="6775" y="19750"/>
                  </a:cubicBezTo>
                  <a:cubicBezTo>
                    <a:pt x="6405" y="20108"/>
                    <a:pt x="6053" y="20442"/>
                    <a:pt x="5665" y="20734"/>
                  </a:cubicBezTo>
                  <a:cubicBezTo>
                    <a:pt x="5137" y="21134"/>
                    <a:pt x="4430" y="21471"/>
                    <a:pt x="3758" y="21471"/>
                  </a:cubicBezTo>
                  <a:cubicBezTo>
                    <a:pt x="3488" y="21471"/>
                    <a:pt x="3223" y="21416"/>
                    <a:pt x="2979" y="21290"/>
                  </a:cubicBezTo>
                  <a:cubicBezTo>
                    <a:pt x="2370" y="20967"/>
                    <a:pt x="1947" y="20221"/>
                    <a:pt x="1689" y="19003"/>
                  </a:cubicBezTo>
                  <a:cubicBezTo>
                    <a:pt x="967" y="15541"/>
                    <a:pt x="1499" y="11763"/>
                    <a:pt x="3146" y="8635"/>
                  </a:cubicBezTo>
                  <a:cubicBezTo>
                    <a:pt x="5396" y="4360"/>
                    <a:pt x="10050" y="939"/>
                    <a:pt x="15015" y="939"/>
                  </a:cubicBezTo>
                  <a:close/>
                  <a:moveTo>
                    <a:pt x="15020" y="1"/>
                  </a:moveTo>
                  <a:cubicBezTo>
                    <a:pt x="9689" y="1"/>
                    <a:pt x="4715" y="3639"/>
                    <a:pt x="2317" y="8193"/>
                  </a:cubicBezTo>
                  <a:cubicBezTo>
                    <a:pt x="562" y="11513"/>
                    <a:pt x="0" y="15524"/>
                    <a:pt x="771" y="19200"/>
                  </a:cubicBezTo>
                  <a:cubicBezTo>
                    <a:pt x="1088" y="20704"/>
                    <a:pt x="1666" y="21665"/>
                    <a:pt x="2543" y="22119"/>
                  </a:cubicBezTo>
                  <a:cubicBezTo>
                    <a:pt x="2929" y="22321"/>
                    <a:pt x="3339" y="22407"/>
                    <a:pt x="3749" y="22407"/>
                  </a:cubicBezTo>
                  <a:cubicBezTo>
                    <a:pt x="4656" y="22407"/>
                    <a:pt x="5566" y="21987"/>
                    <a:pt x="6232" y="21486"/>
                  </a:cubicBezTo>
                  <a:cubicBezTo>
                    <a:pt x="6667" y="21158"/>
                    <a:pt x="7056" y="20788"/>
                    <a:pt x="7432" y="20423"/>
                  </a:cubicBezTo>
                  <a:cubicBezTo>
                    <a:pt x="7879" y="19988"/>
                    <a:pt x="8303" y="19582"/>
                    <a:pt x="8793" y="19254"/>
                  </a:cubicBezTo>
                  <a:cubicBezTo>
                    <a:pt x="9230" y="18965"/>
                    <a:pt x="9628" y="18819"/>
                    <a:pt x="9986" y="18819"/>
                  </a:cubicBezTo>
                  <a:cubicBezTo>
                    <a:pt x="10043" y="18819"/>
                    <a:pt x="10099" y="18823"/>
                    <a:pt x="10154" y="18830"/>
                  </a:cubicBezTo>
                  <a:cubicBezTo>
                    <a:pt x="11001" y="18943"/>
                    <a:pt x="11521" y="19952"/>
                    <a:pt x="11706" y="20788"/>
                  </a:cubicBezTo>
                  <a:cubicBezTo>
                    <a:pt x="12237" y="23158"/>
                    <a:pt x="11408" y="25509"/>
                    <a:pt x="10626" y="27067"/>
                  </a:cubicBezTo>
                  <a:cubicBezTo>
                    <a:pt x="10190" y="27927"/>
                    <a:pt x="9628" y="28828"/>
                    <a:pt x="8871" y="29914"/>
                  </a:cubicBezTo>
                  <a:cubicBezTo>
                    <a:pt x="8482" y="30464"/>
                    <a:pt x="8083" y="31001"/>
                    <a:pt x="7683" y="31544"/>
                  </a:cubicBezTo>
                  <a:cubicBezTo>
                    <a:pt x="7408" y="31914"/>
                    <a:pt x="7133" y="32285"/>
                    <a:pt x="6865" y="32660"/>
                  </a:cubicBezTo>
                  <a:cubicBezTo>
                    <a:pt x="5838" y="34075"/>
                    <a:pt x="4741" y="35938"/>
                    <a:pt x="5295" y="37787"/>
                  </a:cubicBezTo>
                  <a:cubicBezTo>
                    <a:pt x="5600" y="38803"/>
                    <a:pt x="6381" y="39709"/>
                    <a:pt x="7629" y="40473"/>
                  </a:cubicBezTo>
                  <a:cubicBezTo>
                    <a:pt x="9604" y="41685"/>
                    <a:pt x="12141" y="42330"/>
                    <a:pt x="15383" y="42443"/>
                  </a:cubicBezTo>
                  <a:cubicBezTo>
                    <a:pt x="15741" y="42456"/>
                    <a:pt x="16086" y="42461"/>
                    <a:pt x="16433" y="42461"/>
                  </a:cubicBezTo>
                  <a:cubicBezTo>
                    <a:pt x="19788" y="42461"/>
                    <a:pt x="22557" y="41858"/>
                    <a:pt x="24868" y="40616"/>
                  </a:cubicBezTo>
                  <a:cubicBezTo>
                    <a:pt x="28031" y="38916"/>
                    <a:pt x="30161" y="35919"/>
                    <a:pt x="30425" y="32803"/>
                  </a:cubicBezTo>
                  <a:cubicBezTo>
                    <a:pt x="30502" y="31836"/>
                    <a:pt x="30406" y="30505"/>
                    <a:pt x="29475" y="29627"/>
                  </a:cubicBezTo>
                  <a:cubicBezTo>
                    <a:pt x="28755" y="28950"/>
                    <a:pt x="27805" y="28785"/>
                    <a:pt x="26869" y="28785"/>
                  </a:cubicBezTo>
                  <a:cubicBezTo>
                    <a:pt x="26386" y="28785"/>
                    <a:pt x="25907" y="28829"/>
                    <a:pt x="25464" y="28869"/>
                  </a:cubicBezTo>
                  <a:cubicBezTo>
                    <a:pt x="25151" y="28899"/>
                    <a:pt x="24861" y="28915"/>
                    <a:pt x="24594" y="28915"/>
                  </a:cubicBezTo>
                  <a:cubicBezTo>
                    <a:pt x="23479" y="28915"/>
                    <a:pt x="22762" y="28649"/>
                    <a:pt x="22372" y="28100"/>
                  </a:cubicBezTo>
                  <a:cubicBezTo>
                    <a:pt x="22103" y="27723"/>
                    <a:pt x="21990" y="27186"/>
                    <a:pt x="22039" y="26494"/>
                  </a:cubicBezTo>
                  <a:cubicBezTo>
                    <a:pt x="22116" y="25378"/>
                    <a:pt x="22533" y="24274"/>
                    <a:pt x="22945" y="23205"/>
                  </a:cubicBezTo>
                  <a:lnTo>
                    <a:pt x="23041" y="22949"/>
                  </a:lnTo>
                  <a:cubicBezTo>
                    <a:pt x="24240" y="19791"/>
                    <a:pt x="25799" y="15028"/>
                    <a:pt x="25524" y="10163"/>
                  </a:cubicBezTo>
                  <a:cubicBezTo>
                    <a:pt x="25381" y="7668"/>
                    <a:pt x="24753" y="5621"/>
                    <a:pt x="23656" y="4086"/>
                  </a:cubicBezTo>
                  <a:cubicBezTo>
                    <a:pt x="22676" y="2725"/>
                    <a:pt x="21232" y="1621"/>
                    <a:pt x="19477" y="893"/>
                  </a:cubicBezTo>
                  <a:cubicBezTo>
                    <a:pt x="17995" y="279"/>
                    <a:pt x="16494" y="1"/>
                    <a:pt x="15020"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41"/>
          <p:cNvGrpSpPr/>
          <p:nvPr/>
        </p:nvGrpSpPr>
        <p:grpSpPr>
          <a:xfrm>
            <a:off x="953059" y="2181497"/>
            <a:ext cx="873159" cy="1139463"/>
            <a:chOff x="6015500" y="3528850"/>
            <a:chExt cx="827325" cy="1079650"/>
          </a:xfrm>
        </p:grpSpPr>
        <p:sp>
          <p:nvSpPr>
            <p:cNvPr id="1083" name="Google Shape;1083;p41"/>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1"/>
          <p:cNvGrpSpPr/>
          <p:nvPr/>
        </p:nvGrpSpPr>
        <p:grpSpPr>
          <a:xfrm>
            <a:off x="2192674" y="2165837"/>
            <a:ext cx="875692" cy="1170940"/>
            <a:chOff x="2111950" y="664225"/>
            <a:chExt cx="829725" cy="1109475"/>
          </a:xfrm>
        </p:grpSpPr>
        <p:sp>
          <p:nvSpPr>
            <p:cNvPr id="1091" name="Google Shape;1091;p41"/>
            <p:cNvSpPr/>
            <p:nvPr/>
          </p:nvSpPr>
          <p:spPr>
            <a:xfrm>
              <a:off x="2114200" y="664225"/>
              <a:ext cx="827475" cy="1079475"/>
            </a:xfrm>
            <a:custGeom>
              <a:avLst/>
              <a:gdLst/>
              <a:ahLst/>
              <a:cxnLst/>
              <a:rect l="l" t="t" r="r" b="b"/>
              <a:pathLst>
                <a:path w="33099" h="43179" extrusionOk="0">
                  <a:moveTo>
                    <a:pt x="15400" y="0"/>
                  </a:moveTo>
                  <a:cubicBezTo>
                    <a:pt x="1" y="0"/>
                    <a:pt x="1" y="9663"/>
                    <a:pt x="1" y="21589"/>
                  </a:cubicBezTo>
                  <a:cubicBezTo>
                    <a:pt x="1" y="33515"/>
                    <a:pt x="1" y="43179"/>
                    <a:pt x="15400" y="43179"/>
                  </a:cubicBezTo>
                  <a:cubicBezTo>
                    <a:pt x="33098" y="43179"/>
                    <a:pt x="30795" y="33515"/>
                    <a:pt x="30795" y="21589"/>
                  </a:cubicBezTo>
                  <a:cubicBezTo>
                    <a:pt x="30795" y="9663"/>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180300" y="735225"/>
              <a:ext cx="738975" cy="1038475"/>
            </a:xfrm>
            <a:custGeom>
              <a:avLst/>
              <a:gdLst/>
              <a:ahLst/>
              <a:cxnLst/>
              <a:rect l="l" t="t" r="r" b="b"/>
              <a:pathLst>
                <a:path w="29559" h="41539" extrusionOk="0">
                  <a:moveTo>
                    <a:pt x="14496" y="1"/>
                  </a:moveTo>
                  <a:cubicBezTo>
                    <a:pt x="9433" y="1"/>
                    <a:pt x="4656" y="3394"/>
                    <a:pt x="2250" y="7957"/>
                  </a:cubicBezTo>
                  <a:cubicBezTo>
                    <a:pt x="544" y="11205"/>
                    <a:pt x="1" y="15054"/>
                    <a:pt x="753" y="18648"/>
                  </a:cubicBezTo>
                  <a:cubicBezTo>
                    <a:pt x="968" y="19663"/>
                    <a:pt x="1362" y="20767"/>
                    <a:pt x="2286" y="21244"/>
                  </a:cubicBezTo>
                  <a:cubicBezTo>
                    <a:pt x="2600" y="21409"/>
                    <a:pt x="2938" y="21481"/>
                    <a:pt x="3282" y="21481"/>
                  </a:cubicBezTo>
                  <a:cubicBezTo>
                    <a:pt x="4047" y="21481"/>
                    <a:pt x="4844" y="21127"/>
                    <a:pt x="5473" y="20654"/>
                  </a:cubicBezTo>
                  <a:cubicBezTo>
                    <a:pt x="6382" y="19966"/>
                    <a:pt x="7104" y="19042"/>
                    <a:pt x="8052" y="18409"/>
                  </a:cubicBezTo>
                  <a:cubicBezTo>
                    <a:pt x="8488" y="18119"/>
                    <a:pt x="8992" y="17892"/>
                    <a:pt x="9508" y="17892"/>
                  </a:cubicBezTo>
                  <a:cubicBezTo>
                    <a:pt x="9586" y="17892"/>
                    <a:pt x="9664" y="17897"/>
                    <a:pt x="9742" y="17908"/>
                  </a:cubicBezTo>
                  <a:cubicBezTo>
                    <a:pt x="10804" y="18051"/>
                    <a:pt x="11449" y="19178"/>
                    <a:pt x="11688" y="20230"/>
                  </a:cubicBezTo>
                  <a:cubicBezTo>
                    <a:pt x="12183" y="22445"/>
                    <a:pt x="11592" y="24790"/>
                    <a:pt x="10566" y="26820"/>
                  </a:cubicBezTo>
                  <a:cubicBezTo>
                    <a:pt x="10052" y="27840"/>
                    <a:pt x="9431" y="28795"/>
                    <a:pt x="8775" y="29726"/>
                  </a:cubicBezTo>
                  <a:cubicBezTo>
                    <a:pt x="8124" y="30652"/>
                    <a:pt x="7432" y="31558"/>
                    <a:pt x="6770" y="32478"/>
                  </a:cubicBezTo>
                  <a:cubicBezTo>
                    <a:pt x="5767" y="33869"/>
                    <a:pt x="4776" y="35558"/>
                    <a:pt x="5266" y="37193"/>
                  </a:cubicBezTo>
                  <a:cubicBezTo>
                    <a:pt x="5581" y="38250"/>
                    <a:pt x="6459" y="39038"/>
                    <a:pt x="7402" y="39617"/>
                  </a:cubicBezTo>
                  <a:cubicBezTo>
                    <a:pt x="9628" y="40983"/>
                    <a:pt x="12308" y="41426"/>
                    <a:pt x="14922" y="41520"/>
                  </a:cubicBezTo>
                  <a:cubicBezTo>
                    <a:pt x="15259" y="41532"/>
                    <a:pt x="15597" y="41539"/>
                    <a:pt x="15936" y="41539"/>
                  </a:cubicBezTo>
                  <a:cubicBezTo>
                    <a:pt x="18783" y="41539"/>
                    <a:pt x="21666" y="41087"/>
                    <a:pt x="24168" y="39743"/>
                  </a:cubicBezTo>
                  <a:cubicBezTo>
                    <a:pt x="26933" y="38256"/>
                    <a:pt x="29206" y="35517"/>
                    <a:pt x="29476" y="32305"/>
                  </a:cubicBezTo>
                  <a:cubicBezTo>
                    <a:pt x="29559" y="31308"/>
                    <a:pt x="29404" y="30203"/>
                    <a:pt x="28675" y="29517"/>
                  </a:cubicBezTo>
                  <a:cubicBezTo>
                    <a:pt x="28069" y="28947"/>
                    <a:pt x="27246" y="28800"/>
                    <a:pt x="26395" y="28800"/>
                  </a:cubicBezTo>
                  <a:cubicBezTo>
                    <a:pt x="25937" y="28800"/>
                    <a:pt x="25472" y="28842"/>
                    <a:pt x="25028" y="28884"/>
                  </a:cubicBezTo>
                  <a:cubicBezTo>
                    <a:pt x="24737" y="28911"/>
                    <a:pt x="24434" y="28930"/>
                    <a:pt x="24131" y="28930"/>
                  </a:cubicBezTo>
                  <a:cubicBezTo>
                    <a:pt x="23111" y="28930"/>
                    <a:pt x="22088" y="28718"/>
                    <a:pt x="21512" y="27917"/>
                  </a:cubicBezTo>
                  <a:cubicBezTo>
                    <a:pt x="21131" y="27374"/>
                    <a:pt x="21047" y="26671"/>
                    <a:pt x="21095" y="26007"/>
                  </a:cubicBezTo>
                  <a:cubicBezTo>
                    <a:pt x="21178" y="24730"/>
                    <a:pt x="21668" y="23519"/>
                    <a:pt x="22121" y="22324"/>
                  </a:cubicBezTo>
                  <a:cubicBezTo>
                    <a:pt x="23650" y="18296"/>
                    <a:pt x="24820" y="14034"/>
                    <a:pt x="24575" y="9736"/>
                  </a:cubicBezTo>
                  <a:cubicBezTo>
                    <a:pt x="24462" y="7676"/>
                    <a:pt x="23989" y="5582"/>
                    <a:pt x="22796" y="3905"/>
                  </a:cubicBezTo>
                  <a:cubicBezTo>
                    <a:pt x="21812" y="2532"/>
                    <a:pt x="20379" y="1517"/>
                    <a:pt x="18815" y="866"/>
                  </a:cubicBezTo>
                  <a:cubicBezTo>
                    <a:pt x="17384" y="272"/>
                    <a:pt x="15928" y="1"/>
                    <a:pt x="1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111950" y="667400"/>
              <a:ext cx="762575" cy="1061550"/>
            </a:xfrm>
            <a:custGeom>
              <a:avLst/>
              <a:gdLst/>
              <a:ahLst/>
              <a:cxnLst/>
              <a:rect l="l" t="t" r="r" b="b"/>
              <a:pathLst>
                <a:path w="30503" h="42462" extrusionOk="0">
                  <a:moveTo>
                    <a:pt x="15015" y="939"/>
                  </a:moveTo>
                  <a:cubicBezTo>
                    <a:pt x="16372" y="939"/>
                    <a:pt x="17752" y="1195"/>
                    <a:pt x="19113" y="1758"/>
                  </a:cubicBezTo>
                  <a:cubicBezTo>
                    <a:pt x="20714" y="2422"/>
                    <a:pt x="22014" y="3412"/>
                    <a:pt x="22891" y="4636"/>
                  </a:cubicBezTo>
                  <a:cubicBezTo>
                    <a:pt x="23882" y="6020"/>
                    <a:pt x="24455" y="7901"/>
                    <a:pt x="24587" y="10216"/>
                  </a:cubicBezTo>
                  <a:cubicBezTo>
                    <a:pt x="24849" y="14902"/>
                    <a:pt x="23328" y="19535"/>
                    <a:pt x="22163" y="22615"/>
                  </a:cubicBezTo>
                  <a:lnTo>
                    <a:pt x="22062" y="22871"/>
                  </a:lnTo>
                  <a:cubicBezTo>
                    <a:pt x="21632" y="24004"/>
                    <a:pt x="21185" y="25175"/>
                    <a:pt x="21100" y="26434"/>
                  </a:cubicBezTo>
                  <a:cubicBezTo>
                    <a:pt x="21042" y="27342"/>
                    <a:pt x="21208" y="28087"/>
                    <a:pt x="21609" y="28649"/>
                  </a:cubicBezTo>
                  <a:cubicBezTo>
                    <a:pt x="22309" y="29628"/>
                    <a:pt x="23508" y="29857"/>
                    <a:pt x="24591" y="29857"/>
                  </a:cubicBezTo>
                  <a:cubicBezTo>
                    <a:pt x="24927" y="29857"/>
                    <a:pt x="25253" y="29835"/>
                    <a:pt x="25548" y="29806"/>
                  </a:cubicBezTo>
                  <a:cubicBezTo>
                    <a:pt x="25980" y="29767"/>
                    <a:pt x="26432" y="29725"/>
                    <a:pt x="26871" y="29725"/>
                  </a:cubicBezTo>
                  <a:cubicBezTo>
                    <a:pt x="27622" y="29725"/>
                    <a:pt x="28333" y="29847"/>
                    <a:pt x="28830" y="30315"/>
                  </a:cubicBezTo>
                  <a:cubicBezTo>
                    <a:pt x="29524" y="30965"/>
                    <a:pt x="29535" y="32105"/>
                    <a:pt x="29488" y="32726"/>
                  </a:cubicBezTo>
                  <a:cubicBezTo>
                    <a:pt x="29249" y="35525"/>
                    <a:pt x="27309" y="38235"/>
                    <a:pt x="24420" y="39787"/>
                  </a:cubicBezTo>
                  <a:cubicBezTo>
                    <a:pt x="22251" y="40950"/>
                    <a:pt x="19628" y="41524"/>
                    <a:pt x="16429" y="41524"/>
                  </a:cubicBezTo>
                  <a:cubicBezTo>
                    <a:pt x="16097" y="41524"/>
                    <a:pt x="15758" y="41518"/>
                    <a:pt x="15413" y="41506"/>
                  </a:cubicBezTo>
                  <a:cubicBezTo>
                    <a:pt x="12297" y="41393"/>
                    <a:pt x="9981" y="40814"/>
                    <a:pt x="8124" y="39674"/>
                  </a:cubicBezTo>
                  <a:cubicBezTo>
                    <a:pt x="7080" y="39029"/>
                    <a:pt x="6430" y="38307"/>
                    <a:pt x="6190" y="37519"/>
                  </a:cubicBezTo>
                  <a:cubicBezTo>
                    <a:pt x="5761" y="36074"/>
                    <a:pt x="6675" y="34528"/>
                    <a:pt x="7623" y="33209"/>
                  </a:cubicBezTo>
                  <a:cubicBezTo>
                    <a:pt x="7892" y="32839"/>
                    <a:pt x="8166" y="32469"/>
                    <a:pt x="8441" y="32105"/>
                  </a:cubicBezTo>
                  <a:cubicBezTo>
                    <a:pt x="8841" y="31555"/>
                    <a:pt x="9246" y="31007"/>
                    <a:pt x="9640" y="30451"/>
                  </a:cubicBezTo>
                  <a:cubicBezTo>
                    <a:pt x="10428" y="29335"/>
                    <a:pt x="11008" y="28392"/>
                    <a:pt x="11461" y="27491"/>
                  </a:cubicBezTo>
                  <a:cubicBezTo>
                    <a:pt x="12320" y="25795"/>
                    <a:pt x="13216" y="23224"/>
                    <a:pt x="12620" y="20579"/>
                  </a:cubicBezTo>
                  <a:cubicBezTo>
                    <a:pt x="12356" y="19403"/>
                    <a:pt x="11604" y="18078"/>
                    <a:pt x="10279" y="17899"/>
                  </a:cubicBezTo>
                  <a:cubicBezTo>
                    <a:pt x="10184" y="17880"/>
                    <a:pt x="10088" y="17875"/>
                    <a:pt x="9987" y="17875"/>
                  </a:cubicBezTo>
                  <a:cubicBezTo>
                    <a:pt x="9444" y="17875"/>
                    <a:pt x="8865" y="18078"/>
                    <a:pt x="8268" y="18472"/>
                  </a:cubicBezTo>
                  <a:cubicBezTo>
                    <a:pt x="7713" y="18847"/>
                    <a:pt x="7235" y="19301"/>
                    <a:pt x="6775" y="19750"/>
                  </a:cubicBezTo>
                  <a:cubicBezTo>
                    <a:pt x="6405" y="20108"/>
                    <a:pt x="6053" y="20442"/>
                    <a:pt x="5665" y="20734"/>
                  </a:cubicBezTo>
                  <a:cubicBezTo>
                    <a:pt x="5137" y="21134"/>
                    <a:pt x="4430" y="21471"/>
                    <a:pt x="3758" y="21471"/>
                  </a:cubicBezTo>
                  <a:cubicBezTo>
                    <a:pt x="3488" y="21471"/>
                    <a:pt x="3223" y="21416"/>
                    <a:pt x="2979" y="21290"/>
                  </a:cubicBezTo>
                  <a:cubicBezTo>
                    <a:pt x="2370" y="20967"/>
                    <a:pt x="1947" y="20221"/>
                    <a:pt x="1689" y="19003"/>
                  </a:cubicBezTo>
                  <a:cubicBezTo>
                    <a:pt x="967" y="15541"/>
                    <a:pt x="1499" y="11763"/>
                    <a:pt x="3146" y="8635"/>
                  </a:cubicBezTo>
                  <a:cubicBezTo>
                    <a:pt x="5396" y="4360"/>
                    <a:pt x="10050" y="939"/>
                    <a:pt x="15015" y="939"/>
                  </a:cubicBezTo>
                  <a:close/>
                  <a:moveTo>
                    <a:pt x="15020" y="1"/>
                  </a:moveTo>
                  <a:cubicBezTo>
                    <a:pt x="9689" y="1"/>
                    <a:pt x="4715" y="3639"/>
                    <a:pt x="2317" y="8193"/>
                  </a:cubicBezTo>
                  <a:cubicBezTo>
                    <a:pt x="562" y="11513"/>
                    <a:pt x="0" y="15524"/>
                    <a:pt x="771" y="19200"/>
                  </a:cubicBezTo>
                  <a:cubicBezTo>
                    <a:pt x="1088" y="20704"/>
                    <a:pt x="1666" y="21665"/>
                    <a:pt x="2543" y="22119"/>
                  </a:cubicBezTo>
                  <a:cubicBezTo>
                    <a:pt x="2929" y="22321"/>
                    <a:pt x="3339" y="22407"/>
                    <a:pt x="3749" y="22407"/>
                  </a:cubicBezTo>
                  <a:cubicBezTo>
                    <a:pt x="4656" y="22407"/>
                    <a:pt x="5566" y="21987"/>
                    <a:pt x="6232" y="21486"/>
                  </a:cubicBezTo>
                  <a:cubicBezTo>
                    <a:pt x="6667" y="21158"/>
                    <a:pt x="7056" y="20788"/>
                    <a:pt x="7432" y="20423"/>
                  </a:cubicBezTo>
                  <a:cubicBezTo>
                    <a:pt x="7879" y="19988"/>
                    <a:pt x="8303" y="19582"/>
                    <a:pt x="8793" y="19254"/>
                  </a:cubicBezTo>
                  <a:cubicBezTo>
                    <a:pt x="9230" y="18965"/>
                    <a:pt x="9628" y="18819"/>
                    <a:pt x="9986" y="18819"/>
                  </a:cubicBezTo>
                  <a:cubicBezTo>
                    <a:pt x="10043" y="18819"/>
                    <a:pt x="10099" y="18823"/>
                    <a:pt x="10154" y="18830"/>
                  </a:cubicBezTo>
                  <a:cubicBezTo>
                    <a:pt x="11001" y="18943"/>
                    <a:pt x="11521" y="19952"/>
                    <a:pt x="11706" y="20788"/>
                  </a:cubicBezTo>
                  <a:cubicBezTo>
                    <a:pt x="12237" y="23158"/>
                    <a:pt x="11408" y="25509"/>
                    <a:pt x="10626" y="27067"/>
                  </a:cubicBezTo>
                  <a:cubicBezTo>
                    <a:pt x="10190" y="27927"/>
                    <a:pt x="9628" y="28828"/>
                    <a:pt x="8871" y="29914"/>
                  </a:cubicBezTo>
                  <a:cubicBezTo>
                    <a:pt x="8482" y="30464"/>
                    <a:pt x="8083" y="31001"/>
                    <a:pt x="7683" y="31544"/>
                  </a:cubicBezTo>
                  <a:cubicBezTo>
                    <a:pt x="7408" y="31914"/>
                    <a:pt x="7133" y="32285"/>
                    <a:pt x="6865" y="32660"/>
                  </a:cubicBezTo>
                  <a:cubicBezTo>
                    <a:pt x="5838" y="34075"/>
                    <a:pt x="4741" y="35938"/>
                    <a:pt x="5295" y="37787"/>
                  </a:cubicBezTo>
                  <a:cubicBezTo>
                    <a:pt x="5600" y="38803"/>
                    <a:pt x="6381" y="39709"/>
                    <a:pt x="7629" y="40473"/>
                  </a:cubicBezTo>
                  <a:cubicBezTo>
                    <a:pt x="9604" y="41685"/>
                    <a:pt x="12141" y="42330"/>
                    <a:pt x="15383" y="42443"/>
                  </a:cubicBezTo>
                  <a:cubicBezTo>
                    <a:pt x="15741" y="42456"/>
                    <a:pt x="16086" y="42461"/>
                    <a:pt x="16433" y="42461"/>
                  </a:cubicBezTo>
                  <a:cubicBezTo>
                    <a:pt x="19788" y="42461"/>
                    <a:pt x="22557" y="41858"/>
                    <a:pt x="24868" y="40616"/>
                  </a:cubicBezTo>
                  <a:cubicBezTo>
                    <a:pt x="28031" y="38916"/>
                    <a:pt x="30161" y="35919"/>
                    <a:pt x="30425" y="32803"/>
                  </a:cubicBezTo>
                  <a:cubicBezTo>
                    <a:pt x="30502" y="31836"/>
                    <a:pt x="30406" y="30505"/>
                    <a:pt x="29475" y="29627"/>
                  </a:cubicBezTo>
                  <a:cubicBezTo>
                    <a:pt x="28755" y="28950"/>
                    <a:pt x="27805" y="28785"/>
                    <a:pt x="26869" y="28785"/>
                  </a:cubicBezTo>
                  <a:cubicBezTo>
                    <a:pt x="26386" y="28785"/>
                    <a:pt x="25907" y="28829"/>
                    <a:pt x="25464" y="28869"/>
                  </a:cubicBezTo>
                  <a:cubicBezTo>
                    <a:pt x="25151" y="28899"/>
                    <a:pt x="24861" y="28915"/>
                    <a:pt x="24594" y="28915"/>
                  </a:cubicBezTo>
                  <a:cubicBezTo>
                    <a:pt x="23479" y="28915"/>
                    <a:pt x="22762" y="28649"/>
                    <a:pt x="22372" y="28100"/>
                  </a:cubicBezTo>
                  <a:cubicBezTo>
                    <a:pt x="22103" y="27723"/>
                    <a:pt x="21990" y="27186"/>
                    <a:pt x="22039" y="26494"/>
                  </a:cubicBezTo>
                  <a:cubicBezTo>
                    <a:pt x="22116" y="25378"/>
                    <a:pt x="22533" y="24274"/>
                    <a:pt x="22945" y="23205"/>
                  </a:cubicBezTo>
                  <a:lnTo>
                    <a:pt x="23041" y="22949"/>
                  </a:lnTo>
                  <a:cubicBezTo>
                    <a:pt x="24240" y="19791"/>
                    <a:pt x="25799" y="15028"/>
                    <a:pt x="25524" y="10163"/>
                  </a:cubicBezTo>
                  <a:cubicBezTo>
                    <a:pt x="25381" y="7668"/>
                    <a:pt x="24753" y="5621"/>
                    <a:pt x="23656" y="4086"/>
                  </a:cubicBezTo>
                  <a:cubicBezTo>
                    <a:pt x="22676" y="2725"/>
                    <a:pt x="21232" y="1621"/>
                    <a:pt x="19477" y="893"/>
                  </a:cubicBezTo>
                  <a:cubicBezTo>
                    <a:pt x="17995" y="279"/>
                    <a:pt x="16494" y="1"/>
                    <a:pt x="15020"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1"/>
          <p:cNvGrpSpPr/>
          <p:nvPr/>
        </p:nvGrpSpPr>
        <p:grpSpPr>
          <a:xfrm>
            <a:off x="3285608" y="2181565"/>
            <a:ext cx="873159" cy="1139331"/>
            <a:chOff x="3093425" y="2972500"/>
            <a:chExt cx="827325" cy="1079525"/>
          </a:xfrm>
        </p:grpSpPr>
        <p:sp>
          <p:nvSpPr>
            <p:cNvPr id="1095" name="Google Shape;1095;p41"/>
            <p:cNvSpPr/>
            <p:nvPr/>
          </p:nvSpPr>
          <p:spPr>
            <a:xfrm>
              <a:off x="3093425" y="2972500"/>
              <a:ext cx="827325" cy="1079525"/>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3211640" y="3221383"/>
              <a:ext cx="594597" cy="262462"/>
            </a:xfrm>
            <a:custGeom>
              <a:avLst/>
              <a:gdLst/>
              <a:ahLst/>
              <a:cxnLst/>
              <a:rect l="l" t="t" r="r" b="b"/>
              <a:pathLst>
                <a:path w="26592"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6" y="11652"/>
                    <a:pt x="26592" y="11318"/>
                    <a:pt x="26592" y="6112"/>
                  </a:cubicBezTo>
                  <a:cubicBezTo>
                    <a:pt x="26592" y="1905"/>
                    <a:pt x="24372" y="18"/>
                    <a:pt x="15735" y="18"/>
                  </a:cubicBezTo>
                  <a:cubicBezTo>
                    <a:pt x="14319" y="18"/>
                    <a:pt x="12945" y="0"/>
                    <a:pt x="1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3150800" y="3160475"/>
              <a:ext cx="615414" cy="283435"/>
            </a:xfrm>
            <a:custGeom>
              <a:avLst/>
              <a:gdLst/>
              <a:ahLst/>
              <a:cxnLst/>
              <a:rect l="l" t="t" r="r" b="b"/>
              <a:pathLst>
                <a:path w="27523" h="12676" extrusionOk="0">
                  <a:moveTo>
                    <a:pt x="12105" y="940"/>
                  </a:moveTo>
                  <a:cubicBezTo>
                    <a:pt x="12744" y="940"/>
                    <a:pt x="13394" y="946"/>
                    <a:pt x="14056" y="946"/>
                  </a:cubicBezTo>
                  <a:cubicBezTo>
                    <a:pt x="14755" y="951"/>
                    <a:pt x="15472" y="957"/>
                    <a:pt x="16199" y="957"/>
                  </a:cubicBezTo>
                  <a:cubicBezTo>
                    <a:pt x="24927" y="957"/>
                    <a:pt x="26585" y="2934"/>
                    <a:pt x="26585" y="6580"/>
                  </a:cubicBezTo>
                  <a:cubicBezTo>
                    <a:pt x="26585" y="11213"/>
                    <a:pt x="23768" y="11648"/>
                    <a:pt x="16307" y="11648"/>
                  </a:cubicBezTo>
                  <a:cubicBezTo>
                    <a:pt x="15351" y="11648"/>
                    <a:pt x="14356" y="11672"/>
                    <a:pt x="13389" y="11690"/>
                  </a:cubicBezTo>
                  <a:cubicBezTo>
                    <a:pt x="12409" y="11712"/>
                    <a:pt x="11423" y="11734"/>
                    <a:pt x="10456" y="11734"/>
                  </a:cubicBezTo>
                  <a:cubicBezTo>
                    <a:pt x="6981" y="11734"/>
                    <a:pt x="3771" y="11448"/>
                    <a:pt x="2136" y="9846"/>
                  </a:cubicBezTo>
                  <a:cubicBezTo>
                    <a:pt x="1331" y="9051"/>
                    <a:pt x="937" y="7989"/>
                    <a:pt x="937" y="6580"/>
                  </a:cubicBezTo>
                  <a:cubicBezTo>
                    <a:pt x="937" y="4975"/>
                    <a:pt x="1355" y="3781"/>
                    <a:pt x="2208" y="2934"/>
                  </a:cubicBezTo>
                  <a:cubicBezTo>
                    <a:pt x="4011" y="1143"/>
                    <a:pt x="7700" y="940"/>
                    <a:pt x="12105" y="940"/>
                  </a:cubicBezTo>
                  <a:close/>
                  <a:moveTo>
                    <a:pt x="12113" y="0"/>
                  </a:moveTo>
                  <a:cubicBezTo>
                    <a:pt x="7494" y="0"/>
                    <a:pt x="3602" y="224"/>
                    <a:pt x="1546" y="2265"/>
                  </a:cubicBezTo>
                  <a:cubicBezTo>
                    <a:pt x="507" y="3303"/>
                    <a:pt x="0" y="4712"/>
                    <a:pt x="0" y="6580"/>
                  </a:cubicBezTo>
                  <a:cubicBezTo>
                    <a:pt x="0" y="8227"/>
                    <a:pt x="496" y="9552"/>
                    <a:pt x="1480" y="10513"/>
                  </a:cubicBezTo>
                  <a:cubicBezTo>
                    <a:pt x="3361" y="12359"/>
                    <a:pt x="6810" y="12675"/>
                    <a:pt x="10499" y="12675"/>
                  </a:cubicBezTo>
                  <a:cubicBezTo>
                    <a:pt x="11461" y="12675"/>
                    <a:pt x="12439" y="12651"/>
                    <a:pt x="13412" y="12632"/>
                  </a:cubicBezTo>
                  <a:cubicBezTo>
                    <a:pt x="14367" y="12609"/>
                    <a:pt x="15364" y="12591"/>
                    <a:pt x="16307" y="12591"/>
                  </a:cubicBezTo>
                  <a:cubicBezTo>
                    <a:pt x="23470" y="12591"/>
                    <a:pt x="27522" y="12310"/>
                    <a:pt x="27522" y="6580"/>
                  </a:cubicBezTo>
                  <a:cubicBezTo>
                    <a:pt x="27522" y="1733"/>
                    <a:pt x="24563" y="14"/>
                    <a:pt x="16199" y="14"/>
                  </a:cubicBezTo>
                  <a:cubicBezTo>
                    <a:pt x="15477" y="14"/>
                    <a:pt x="14761" y="9"/>
                    <a:pt x="14062" y="9"/>
                  </a:cubicBezTo>
                  <a:cubicBezTo>
                    <a:pt x="13401" y="4"/>
                    <a:pt x="12750" y="0"/>
                    <a:pt x="12113"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3211640" y="3601566"/>
              <a:ext cx="594597" cy="262462"/>
            </a:xfrm>
            <a:custGeom>
              <a:avLst/>
              <a:gdLst/>
              <a:ahLst/>
              <a:cxnLst/>
              <a:rect l="l" t="t" r="r" b="b"/>
              <a:pathLst>
                <a:path w="26592"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6" y="11652"/>
                    <a:pt x="26592" y="11318"/>
                    <a:pt x="26592" y="6112"/>
                  </a:cubicBezTo>
                  <a:cubicBezTo>
                    <a:pt x="26592" y="1905"/>
                    <a:pt x="24372" y="18"/>
                    <a:pt x="15735" y="18"/>
                  </a:cubicBezTo>
                  <a:cubicBezTo>
                    <a:pt x="14319" y="18"/>
                    <a:pt x="12945" y="0"/>
                    <a:pt x="1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3150800" y="3540658"/>
              <a:ext cx="615414" cy="283435"/>
            </a:xfrm>
            <a:custGeom>
              <a:avLst/>
              <a:gdLst/>
              <a:ahLst/>
              <a:cxnLst/>
              <a:rect l="l" t="t" r="r" b="b"/>
              <a:pathLst>
                <a:path w="27523" h="12676" extrusionOk="0">
                  <a:moveTo>
                    <a:pt x="12105" y="940"/>
                  </a:moveTo>
                  <a:cubicBezTo>
                    <a:pt x="12744" y="940"/>
                    <a:pt x="13394" y="946"/>
                    <a:pt x="14056" y="946"/>
                  </a:cubicBezTo>
                  <a:cubicBezTo>
                    <a:pt x="14755" y="951"/>
                    <a:pt x="15472" y="957"/>
                    <a:pt x="16199" y="957"/>
                  </a:cubicBezTo>
                  <a:cubicBezTo>
                    <a:pt x="24927" y="957"/>
                    <a:pt x="26585" y="2934"/>
                    <a:pt x="26585" y="6580"/>
                  </a:cubicBezTo>
                  <a:cubicBezTo>
                    <a:pt x="26585" y="11213"/>
                    <a:pt x="23768" y="11648"/>
                    <a:pt x="16307" y="11648"/>
                  </a:cubicBezTo>
                  <a:cubicBezTo>
                    <a:pt x="15351" y="11648"/>
                    <a:pt x="14356" y="11672"/>
                    <a:pt x="13389" y="11690"/>
                  </a:cubicBezTo>
                  <a:cubicBezTo>
                    <a:pt x="12409" y="11712"/>
                    <a:pt x="11423" y="11734"/>
                    <a:pt x="10456" y="11734"/>
                  </a:cubicBezTo>
                  <a:cubicBezTo>
                    <a:pt x="6981" y="11734"/>
                    <a:pt x="3771" y="11448"/>
                    <a:pt x="2136" y="9846"/>
                  </a:cubicBezTo>
                  <a:cubicBezTo>
                    <a:pt x="1331" y="9051"/>
                    <a:pt x="937" y="7989"/>
                    <a:pt x="937" y="6580"/>
                  </a:cubicBezTo>
                  <a:cubicBezTo>
                    <a:pt x="937" y="4975"/>
                    <a:pt x="1355" y="3781"/>
                    <a:pt x="2208" y="2934"/>
                  </a:cubicBezTo>
                  <a:cubicBezTo>
                    <a:pt x="4011" y="1143"/>
                    <a:pt x="7700" y="940"/>
                    <a:pt x="12105" y="940"/>
                  </a:cubicBezTo>
                  <a:close/>
                  <a:moveTo>
                    <a:pt x="12113" y="0"/>
                  </a:moveTo>
                  <a:cubicBezTo>
                    <a:pt x="7494" y="0"/>
                    <a:pt x="3602" y="224"/>
                    <a:pt x="1546" y="2265"/>
                  </a:cubicBezTo>
                  <a:cubicBezTo>
                    <a:pt x="507" y="3303"/>
                    <a:pt x="0" y="4712"/>
                    <a:pt x="0" y="6580"/>
                  </a:cubicBezTo>
                  <a:cubicBezTo>
                    <a:pt x="0" y="8227"/>
                    <a:pt x="496" y="9552"/>
                    <a:pt x="1480" y="10513"/>
                  </a:cubicBezTo>
                  <a:cubicBezTo>
                    <a:pt x="3361" y="12359"/>
                    <a:pt x="6810" y="12675"/>
                    <a:pt x="10499" y="12675"/>
                  </a:cubicBezTo>
                  <a:cubicBezTo>
                    <a:pt x="11461" y="12675"/>
                    <a:pt x="12439" y="12651"/>
                    <a:pt x="13412" y="12632"/>
                  </a:cubicBezTo>
                  <a:cubicBezTo>
                    <a:pt x="14367" y="12609"/>
                    <a:pt x="15364" y="12591"/>
                    <a:pt x="16307" y="12591"/>
                  </a:cubicBezTo>
                  <a:cubicBezTo>
                    <a:pt x="23470" y="12591"/>
                    <a:pt x="27522" y="12310"/>
                    <a:pt x="27522" y="6580"/>
                  </a:cubicBezTo>
                  <a:cubicBezTo>
                    <a:pt x="27522" y="1733"/>
                    <a:pt x="24563" y="14"/>
                    <a:pt x="16199" y="14"/>
                  </a:cubicBezTo>
                  <a:cubicBezTo>
                    <a:pt x="15477" y="14"/>
                    <a:pt x="14761" y="9"/>
                    <a:pt x="14062" y="9"/>
                  </a:cubicBezTo>
                  <a:cubicBezTo>
                    <a:pt x="13401" y="4"/>
                    <a:pt x="12750" y="0"/>
                    <a:pt x="12113"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42"/>
          <p:cNvSpPr txBox="1">
            <a:spLocks noGrp="1"/>
          </p:cNvSpPr>
          <p:nvPr>
            <p:ph type="title"/>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Summary</a:t>
            </a:r>
            <a:endParaRPr/>
          </a:p>
        </p:txBody>
      </p:sp>
      <p:grpSp>
        <p:nvGrpSpPr>
          <p:cNvPr id="1105" name="Google Shape;1105;p42"/>
          <p:cNvGrpSpPr/>
          <p:nvPr/>
        </p:nvGrpSpPr>
        <p:grpSpPr>
          <a:xfrm>
            <a:off x="8014038" y="731938"/>
            <a:ext cx="829725" cy="1109475"/>
            <a:chOff x="2111950" y="664225"/>
            <a:chExt cx="829725" cy="1109475"/>
          </a:xfrm>
        </p:grpSpPr>
        <p:sp>
          <p:nvSpPr>
            <p:cNvPr id="1106" name="Google Shape;1106;p42"/>
            <p:cNvSpPr/>
            <p:nvPr/>
          </p:nvSpPr>
          <p:spPr>
            <a:xfrm>
              <a:off x="2114200" y="664225"/>
              <a:ext cx="827475" cy="1079475"/>
            </a:xfrm>
            <a:custGeom>
              <a:avLst/>
              <a:gdLst/>
              <a:ahLst/>
              <a:cxnLst/>
              <a:rect l="l" t="t" r="r" b="b"/>
              <a:pathLst>
                <a:path w="33099" h="43179" extrusionOk="0">
                  <a:moveTo>
                    <a:pt x="15400" y="0"/>
                  </a:moveTo>
                  <a:cubicBezTo>
                    <a:pt x="1" y="0"/>
                    <a:pt x="1" y="9663"/>
                    <a:pt x="1" y="21589"/>
                  </a:cubicBezTo>
                  <a:cubicBezTo>
                    <a:pt x="1" y="33515"/>
                    <a:pt x="1" y="43179"/>
                    <a:pt x="15400" y="43179"/>
                  </a:cubicBezTo>
                  <a:cubicBezTo>
                    <a:pt x="33098" y="43179"/>
                    <a:pt x="30795" y="33515"/>
                    <a:pt x="30795" y="21589"/>
                  </a:cubicBezTo>
                  <a:cubicBezTo>
                    <a:pt x="30795" y="9663"/>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180300" y="735225"/>
              <a:ext cx="738975" cy="1038475"/>
            </a:xfrm>
            <a:custGeom>
              <a:avLst/>
              <a:gdLst/>
              <a:ahLst/>
              <a:cxnLst/>
              <a:rect l="l" t="t" r="r" b="b"/>
              <a:pathLst>
                <a:path w="29559" h="41539" extrusionOk="0">
                  <a:moveTo>
                    <a:pt x="14496" y="1"/>
                  </a:moveTo>
                  <a:cubicBezTo>
                    <a:pt x="9433" y="1"/>
                    <a:pt x="4656" y="3394"/>
                    <a:pt x="2250" y="7957"/>
                  </a:cubicBezTo>
                  <a:cubicBezTo>
                    <a:pt x="544" y="11205"/>
                    <a:pt x="1" y="15054"/>
                    <a:pt x="753" y="18648"/>
                  </a:cubicBezTo>
                  <a:cubicBezTo>
                    <a:pt x="968" y="19663"/>
                    <a:pt x="1362" y="20767"/>
                    <a:pt x="2286" y="21244"/>
                  </a:cubicBezTo>
                  <a:cubicBezTo>
                    <a:pt x="2600" y="21409"/>
                    <a:pt x="2938" y="21481"/>
                    <a:pt x="3282" y="21481"/>
                  </a:cubicBezTo>
                  <a:cubicBezTo>
                    <a:pt x="4047" y="21481"/>
                    <a:pt x="4844" y="21127"/>
                    <a:pt x="5473" y="20654"/>
                  </a:cubicBezTo>
                  <a:cubicBezTo>
                    <a:pt x="6382" y="19966"/>
                    <a:pt x="7104" y="19042"/>
                    <a:pt x="8052" y="18409"/>
                  </a:cubicBezTo>
                  <a:cubicBezTo>
                    <a:pt x="8488" y="18119"/>
                    <a:pt x="8992" y="17892"/>
                    <a:pt x="9508" y="17892"/>
                  </a:cubicBezTo>
                  <a:cubicBezTo>
                    <a:pt x="9586" y="17892"/>
                    <a:pt x="9664" y="17897"/>
                    <a:pt x="9742" y="17908"/>
                  </a:cubicBezTo>
                  <a:cubicBezTo>
                    <a:pt x="10804" y="18051"/>
                    <a:pt x="11449" y="19178"/>
                    <a:pt x="11688" y="20230"/>
                  </a:cubicBezTo>
                  <a:cubicBezTo>
                    <a:pt x="12183" y="22445"/>
                    <a:pt x="11592" y="24790"/>
                    <a:pt x="10566" y="26820"/>
                  </a:cubicBezTo>
                  <a:cubicBezTo>
                    <a:pt x="10052" y="27840"/>
                    <a:pt x="9431" y="28795"/>
                    <a:pt x="8775" y="29726"/>
                  </a:cubicBezTo>
                  <a:cubicBezTo>
                    <a:pt x="8124" y="30652"/>
                    <a:pt x="7432" y="31558"/>
                    <a:pt x="6770" y="32478"/>
                  </a:cubicBezTo>
                  <a:cubicBezTo>
                    <a:pt x="5767" y="33869"/>
                    <a:pt x="4776" y="35558"/>
                    <a:pt x="5266" y="37193"/>
                  </a:cubicBezTo>
                  <a:cubicBezTo>
                    <a:pt x="5581" y="38250"/>
                    <a:pt x="6459" y="39038"/>
                    <a:pt x="7402" y="39617"/>
                  </a:cubicBezTo>
                  <a:cubicBezTo>
                    <a:pt x="9628" y="40983"/>
                    <a:pt x="12308" y="41426"/>
                    <a:pt x="14922" y="41520"/>
                  </a:cubicBezTo>
                  <a:cubicBezTo>
                    <a:pt x="15259" y="41532"/>
                    <a:pt x="15597" y="41539"/>
                    <a:pt x="15936" y="41539"/>
                  </a:cubicBezTo>
                  <a:cubicBezTo>
                    <a:pt x="18783" y="41539"/>
                    <a:pt x="21666" y="41087"/>
                    <a:pt x="24168" y="39743"/>
                  </a:cubicBezTo>
                  <a:cubicBezTo>
                    <a:pt x="26933" y="38256"/>
                    <a:pt x="29206" y="35517"/>
                    <a:pt x="29476" y="32305"/>
                  </a:cubicBezTo>
                  <a:cubicBezTo>
                    <a:pt x="29559" y="31308"/>
                    <a:pt x="29404" y="30203"/>
                    <a:pt x="28675" y="29517"/>
                  </a:cubicBezTo>
                  <a:cubicBezTo>
                    <a:pt x="28069" y="28947"/>
                    <a:pt x="27246" y="28800"/>
                    <a:pt x="26395" y="28800"/>
                  </a:cubicBezTo>
                  <a:cubicBezTo>
                    <a:pt x="25937" y="28800"/>
                    <a:pt x="25472" y="28842"/>
                    <a:pt x="25028" y="28884"/>
                  </a:cubicBezTo>
                  <a:cubicBezTo>
                    <a:pt x="24737" y="28911"/>
                    <a:pt x="24434" y="28930"/>
                    <a:pt x="24131" y="28930"/>
                  </a:cubicBezTo>
                  <a:cubicBezTo>
                    <a:pt x="23111" y="28930"/>
                    <a:pt x="22088" y="28718"/>
                    <a:pt x="21512" y="27917"/>
                  </a:cubicBezTo>
                  <a:cubicBezTo>
                    <a:pt x="21131" y="27374"/>
                    <a:pt x="21047" y="26671"/>
                    <a:pt x="21095" y="26007"/>
                  </a:cubicBezTo>
                  <a:cubicBezTo>
                    <a:pt x="21178" y="24730"/>
                    <a:pt x="21668" y="23519"/>
                    <a:pt x="22121" y="22324"/>
                  </a:cubicBezTo>
                  <a:cubicBezTo>
                    <a:pt x="23650" y="18296"/>
                    <a:pt x="24820" y="14034"/>
                    <a:pt x="24575" y="9736"/>
                  </a:cubicBezTo>
                  <a:cubicBezTo>
                    <a:pt x="24462" y="7676"/>
                    <a:pt x="23989" y="5582"/>
                    <a:pt x="22796" y="3905"/>
                  </a:cubicBezTo>
                  <a:cubicBezTo>
                    <a:pt x="21812" y="2532"/>
                    <a:pt x="20379" y="1517"/>
                    <a:pt x="18815" y="866"/>
                  </a:cubicBezTo>
                  <a:cubicBezTo>
                    <a:pt x="17384" y="272"/>
                    <a:pt x="15928" y="1"/>
                    <a:pt x="1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111950" y="667400"/>
              <a:ext cx="762575" cy="1061550"/>
            </a:xfrm>
            <a:custGeom>
              <a:avLst/>
              <a:gdLst/>
              <a:ahLst/>
              <a:cxnLst/>
              <a:rect l="l" t="t" r="r" b="b"/>
              <a:pathLst>
                <a:path w="30503" h="42462" extrusionOk="0">
                  <a:moveTo>
                    <a:pt x="15015" y="939"/>
                  </a:moveTo>
                  <a:cubicBezTo>
                    <a:pt x="16372" y="939"/>
                    <a:pt x="17752" y="1195"/>
                    <a:pt x="19113" y="1758"/>
                  </a:cubicBezTo>
                  <a:cubicBezTo>
                    <a:pt x="20714" y="2422"/>
                    <a:pt x="22014" y="3412"/>
                    <a:pt x="22891" y="4636"/>
                  </a:cubicBezTo>
                  <a:cubicBezTo>
                    <a:pt x="23882" y="6020"/>
                    <a:pt x="24455" y="7901"/>
                    <a:pt x="24587" y="10216"/>
                  </a:cubicBezTo>
                  <a:cubicBezTo>
                    <a:pt x="24849" y="14902"/>
                    <a:pt x="23328" y="19535"/>
                    <a:pt x="22163" y="22615"/>
                  </a:cubicBezTo>
                  <a:lnTo>
                    <a:pt x="22062" y="22871"/>
                  </a:lnTo>
                  <a:cubicBezTo>
                    <a:pt x="21632" y="24004"/>
                    <a:pt x="21185" y="25175"/>
                    <a:pt x="21100" y="26434"/>
                  </a:cubicBezTo>
                  <a:cubicBezTo>
                    <a:pt x="21042" y="27342"/>
                    <a:pt x="21208" y="28087"/>
                    <a:pt x="21609" y="28649"/>
                  </a:cubicBezTo>
                  <a:cubicBezTo>
                    <a:pt x="22309" y="29628"/>
                    <a:pt x="23508" y="29857"/>
                    <a:pt x="24591" y="29857"/>
                  </a:cubicBezTo>
                  <a:cubicBezTo>
                    <a:pt x="24927" y="29857"/>
                    <a:pt x="25253" y="29835"/>
                    <a:pt x="25548" y="29806"/>
                  </a:cubicBezTo>
                  <a:cubicBezTo>
                    <a:pt x="25980" y="29767"/>
                    <a:pt x="26432" y="29725"/>
                    <a:pt x="26871" y="29725"/>
                  </a:cubicBezTo>
                  <a:cubicBezTo>
                    <a:pt x="27622" y="29725"/>
                    <a:pt x="28333" y="29847"/>
                    <a:pt x="28830" y="30315"/>
                  </a:cubicBezTo>
                  <a:cubicBezTo>
                    <a:pt x="29524" y="30965"/>
                    <a:pt x="29535" y="32105"/>
                    <a:pt x="29488" y="32726"/>
                  </a:cubicBezTo>
                  <a:cubicBezTo>
                    <a:pt x="29249" y="35525"/>
                    <a:pt x="27309" y="38235"/>
                    <a:pt x="24420" y="39787"/>
                  </a:cubicBezTo>
                  <a:cubicBezTo>
                    <a:pt x="22251" y="40950"/>
                    <a:pt x="19628" y="41524"/>
                    <a:pt x="16429" y="41524"/>
                  </a:cubicBezTo>
                  <a:cubicBezTo>
                    <a:pt x="16097" y="41524"/>
                    <a:pt x="15758" y="41518"/>
                    <a:pt x="15413" y="41506"/>
                  </a:cubicBezTo>
                  <a:cubicBezTo>
                    <a:pt x="12297" y="41393"/>
                    <a:pt x="9981" y="40814"/>
                    <a:pt x="8124" y="39674"/>
                  </a:cubicBezTo>
                  <a:cubicBezTo>
                    <a:pt x="7080" y="39029"/>
                    <a:pt x="6430" y="38307"/>
                    <a:pt x="6190" y="37519"/>
                  </a:cubicBezTo>
                  <a:cubicBezTo>
                    <a:pt x="5761" y="36074"/>
                    <a:pt x="6675" y="34528"/>
                    <a:pt x="7623" y="33209"/>
                  </a:cubicBezTo>
                  <a:cubicBezTo>
                    <a:pt x="7892" y="32839"/>
                    <a:pt x="8166" y="32469"/>
                    <a:pt x="8441" y="32105"/>
                  </a:cubicBezTo>
                  <a:cubicBezTo>
                    <a:pt x="8841" y="31555"/>
                    <a:pt x="9246" y="31007"/>
                    <a:pt x="9640" y="30451"/>
                  </a:cubicBezTo>
                  <a:cubicBezTo>
                    <a:pt x="10428" y="29335"/>
                    <a:pt x="11008" y="28392"/>
                    <a:pt x="11461" y="27491"/>
                  </a:cubicBezTo>
                  <a:cubicBezTo>
                    <a:pt x="12320" y="25795"/>
                    <a:pt x="13216" y="23224"/>
                    <a:pt x="12620" y="20579"/>
                  </a:cubicBezTo>
                  <a:cubicBezTo>
                    <a:pt x="12356" y="19403"/>
                    <a:pt x="11604" y="18078"/>
                    <a:pt x="10279" y="17899"/>
                  </a:cubicBezTo>
                  <a:cubicBezTo>
                    <a:pt x="10184" y="17880"/>
                    <a:pt x="10088" y="17875"/>
                    <a:pt x="9987" y="17875"/>
                  </a:cubicBezTo>
                  <a:cubicBezTo>
                    <a:pt x="9444" y="17875"/>
                    <a:pt x="8865" y="18078"/>
                    <a:pt x="8268" y="18472"/>
                  </a:cubicBezTo>
                  <a:cubicBezTo>
                    <a:pt x="7713" y="18847"/>
                    <a:pt x="7235" y="19301"/>
                    <a:pt x="6775" y="19750"/>
                  </a:cubicBezTo>
                  <a:cubicBezTo>
                    <a:pt x="6405" y="20108"/>
                    <a:pt x="6053" y="20442"/>
                    <a:pt x="5665" y="20734"/>
                  </a:cubicBezTo>
                  <a:cubicBezTo>
                    <a:pt x="5137" y="21134"/>
                    <a:pt x="4430" y="21471"/>
                    <a:pt x="3758" y="21471"/>
                  </a:cubicBezTo>
                  <a:cubicBezTo>
                    <a:pt x="3488" y="21471"/>
                    <a:pt x="3223" y="21416"/>
                    <a:pt x="2979" y="21290"/>
                  </a:cubicBezTo>
                  <a:cubicBezTo>
                    <a:pt x="2370" y="20967"/>
                    <a:pt x="1947" y="20221"/>
                    <a:pt x="1689" y="19003"/>
                  </a:cubicBezTo>
                  <a:cubicBezTo>
                    <a:pt x="967" y="15541"/>
                    <a:pt x="1499" y="11763"/>
                    <a:pt x="3146" y="8635"/>
                  </a:cubicBezTo>
                  <a:cubicBezTo>
                    <a:pt x="5396" y="4360"/>
                    <a:pt x="10050" y="939"/>
                    <a:pt x="15015" y="939"/>
                  </a:cubicBezTo>
                  <a:close/>
                  <a:moveTo>
                    <a:pt x="15020" y="1"/>
                  </a:moveTo>
                  <a:cubicBezTo>
                    <a:pt x="9689" y="1"/>
                    <a:pt x="4715" y="3639"/>
                    <a:pt x="2317" y="8193"/>
                  </a:cubicBezTo>
                  <a:cubicBezTo>
                    <a:pt x="562" y="11513"/>
                    <a:pt x="0" y="15524"/>
                    <a:pt x="771" y="19200"/>
                  </a:cubicBezTo>
                  <a:cubicBezTo>
                    <a:pt x="1088" y="20704"/>
                    <a:pt x="1666" y="21665"/>
                    <a:pt x="2543" y="22119"/>
                  </a:cubicBezTo>
                  <a:cubicBezTo>
                    <a:pt x="2929" y="22321"/>
                    <a:pt x="3339" y="22407"/>
                    <a:pt x="3749" y="22407"/>
                  </a:cubicBezTo>
                  <a:cubicBezTo>
                    <a:pt x="4656" y="22407"/>
                    <a:pt x="5566" y="21987"/>
                    <a:pt x="6232" y="21486"/>
                  </a:cubicBezTo>
                  <a:cubicBezTo>
                    <a:pt x="6667" y="21158"/>
                    <a:pt x="7056" y="20788"/>
                    <a:pt x="7432" y="20423"/>
                  </a:cubicBezTo>
                  <a:cubicBezTo>
                    <a:pt x="7879" y="19988"/>
                    <a:pt x="8303" y="19582"/>
                    <a:pt x="8793" y="19254"/>
                  </a:cubicBezTo>
                  <a:cubicBezTo>
                    <a:pt x="9230" y="18965"/>
                    <a:pt x="9628" y="18819"/>
                    <a:pt x="9986" y="18819"/>
                  </a:cubicBezTo>
                  <a:cubicBezTo>
                    <a:pt x="10043" y="18819"/>
                    <a:pt x="10099" y="18823"/>
                    <a:pt x="10154" y="18830"/>
                  </a:cubicBezTo>
                  <a:cubicBezTo>
                    <a:pt x="11001" y="18943"/>
                    <a:pt x="11521" y="19952"/>
                    <a:pt x="11706" y="20788"/>
                  </a:cubicBezTo>
                  <a:cubicBezTo>
                    <a:pt x="12237" y="23158"/>
                    <a:pt x="11408" y="25509"/>
                    <a:pt x="10626" y="27067"/>
                  </a:cubicBezTo>
                  <a:cubicBezTo>
                    <a:pt x="10190" y="27927"/>
                    <a:pt x="9628" y="28828"/>
                    <a:pt x="8871" y="29914"/>
                  </a:cubicBezTo>
                  <a:cubicBezTo>
                    <a:pt x="8482" y="30464"/>
                    <a:pt x="8083" y="31001"/>
                    <a:pt x="7683" y="31544"/>
                  </a:cubicBezTo>
                  <a:cubicBezTo>
                    <a:pt x="7408" y="31914"/>
                    <a:pt x="7133" y="32285"/>
                    <a:pt x="6865" y="32660"/>
                  </a:cubicBezTo>
                  <a:cubicBezTo>
                    <a:pt x="5838" y="34075"/>
                    <a:pt x="4741" y="35938"/>
                    <a:pt x="5295" y="37787"/>
                  </a:cubicBezTo>
                  <a:cubicBezTo>
                    <a:pt x="5600" y="38803"/>
                    <a:pt x="6381" y="39709"/>
                    <a:pt x="7629" y="40473"/>
                  </a:cubicBezTo>
                  <a:cubicBezTo>
                    <a:pt x="9604" y="41685"/>
                    <a:pt x="12141" y="42330"/>
                    <a:pt x="15383" y="42443"/>
                  </a:cubicBezTo>
                  <a:cubicBezTo>
                    <a:pt x="15741" y="42456"/>
                    <a:pt x="16086" y="42461"/>
                    <a:pt x="16433" y="42461"/>
                  </a:cubicBezTo>
                  <a:cubicBezTo>
                    <a:pt x="19788" y="42461"/>
                    <a:pt x="22557" y="41858"/>
                    <a:pt x="24868" y="40616"/>
                  </a:cubicBezTo>
                  <a:cubicBezTo>
                    <a:pt x="28031" y="38916"/>
                    <a:pt x="30161" y="35919"/>
                    <a:pt x="30425" y="32803"/>
                  </a:cubicBezTo>
                  <a:cubicBezTo>
                    <a:pt x="30502" y="31836"/>
                    <a:pt x="30406" y="30505"/>
                    <a:pt x="29475" y="29627"/>
                  </a:cubicBezTo>
                  <a:cubicBezTo>
                    <a:pt x="28755" y="28950"/>
                    <a:pt x="27805" y="28785"/>
                    <a:pt x="26869" y="28785"/>
                  </a:cubicBezTo>
                  <a:cubicBezTo>
                    <a:pt x="26386" y="28785"/>
                    <a:pt x="25907" y="28829"/>
                    <a:pt x="25464" y="28869"/>
                  </a:cubicBezTo>
                  <a:cubicBezTo>
                    <a:pt x="25151" y="28899"/>
                    <a:pt x="24861" y="28915"/>
                    <a:pt x="24594" y="28915"/>
                  </a:cubicBezTo>
                  <a:cubicBezTo>
                    <a:pt x="23479" y="28915"/>
                    <a:pt x="22762" y="28649"/>
                    <a:pt x="22372" y="28100"/>
                  </a:cubicBezTo>
                  <a:cubicBezTo>
                    <a:pt x="22103" y="27723"/>
                    <a:pt x="21990" y="27186"/>
                    <a:pt x="22039" y="26494"/>
                  </a:cubicBezTo>
                  <a:cubicBezTo>
                    <a:pt x="22116" y="25378"/>
                    <a:pt x="22533" y="24274"/>
                    <a:pt x="22945" y="23205"/>
                  </a:cubicBezTo>
                  <a:lnTo>
                    <a:pt x="23041" y="22949"/>
                  </a:lnTo>
                  <a:cubicBezTo>
                    <a:pt x="24240" y="19791"/>
                    <a:pt x="25799" y="15028"/>
                    <a:pt x="25524" y="10163"/>
                  </a:cubicBezTo>
                  <a:cubicBezTo>
                    <a:pt x="25381" y="7668"/>
                    <a:pt x="24753" y="5621"/>
                    <a:pt x="23656" y="4086"/>
                  </a:cubicBezTo>
                  <a:cubicBezTo>
                    <a:pt x="22676" y="2725"/>
                    <a:pt x="21232" y="1621"/>
                    <a:pt x="19477" y="893"/>
                  </a:cubicBezTo>
                  <a:cubicBezTo>
                    <a:pt x="17995" y="279"/>
                    <a:pt x="16494" y="1"/>
                    <a:pt x="15020"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42"/>
          <p:cNvGrpSpPr/>
          <p:nvPr/>
        </p:nvGrpSpPr>
        <p:grpSpPr>
          <a:xfrm>
            <a:off x="476239" y="4028440"/>
            <a:ext cx="587897" cy="767110"/>
            <a:chOff x="3093425" y="2972500"/>
            <a:chExt cx="827325" cy="1079525"/>
          </a:xfrm>
        </p:grpSpPr>
        <p:sp>
          <p:nvSpPr>
            <p:cNvPr id="1110" name="Google Shape;1110;p42"/>
            <p:cNvSpPr/>
            <p:nvPr/>
          </p:nvSpPr>
          <p:spPr>
            <a:xfrm>
              <a:off x="3093425" y="2972500"/>
              <a:ext cx="827325" cy="1079525"/>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3211640" y="3221383"/>
              <a:ext cx="594597" cy="262462"/>
            </a:xfrm>
            <a:custGeom>
              <a:avLst/>
              <a:gdLst/>
              <a:ahLst/>
              <a:cxnLst/>
              <a:rect l="l" t="t" r="r" b="b"/>
              <a:pathLst>
                <a:path w="26592"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6" y="11652"/>
                    <a:pt x="26592" y="11318"/>
                    <a:pt x="26592" y="6112"/>
                  </a:cubicBezTo>
                  <a:cubicBezTo>
                    <a:pt x="26592" y="1905"/>
                    <a:pt x="24372" y="18"/>
                    <a:pt x="15735" y="18"/>
                  </a:cubicBezTo>
                  <a:cubicBezTo>
                    <a:pt x="14319" y="18"/>
                    <a:pt x="12945" y="0"/>
                    <a:pt x="1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3150800" y="3160475"/>
              <a:ext cx="615414" cy="283435"/>
            </a:xfrm>
            <a:custGeom>
              <a:avLst/>
              <a:gdLst/>
              <a:ahLst/>
              <a:cxnLst/>
              <a:rect l="l" t="t" r="r" b="b"/>
              <a:pathLst>
                <a:path w="27523" h="12676" extrusionOk="0">
                  <a:moveTo>
                    <a:pt x="12105" y="940"/>
                  </a:moveTo>
                  <a:cubicBezTo>
                    <a:pt x="12744" y="940"/>
                    <a:pt x="13394" y="946"/>
                    <a:pt x="14056" y="946"/>
                  </a:cubicBezTo>
                  <a:cubicBezTo>
                    <a:pt x="14755" y="951"/>
                    <a:pt x="15472" y="957"/>
                    <a:pt x="16199" y="957"/>
                  </a:cubicBezTo>
                  <a:cubicBezTo>
                    <a:pt x="24927" y="957"/>
                    <a:pt x="26585" y="2934"/>
                    <a:pt x="26585" y="6580"/>
                  </a:cubicBezTo>
                  <a:cubicBezTo>
                    <a:pt x="26585" y="11213"/>
                    <a:pt x="23768" y="11648"/>
                    <a:pt x="16307" y="11648"/>
                  </a:cubicBezTo>
                  <a:cubicBezTo>
                    <a:pt x="15351" y="11648"/>
                    <a:pt x="14356" y="11672"/>
                    <a:pt x="13389" y="11690"/>
                  </a:cubicBezTo>
                  <a:cubicBezTo>
                    <a:pt x="12409" y="11712"/>
                    <a:pt x="11423" y="11734"/>
                    <a:pt x="10456" y="11734"/>
                  </a:cubicBezTo>
                  <a:cubicBezTo>
                    <a:pt x="6981" y="11734"/>
                    <a:pt x="3771" y="11448"/>
                    <a:pt x="2136" y="9846"/>
                  </a:cubicBezTo>
                  <a:cubicBezTo>
                    <a:pt x="1331" y="9051"/>
                    <a:pt x="937" y="7989"/>
                    <a:pt x="937" y="6580"/>
                  </a:cubicBezTo>
                  <a:cubicBezTo>
                    <a:pt x="937" y="4975"/>
                    <a:pt x="1355" y="3781"/>
                    <a:pt x="2208" y="2934"/>
                  </a:cubicBezTo>
                  <a:cubicBezTo>
                    <a:pt x="4011" y="1143"/>
                    <a:pt x="7700" y="940"/>
                    <a:pt x="12105" y="940"/>
                  </a:cubicBezTo>
                  <a:close/>
                  <a:moveTo>
                    <a:pt x="12113" y="0"/>
                  </a:moveTo>
                  <a:cubicBezTo>
                    <a:pt x="7494" y="0"/>
                    <a:pt x="3602" y="224"/>
                    <a:pt x="1546" y="2265"/>
                  </a:cubicBezTo>
                  <a:cubicBezTo>
                    <a:pt x="507" y="3303"/>
                    <a:pt x="0" y="4712"/>
                    <a:pt x="0" y="6580"/>
                  </a:cubicBezTo>
                  <a:cubicBezTo>
                    <a:pt x="0" y="8227"/>
                    <a:pt x="496" y="9552"/>
                    <a:pt x="1480" y="10513"/>
                  </a:cubicBezTo>
                  <a:cubicBezTo>
                    <a:pt x="3361" y="12359"/>
                    <a:pt x="6810" y="12675"/>
                    <a:pt x="10499" y="12675"/>
                  </a:cubicBezTo>
                  <a:cubicBezTo>
                    <a:pt x="11461" y="12675"/>
                    <a:pt x="12439" y="12651"/>
                    <a:pt x="13412" y="12632"/>
                  </a:cubicBezTo>
                  <a:cubicBezTo>
                    <a:pt x="14367" y="12609"/>
                    <a:pt x="15364" y="12591"/>
                    <a:pt x="16307" y="12591"/>
                  </a:cubicBezTo>
                  <a:cubicBezTo>
                    <a:pt x="23470" y="12591"/>
                    <a:pt x="27522" y="12310"/>
                    <a:pt x="27522" y="6580"/>
                  </a:cubicBezTo>
                  <a:cubicBezTo>
                    <a:pt x="27522" y="1733"/>
                    <a:pt x="24563" y="14"/>
                    <a:pt x="16199" y="14"/>
                  </a:cubicBezTo>
                  <a:cubicBezTo>
                    <a:pt x="15477" y="14"/>
                    <a:pt x="14761" y="9"/>
                    <a:pt x="14062" y="9"/>
                  </a:cubicBezTo>
                  <a:cubicBezTo>
                    <a:pt x="13401" y="4"/>
                    <a:pt x="12750" y="0"/>
                    <a:pt x="12113"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3211640" y="3601566"/>
              <a:ext cx="594597" cy="262462"/>
            </a:xfrm>
            <a:custGeom>
              <a:avLst/>
              <a:gdLst/>
              <a:ahLst/>
              <a:cxnLst/>
              <a:rect l="l" t="t" r="r" b="b"/>
              <a:pathLst>
                <a:path w="26592"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6" y="11652"/>
                    <a:pt x="26592" y="11318"/>
                    <a:pt x="26592" y="6112"/>
                  </a:cubicBezTo>
                  <a:cubicBezTo>
                    <a:pt x="26592" y="1905"/>
                    <a:pt x="24372" y="18"/>
                    <a:pt x="15735" y="18"/>
                  </a:cubicBezTo>
                  <a:cubicBezTo>
                    <a:pt x="14319" y="18"/>
                    <a:pt x="12945" y="0"/>
                    <a:pt x="1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3150800" y="3540658"/>
              <a:ext cx="615414" cy="283435"/>
            </a:xfrm>
            <a:custGeom>
              <a:avLst/>
              <a:gdLst/>
              <a:ahLst/>
              <a:cxnLst/>
              <a:rect l="l" t="t" r="r" b="b"/>
              <a:pathLst>
                <a:path w="27523" h="12676" extrusionOk="0">
                  <a:moveTo>
                    <a:pt x="12105" y="940"/>
                  </a:moveTo>
                  <a:cubicBezTo>
                    <a:pt x="12744" y="940"/>
                    <a:pt x="13394" y="946"/>
                    <a:pt x="14056" y="946"/>
                  </a:cubicBezTo>
                  <a:cubicBezTo>
                    <a:pt x="14755" y="951"/>
                    <a:pt x="15472" y="957"/>
                    <a:pt x="16199" y="957"/>
                  </a:cubicBezTo>
                  <a:cubicBezTo>
                    <a:pt x="24927" y="957"/>
                    <a:pt x="26585" y="2934"/>
                    <a:pt x="26585" y="6580"/>
                  </a:cubicBezTo>
                  <a:cubicBezTo>
                    <a:pt x="26585" y="11213"/>
                    <a:pt x="23768" y="11648"/>
                    <a:pt x="16307" y="11648"/>
                  </a:cubicBezTo>
                  <a:cubicBezTo>
                    <a:pt x="15351" y="11648"/>
                    <a:pt x="14356" y="11672"/>
                    <a:pt x="13389" y="11690"/>
                  </a:cubicBezTo>
                  <a:cubicBezTo>
                    <a:pt x="12409" y="11712"/>
                    <a:pt x="11423" y="11734"/>
                    <a:pt x="10456" y="11734"/>
                  </a:cubicBezTo>
                  <a:cubicBezTo>
                    <a:pt x="6981" y="11734"/>
                    <a:pt x="3771" y="11448"/>
                    <a:pt x="2136" y="9846"/>
                  </a:cubicBezTo>
                  <a:cubicBezTo>
                    <a:pt x="1331" y="9051"/>
                    <a:pt x="937" y="7989"/>
                    <a:pt x="937" y="6580"/>
                  </a:cubicBezTo>
                  <a:cubicBezTo>
                    <a:pt x="937" y="4975"/>
                    <a:pt x="1355" y="3781"/>
                    <a:pt x="2208" y="2934"/>
                  </a:cubicBezTo>
                  <a:cubicBezTo>
                    <a:pt x="4011" y="1143"/>
                    <a:pt x="7700" y="940"/>
                    <a:pt x="12105" y="940"/>
                  </a:cubicBezTo>
                  <a:close/>
                  <a:moveTo>
                    <a:pt x="12113" y="0"/>
                  </a:moveTo>
                  <a:cubicBezTo>
                    <a:pt x="7494" y="0"/>
                    <a:pt x="3602" y="224"/>
                    <a:pt x="1546" y="2265"/>
                  </a:cubicBezTo>
                  <a:cubicBezTo>
                    <a:pt x="507" y="3303"/>
                    <a:pt x="0" y="4712"/>
                    <a:pt x="0" y="6580"/>
                  </a:cubicBezTo>
                  <a:cubicBezTo>
                    <a:pt x="0" y="8227"/>
                    <a:pt x="496" y="9552"/>
                    <a:pt x="1480" y="10513"/>
                  </a:cubicBezTo>
                  <a:cubicBezTo>
                    <a:pt x="3361" y="12359"/>
                    <a:pt x="6810" y="12675"/>
                    <a:pt x="10499" y="12675"/>
                  </a:cubicBezTo>
                  <a:cubicBezTo>
                    <a:pt x="11461" y="12675"/>
                    <a:pt x="12439" y="12651"/>
                    <a:pt x="13412" y="12632"/>
                  </a:cubicBezTo>
                  <a:cubicBezTo>
                    <a:pt x="14367" y="12609"/>
                    <a:pt x="15364" y="12591"/>
                    <a:pt x="16307" y="12591"/>
                  </a:cubicBezTo>
                  <a:cubicBezTo>
                    <a:pt x="23470" y="12591"/>
                    <a:pt x="27522" y="12310"/>
                    <a:pt x="27522" y="6580"/>
                  </a:cubicBezTo>
                  <a:cubicBezTo>
                    <a:pt x="27522" y="1733"/>
                    <a:pt x="24563" y="14"/>
                    <a:pt x="16199" y="14"/>
                  </a:cubicBezTo>
                  <a:cubicBezTo>
                    <a:pt x="15477" y="14"/>
                    <a:pt x="14761" y="9"/>
                    <a:pt x="14062" y="9"/>
                  </a:cubicBezTo>
                  <a:cubicBezTo>
                    <a:pt x="13401" y="4"/>
                    <a:pt x="12750" y="0"/>
                    <a:pt x="12113"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2"/>
          <p:cNvSpPr txBox="1"/>
          <p:nvPr/>
        </p:nvSpPr>
        <p:spPr>
          <a:xfrm>
            <a:off x="991525" y="1276575"/>
            <a:ext cx="7022400" cy="266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t>Cardinal numbers are numbers used to represent numbers in integers.</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 sz="2300"/>
              <a:t>Cardinal numbers are used to indicate the number and are usually used to answer the question "how many?". One thing to keep in mind is that cardinal numbers are always round: 1, 2, 3, etc.</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grpSp>
        <p:nvGrpSpPr>
          <p:cNvPr id="1120" name="Google Shape;1120;p43"/>
          <p:cNvGrpSpPr/>
          <p:nvPr/>
        </p:nvGrpSpPr>
        <p:grpSpPr>
          <a:xfrm>
            <a:off x="1027737" y="2020051"/>
            <a:ext cx="1148914" cy="1561299"/>
            <a:chOff x="3459450" y="656725"/>
            <a:chExt cx="827450" cy="1124450"/>
          </a:xfrm>
        </p:grpSpPr>
        <p:sp>
          <p:nvSpPr>
            <p:cNvPr id="1121" name="Google Shape;1121;p43"/>
            <p:cNvSpPr/>
            <p:nvPr/>
          </p:nvSpPr>
          <p:spPr>
            <a:xfrm>
              <a:off x="3459450" y="656725"/>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0794" y="43181"/>
                    <a:pt x="30794" y="33517"/>
                    <a:pt x="30794" y="21591"/>
                  </a:cubicBezTo>
                  <a:cubicBezTo>
                    <a:pt x="30794" y="9665"/>
                    <a:pt x="33098"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3557100" y="731025"/>
              <a:ext cx="716000" cy="1050150"/>
            </a:xfrm>
            <a:custGeom>
              <a:avLst/>
              <a:gdLst/>
              <a:ahLst/>
              <a:cxnLst/>
              <a:rect l="l" t="t" r="r" b="b"/>
              <a:pathLst>
                <a:path w="28640" h="42006" extrusionOk="0">
                  <a:moveTo>
                    <a:pt x="14013" y="1"/>
                  </a:moveTo>
                  <a:cubicBezTo>
                    <a:pt x="11514" y="1"/>
                    <a:pt x="9011" y="658"/>
                    <a:pt x="6678" y="1583"/>
                  </a:cubicBezTo>
                  <a:cubicBezTo>
                    <a:pt x="4659" y="2389"/>
                    <a:pt x="2601" y="3439"/>
                    <a:pt x="1042" y="4985"/>
                  </a:cubicBezTo>
                  <a:cubicBezTo>
                    <a:pt x="0" y="6016"/>
                    <a:pt x="4" y="7903"/>
                    <a:pt x="1660" y="7903"/>
                  </a:cubicBezTo>
                  <a:cubicBezTo>
                    <a:pt x="1787" y="7903"/>
                    <a:pt x="1923" y="7892"/>
                    <a:pt x="2069" y="7869"/>
                  </a:cubicBezTo>
                  <a:cubicBezTo>
                    <a:pt x="2708" y="7767"/>
                    <a:pt x="3281" y="7420"/>
                    <a:pt x="3830" y="7087"/>
                  </a:cubicBezTo>
                  <a:cubicBezTo>
                    <a:pt x="5517" y="6046"/>
                    <a:pt x="7354" y="4971"/>
                    <a:pt x="9306" y="4971"/>
                  </a:cubicBezTo>
                  <a:cubicBezTo>
                    <a:pt x="9481" y="4971"/>
                    <a:pt x="9658" y="4980"/>
                    <a:pt x="9835" y="4998"/>
                  </a:cubicBezTo>
                  <a:cubicBezTo>
                    <a:pt x="11763" y="5200"/>
                    <a:pt x="13494" y="6621"/>
                    <a:pt x="14150" y="8448"/>
                  </a:cubicBezTo>
                  <a:cubicBezTo>
                    <a:pt x="14813" y="10274"/>
                    <a:pt x="14425" y="12417"/>
                    <a:pt x="13243" y="13957"/>
                  </a:cubicBezTo>
                  <a:cubicBezTo>
                    <a:pt x="12317" y="15160"/>
                    <a:pt x="10338" y="16507"/>
                    <a:pt x="8508" y="16507"/>
                  </a:cubicBezTo>
                  <a:cubicBezTo>
                    <a:pt x="8405" y="16507"/>
                    <a:pt x="8301" y="16503"/>
                    <a:pt x="8199" y="16494"/>
                  </a:cubicBezTo>
                  <a:cubicBezTo>
                    <a:pt x="8144" y="16489"/>
                    <a:pt x="8089" y="16487"/>
                    <a:pt x="8035" y="16487"/>
                  </a:cubicBezTo>
                  <a:cubicBezTo>
                    <a:pt x="7511" y="16487"/>
                    <a:pt x="7070" y="16721"/>
                    <a:pt x="6827" y="17079"/>
                  </a:cubicBezTo>
                  <a:cubicBezTo>
                    <a:pt x="6499" y="17544"/>
                    <a:pt x="6493" y="18213"/>
                    <a:pt x="7030" y="18816"/>
                  </a:cubicBezTo>
                  <a:cubicBezTo>
                    <a:pt x="7596" y="19461"/>
                    <a:pt x="8480" y="19699"/>
                    <a:pt x="9274" y="20027"/>
                  </a:cubicBezTo>
                  <a:cubicBezTo>
                    <a:pt x="10970" y="20720"/>
                    <a:pt x="12444" y="21932"/>
                    <a:pt x="13447" y="23459"/>
                  </a:cubicBezTo>
                  <a:cubicBezTo>
                    <a:pt x="13948" y="24217"/>
                    <a:pt x="14342" y="25084"/>
                    <a:pt x="14348" y="25991"/>
                  </a:cubicBezTo>
                  <a:cubicBezTo>
                    <a:pt x="14353" y="26897"/>
                    <a:pt x="13906" y="27847"/>
                    <a:pt x="13088" y="28235"/>
                  </a:cubicBezTo>
                  <a:cubicBezTo>
                    <a:pt x="12790" y="28377"/>
                    <a:pt x="12479" y="28436"/>
                    <a:pt x="12162" y="28436"/>
                  </a:cubicBezTo>
                  <a:cubicBezTo>
                    <a:pt x="11317" y="28436"/>
                    <a:pt x="10435" y="28015"/>
                    <a:pt x="9662" y="27602"/>
                  </a:cubicBezTo>
                  <a:cubicBezTo>
                    <a:pt x="8072" y="26752"/>
                    <a:pt x="6394" y="25898"/>
                    <a:pt x="4603" y="25898"/>
                  </a:cubicBezTo>
                  <a:cubicBezTo>
                    <a:pt x="4545" y="25898"/>
                    <a:pt x="4486" y="25898"/>
                    <a:pt x="4427" y="25900"/>
                  </a:cubicBezTo>
                  <a:cubicBezTo>
                    <a:pt x="1102" y="26002"/>
                    <a:pt x="297" y="28820"/>
                    <a:pt x="642" y="31583"/>
                  </a:cubicBezTo>
                  <a:cubicBezTo>
                    <a:pt x="691" y="31947"/>
                    <a:pt x="1072" y="34812"/>
                    <a:pt x="2637" y="37021"/>
                  </a:cubicBezTo>
                  <a:cubicBezTo>
                    <a:pt x="5034" y="40417"/>
                    <a:pt x="9311" y="42005"/>
                    <a:pt x="13627" y="42005"/>
                  </a:cubicBezTo>
                  <a:cubicBezTo>
                    <a:pt x="21074" y="42005"/>
                    <a:pt x="28640" y="37277"/>
                    <a:pt x="26871" y="28952"/>
                  </a:cubicBezTo>
                  <a:cubicBezTo>
                    <a:pt x="26161" y="25644"/>
                    <a:pt x="23784" y="22737"/>
                    <a:pt x="20675" y="21395"/>
                  </a:cubicBezTo>
                  <a:cubicBezTo>
                    <a:pt x="19893" y="21060"/>
                    <a:pt x="19064" y="20809"/>
                    <a:pt x="18347" y="20349"/>
                  </a:cubicBezTo>
                  <a:cubicBezTo>
                    <a:pt x="17631" y="19891"/>
                    <a:pt x="17022" y="19150"/>
                    <a:pt x="16998" y="18296"/>
                  </a:cubicBezTo>
                  <a:cubicBezTo>
                    <a:pt x="16956" y="16768"/>
                    <a:pt x="18627" y="15880"/>
                    <a:pt x="19874" y="14996"/>
                  </a:cubicBezTo>
                  <a:cubicBezTo>
                    <a:pt x="22538" y="13122"/>
                    <a:pt x="24453" y="9230"/>
                    <a:pt x="23654" y="5941"/>
                  </a:cubicBezTo>
                  <a:cubicBezTo>
                    <a:pt x="22860" y="2664"/>
                    <a:pt x="19069" y="610"/>
                    <a:pt x="15984" y="145"/>
                  </a:cubicBezTo>
                  <a:cubicBezTo>
                    <a:pt x="15329" y="46"/>
                    <a:pt x="14671" y="1"/>
                    <a:pt x="14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3491525" y="662775"/>
              <a:ext cx="720650" cy="1074075"/>
            </a:xfrm>
            <a:custGeom>
              <a:avLst/>
              <a:gdLst/>
              <a:ahLst/>
              <a:cxnLst/>
              <a:rect l="l" t="t" r="r" b="b"/>
              <a:pathLst>
                <a:path w="28826" h="42963" extrusionOk="0">
                  <a:moveTo>
                    <a:pt x="14349" y="942"/>
                  </a:moveTo>
                  <a:cubicBezTo>
                    <a:pt x="15008" y="942"/>
                    <a:pt x="15651" y="989"/>
                    <a:pt x="16279" y="1084"/>
                  </a:cubicBezTo>
                  <a:cubicBezTo>
                    <a:pt x="19359" y="1549"/>
                    <a:pt x="22850" y="3568"/>
                    <a:pt x="23566" y="6522"/>
                  </a:cubicBezTo>
                  <a:cubicBezTo>
                    <a:pt x="24348" y="9751"/>
                    <a:pt x="22354" y="13409"/>
                    <a:pt x="19973" y="15087"/>
                  </a:cubicBezTo>
                  <a:cubicBezTo>
                    <a:pt x="19811" y="15200"/>
                    <a:pt x="19645" y="15315"/>
                    <a:pt x="19472" y="15428"/>
                  </a:cubicBezTo>
                  <a:cubicBezTo>
                    <a:pt x="18241" y="16257"/>
                    <a:pt x="16852" y="17194"/>
                    <a:pt x="16893" y="18782"/>
                  </a:cubicBezTo>
                  <a:cubicBezTo>
                    <a:pt x="16923" y="19696"/>
                    <a:pt x="17508" y="20602"/>
                    <a:pt x="18463" y="21217"/>
                  </a:cubicBezTo>
                  <a:cubicBezTo>
                    <a:pt x="19006" y="21569"/>
                    <a:pt x="19597" y="21797"/>
                    <a:pt x="20170" y="22023"/>
                  </a:cubicBezTo>
                  <a:cubicBezTo>
                    <a:pt x="20397" y="22112"/>
                    <a:pt x="20629" y="22202"/>
                    <a:pt x="20856" y="22304"/>
                  </a:cubicBezTo>
                  <a:cubicBezTo>
                    <a:pt x="23828" y="23588"/>
                    <a:pt x="26097" y="26357"/>
                    <a:pt x="26772" y="29526"/>
                  </a:cubicBezTo>
                  <a:cubicBezTo>
                    <a:pt x="28258" y="36492"/>
                    <a:pt x="22957" y="39638"/>
                    <a:pt x="20605" y="40664"/>
                  </a:cubicBezTo>
                  <a:cubicBezTo>
                    <a:pt x="18644" y="41522"/>
                    <a:pt x="16330" y="41987"/>
                    <a:pt x="14003" y="41987"/>
                  </a:cubicBezTo>
                  <a:cubicBezTo>
                    <a:pt x="9885" y="41987"/>
                    <a:pt x="5723" y="40532"/>
                    <a:pt x="3386" y="37226"/>
                  </a:cubicBezTo>
                  <a:cubicBezTo>
                    <a:pt x="1935" y="35173"/>
                    <a:pt x="1541" y="32511"/>
                    <a:pt x="1475" y="31997"/>
                  </a:cubicBezTo>
                  <a:cubicBezTo>
                    <a:pt x="1254" y="30236"/>
                    <a:pt x="1552" y="28786"/>
                    <a:pt x="2311" y="27897"/>
                  </a:cubicBezTo>
                  <a:cubicBezTo>
                    <a:pt x="2877" y="27234"/>
                    <a:pt x="3720" y="26875"/>
                    <a:pt x="4805" y="26847"/>
                  </a:cubicBezTo>
                  <a:cubicBezTo>
                    <a:pt x="4860" y="26840"/>
                    <a:pt x="4913" y="26840"/>
                    <a:pt x="4973" y="26840"/>
                  </a:cubicBezTo>
                  <a:cubicBezTo>
                    <a:pt x="6585" y="26840"/>
                    <a:pt x="8119" y="27586"/>
                    <a:pt x="9808" y="28487"/>
                  </a:cubicBezTo>
                  <a:cubicBezTo>
                    <a:pt x="10437" y="28826"/>
                    <a:pt x="11471" y="29376"/>
                    <a:pt x="12531" y="29376"/>
                  </a:cubicBezTo>
                  <a:cubicBezTo>
                    <a:pt x="12909" y="29376"/>
                    <a:pt x="13290" y="29306"/>
                    <a:pt x="13657" y="29132"/>
                  </a:cubicBezTo>
                  <a:cubicBezTo>
                    <a:pt x="14577" y="28690"/>
                    <a:pt x="15197" y="27616"/>
                    <a:pt x="15186" y="26459"/>
                  </a:cubicBezTo>
                  <a:cubicBezTo>
                    <a:pt x="15180" y="25575"/>
                    <a:pt x="14858" y="24662"/>
                    <a:pt x="14207" y="23677"/>
                  </a:cubicBezTo>
                  <a:cubicBezTo>
                    <a:pt x="13150" y="22076"/>
                    <a:pt x="11593" y="20794"/>
                    <a:pt x="9819" y="20065"/>
                  </a:cubicBezTo>
                  <a:cubicBezTo>
                    <a:pt x="9670" y="20006"/>
                    <a:pt x="9516" y="19946"/>
                    <a:pt x="9360" y="19886"/>
                  </a:cubicBezTo>
                  <a:cubicBezTo>
                    <a:pt x="8733" y="19648"/>
                    <a:pt x="8136" y="19415"/>
                    <a:pt x="7748" y="18979"/>
                  </a:cubicBezTo>
                  <a:cubicBezTo>
                    <a:pt x="7403" y="18591"/>
                    <a:pt x="7342" y="18161"/>
                    <a:pt x="7576" y="17822"/>
                  </a:cubicBezTo>
                  <a:cubicBezTo>
                    <a:pt x="7752" y="17569"/>
                    <a:pt x="8060" y="17428"/>
                    <a:pt x="8406" y="17428"/>
                  </a:cubicBezTo>
                  <a:cubicBezTo>
                    <a:pt x="8445" y="17428"/>
                    <a:pt x="8484" y="17430"/>
                    <a:pt x="8524" y="17434"/>
                  </a:cubicBezTo>
                  <a:cubicBezTo>
                    <a:pt x="8641" y="17444"/>
                    <a:pt x="8758" y="17449"/>
                    <a:pt x="8876" y="17449"/>
                  </a:cubicBezTo>
                  <a:cubicBezTo>
                    <a:pt x="10833" y="17449"/>
                    <a:pt x="12932" y="16085"/>
                    <a:pt x="13979" y="14717"/>
                  </a:cubicBezTo>
                  <a:cubicBezTo>
                    <a:pt x="15276" y="13034"/>
                    <a:pt x="15657" y="10695"/>
                    <a:pt x="14959" y="8761"/>
                  </a:cubicBezTo>
                  <a:cubicBezTo>
                    <a:pt x="14224" y="6731"/>
                    <a:pt x="12332" y="5221"/>
                    <a:pt x="10249" y="5006"/>
                  </a:cubicBezTo>
                  <a:cubicBezTo>
                    <a:pt x="10057" y="4986"/>
                    <a:pt x="9865" y="4976"/>
                    <a:pt x="9675" y="4976"/>
                  </a:cubicBezTo>
                  <a:cubicBezTo>
                    <a:pt x="7497" y="4976"/>
                    <a:pt x="5467" y="6228"/>
                    <a:pt x="3952" y="7161"/>
                  </a:cubicBezTo>
                  <a:cubicBezTo>
                    <a:pt x="3445" y="7472"/>
                    <a:pt x="2920" y="7794"/>
                    <a:pt x="2364" y="7877"/>
                  </a:cubicBezTo>
                  <a:cubicBezTo>
                    <a:pt x="2257" y="7895"/>
                    <a:pt x="2141" y="7907"/>
                    <a:pt x="2025" y="7907"/>
                  </a:cubicBezTo>
                  <a:cubicBezTo>
                    <a:pt x="1716" y="7907"/>
                    <a:pt x="1406" y="7821"/>
                    <a:pt x="1254" y="7530"/>
                  </a:cubicBezTo>
                  <a:cubicBezTo>
                    <a:pt x="1022" y="7070"/>
                    <a:pt x="1237" y="6290"/>
                    <a:pt x="1738" y="5794"/>
                  </a:cubicBezTo>
                  <a:cubicBezTo>
                    <a:pt x="3015" y="4522"/>
                    <a:pt x="4758" y="3478"/>
                    <a:pt x="7218" y="2499"/>
                  </a:cubicBezTo>
                  <a:cubicBezTo>
                    <a:pt x="9831" y="1456"/>
                    <a:pt x="12181" y="942"/>
                    <a:pt x="14349" y="942"/>
                  </a:cubicBezTo>
                  <a:close/>
                  <a:moveTo>
                    <a:pt x="14354" y="1"/>
                  </a:moveTo>
                  <a:cubicBezTo>
                    <a:pt x="12064" y="1"/>
                    <a:pt x="9595" y="536"/>
                    <a:pt x="6871" y="1621"/>
                  </a:cubicBezTo>
                  <a:cubicBezTo>
                    <a:pt x="4287" y="2654"/>
                    <a:pt x="2447" y="3764"/>
                    <a:pt x="1075" y="5125"/>
                  </a:cubicBezTo>
                  <a:cubicBezTo>
                    <a:pt x="281" y="5913"/>
                    <a:pt x="1" y="7131"/>
                    <a:pt x="419" y="7960"/>
                  </a:cubicBezTo>
                  <a:cubicBezTo>
                    <a:pt x="564" y="8247"/>
                    <a:pt x="998" y="8848"/>
                    <a:pt x="2029" y="8848"/>
                  </a:cubicBezTo>
                  <a:cubicBezTo>
                    <a:pt x="2178" y="8848"/>
                    <a:pt x="2339" y="8836"/>
                    <a:pt x="2513" y="8808"/>
                  </a:cubicBezTo>
                  <a:cubicBezTo>
                    <a:pt x="3254" y="8689"/>
                    <a:pt x="3887" y="8301"/>
                    <a:pt x="4442" y="7960"/>
                  </a:cubicBezTo>
                  <a:cubicBezTo>
                    <a:pt x="6263" y="6839"/>
                    <a:pt x="7928" y="5913"/>
                    <a:pt x="9673" y="5913"/>
                  </a:cubicBezTo>
                  <a:cubicBezTo>
                    <a:pt x="9833" y="5913"/>
                    <a:pt x="9993" y="5921"/>
                    <a:pt x="10155" y="5937"/>
                  </a:cubicBezTo>
                  <a:cubicBezTo>
                    <a:pt x="11885" y="6122"/>
                    <a:pt x="13461" y="7381"/>
                    <a:pt x="14075" y="9083"/>
                  </a:cubicBezTo>
                  <a:cubicBezTo>
                    <a:pt x="14667" y="10718"/>
                    <a:pt x="14338" y="12706"/>
                    <a:pt x="13235" y="14144"/>
                  </a:cubicBezTo>
                  <a:cubicBezTo>
                    <a:pt x="12336" y="15319"/>
                    <a:pt x="10462" y="16509"/>
                    <a:pt x="8878" y="16509"/>
                  </a:cubicBezTo>
                  <a:cubicBezTo>
                    <a:pt x="8787" y="16509"/>
                    <a:pt x="8696" y="16505"/>
                    <a:pt x="8607" y="16497"/>
                  </a:cubicBezTo>
                  <a:cubicBezTo>
                    <a:pt x="8539" y="16490"/>
                    <a:pt x="8470" y="16487"/>
                    <a:pt x="8403" y="16487"/>
                  </a:cubicBezTo>
                  <a:cubicBezTo>
                    <a:pt x="7745" y="16487"/>
                    <a:pt x="7157" y="16775"/>
                    <a:pt x="6805" y="17285"/>
                  </a:cubicBezTo>
                  <a:cubicBezTo>
                    <a:pt x="6323" y="17976"/>
                    <a:pt x="6411" y="18889"/>
                    <a:pt x="7045" y="19600"/>
                  </a:cubicBezTo>
                  <a:cubicBezTo>
                    <a:pt x="7582" y="20214"/>
                    <a:pt x="8315" y="20495"/>
                    <a:pt x="9026" y="20764"/>
                  </a:cubicBezTo>
                  <a:cubicBezTo>
                    <a:pt x="9175" y="20823"/>
                    <a:pt x="9318" y="20877"/>
                    <a:pt x="9461" y="20938"/>
                  </a:cubicBezTo>
                  <a:cubicBezTo>
                    <a:pt x="11061" y="21594"/>
                    <a:pt x="12470" y="22751"/>
                    <a:pt x="13425" y="24197"/>
                  </a:cubicBezTo>
                  <a:cubicBezTo>
                    <a:pt x="13974" y="25026"/>
                    <a:pt x="14243" y="25765"/>
                    <a:pt x="14249" y="26464"/>
                  </a:cubicBezTo>
                  <a:cubicBezTo>
                    <a:pt x="14249" y="27133"/>
                    <a:pt x="13944" y="27957"/>
                    <a:pt x="13252" y="28285"/>
                  </a:cubicBezTo>
                  <a:cubicBezTo>
                    <a:pt x="13023" y="28394"/>
                    <a:pt x="12779" y="28440"/>
                    <a:pt x="12526" y="28440"/>
                  </a:cubicBezTo>
                  <a:cubicBezTo>
                    <a:pt x="11791" y="28440"/>
                    <a:pt x="10982" y="28049"/>
                    <a:pt x="10249" y="27658"/>
                  </a:cubicBezTo>
                  <a:cubicBezTo>
                    <a:pt x="8850" y="26909"/>
                    <a:pt x="6953" y="25900"/>
                    <a:pt x="4943" y="25900"/>
                  </a:cubicBezTo>
                  <a:cubicBezTo>
                    <a:pt x="4887" y="25900"/>
                    <a:pt x="4831" y="25901"/>
                    <a:pt x="4775" y="25903"/>
                  </a:cubicBezTo>
                  <a:cubicBezTo>
                    <a:pt x="3414" y="25944"/>
                    <a:pt x="2340" y="26410"/>
                    <a:pt x="1595" y="27288"/>
                  </a:cubicBezTo>
                  <a:cubicBezTo>
                    <a:pt x="664" y="28374"/>
                    <a:pt x="287" y="30087"/>
                    <a:pt x="544" y="32111"/>
                  </a:cubicBezTo>
                  <a:cubicBezTo>
                    <a:pt x="609" y="32666"/>
                    <a:pt x="1039" y="35531"/>
                    <a:pt x="2615" y="37770"/>
                  </a:cubicBezTo>
                  <a:cubicBezTo>
                    <a:pt x="5164" y="41374"/>
                    <a:pt x="9551" y="42963"/>
                    <a:pt x="13926" y="42963"/>
                  </a:cubicBezTo>
                  <a:cubicBezTo>
                    <a:pt x="16392" y="42963"/>
                    <a:pt x="18857" y="42454"/>
                    <a:pt x="20982" y="41523"/>
                  </a:cubicBezTo>
                  <a:cubicBezTo>
                    <a:pt x="26312" y="39195"/>
                    <a:pt x="28825" y="34636"/>
                    <a:pt x="27690" y="29329"/>
                  </a:cubicBezTo>
                  <a:cubicBezTo>
                    <a:pt x="26957" y="25867"/>
                    <a:pt x="24480" y="22841"/>
                    <a:pt x="21227" y="21439"/>
                  </a:cubicBezTo>
                  <a:cubicBezTo>
                    <a:pt x="20993" y="21337"/>
                    <a:pt x="20748" y="21241"/>
                    <a:pt x="20511" y="21145"/>
                  </a:cubicBezTo>
                  <a:cubicBezTo>
                    <a:pt x="19955" y="20930"/>
                    <a:pt x="19436" y="20728"/>
                    <a:pt x="18971" y="20429"/>
                  </a:cubicBezTo>
                  <a:cubicBezTo>
                    <a:pt x="18277" y="19982"/>
                    <a:pt x="17855" y="19355"/>
                    <a:pt x="17836" y="18759"/>
                  </a:cubicBezTo>
                  <a:cubicBezTo>
                    <a:pt x="17806" y="17690"/>
                    <a:pt x="18922" y="16932"/>
                    <a:pt x="19996" y="16210"/>
                  </a:cubicBezTo>
                  <a:cubicBezTo>
                    <a:pt x="20175" y="16090"/>
                    <a:pt x="20349" y="15971"/>
                    <a:pt x="20511" y="15858"/>
                  </a:cubicBezTo>
                  <a:cubicBezTo>
                    <a:pt x="23155" y="13995"/>
                    <a:pt x="25357" y="9918"/>
                    <a:pt x="24480" y="6301"/>
                  </a:cubicBezTo>
                  <a:cubicBezTo>
                    <a:pt x="23626" y="2786"/>
                    <a:pt x="19704" y="648"/>
                    <a:pt x="16422" y="153"/>
                  </a:cubicBezTo>
                  <a:cubicBezTo>
                    <a:pt x="15748" y="51"/>
                    <a:pt x="15060" y="1"/>
                    <a:pt x="14354"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3"/>
          <p:cNvGrpSpPr/>
          <p:nvPr/>
        </p:nvGrpSpPr>
        <p:grpSpPr>
          <a:xfrm>
            <a:off x="6967302" y="2061622"/>
            <a:ext cx="1148960" cy="1478156"/>
            <a:chOff x="5951325" y="666000"/>
            <a:chExt cx="859550" cy="1105825"/>
          </a:xfrm>
        </p:grpSpPr>
        <p:sp>
          <p:nvSpPr>
            <p:cNvPr id="1125" name="Google Shape;1125;p43"/>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3"/>
          <p:cNvGrpSpPr/>
          <p:nvPr/>
        </p:nvGrpSpPr>
        <p:grpSpPr>
          <a:xfrm>
            <a:off x="3047083" y="1126740"/>
            <a:ext cx="640899" cy="836189"/>
            <a:chOff x="2124625" y="3528850"/>
            <a:chExt cx="827500" cy="1079650"/>
          </a:xfrm>
        </p:grpSpPr>
        <p:sp>
          <p:nvSpPr>
            <p:cNvPr id="1129" name="Google Shape;1129;p43"/>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3"/>
          <p:cNvGrpSpPr/>
          <p:nvPr/>
        </p:nvGrpSpPr>
        <p:grpSpPr>
          <a:xfrm>
            <a:off x="6673021" y="4052322"/>
            <a:ext cx="640929" cy="831007"/>
            <a:chOff x="3406175" y="3528850"/>
            <a:chExt cx="832700" cy="1079650"/>
          </a:xfrm>
        </p:grpSpPr>
        <p:sp>
          <p:nvSpPr>
            <p:cNvPr id="1133" name="Google Shape;1133;p43"/>
            <p:cNvSpPr/>
            <p:nvPr/>
          </p:nvSpPr>
          <p:spPr>
            <a:xfrm>
              <a:off x="3406175" y="3528850"/>
              <a:ext cx="827325" cy="1079650"/>
            </a:xfrm>
            <a:custGeom>
              <a:avLst/>
              <a:gdLst/>
              <a:ahLst/>
              <a:cxnLst/>
              <a:rect l="l" t="t" r="r" b="b"/>
              <a:pathLst>
                <a:path w="33093" h="43186" extrusionOk="0">
                  <a:moveTo>
                    <a:pt x="17699" y="0"/>
                  </a:moveTo>
                  <a:cubicBezTo>
                    <a:pt x="2299" y="0"/>
                    <a:pt x="2299" y="9670"/>
                    <a:pt x="2299" y="21596"/>
                  </a:cubicBezTo>
                  <a:cubicBezTo>
                    <a:pt x="2299" y="33516"/>
                    <a:pt x="1" y="43186"/>
                    <a:pt x="17699" y="43186"/>
                  </a:cubicBezTo>
                  <a:cubicBezTo>
                    <a:pt x="33093" y="43186"/>
                    <a:pt x="33093" y="33516"/>
                    <a:pt x="33093" y="21596"/>
                  </a:cubicBezTo>
                  <a:cubicBezTo>
                    <a:pt x="33093" y="9670"/>
                    <a:pt x="33093" y="0"/>
                    <a:pt x="17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3560625" y="3788600"/>
              <a:ext cx="678250" cy="632625"/>
            </a:xfrm>
            <a:custGeom>
              <a:avLst/>
              <a:gdLst/>
              <a:ahLst/>
              <a:cxnLst/>
              <a:rect l="l" t="t" r="r" b="b"/>
              <a:pathLst>
                <a:path w="27130" h="25305" extrusionOk="0">
                  <a:moveTo>
                    <a:pt x="19784" y="0"/>
                  </a:moveTo>
                  <a:cubicBezTo>
                    <a:pt x="16565" y="0"/>
                    <a:pt x="12430" y="2634"/>
                    <a:pt x="7605" y="5338"/>
                  </a:cubicBezTo>
                  <a:cubicBezTo>
                    <a:pt x="5163" y="6705"/>
                    <a:pt x="2030" y="8388"/>
                    <a:pt x="699" y="11003"/>
                  </a:cubicBezTo>
                  <a:cubicBezTo>
                    <a:pt x="328" y="11726"/>
                    <a:pt x="149" y="12435"/>
                    <a:pt x="132" y="13116"/>
                  </a:cubicBezTo>
                  <a:cubicBezTo>
                    <a:pt x="0" y="17557"/>
                    <a:pt x="5020" y="19341"/>
                    <a:pt x="8303" y="20823"/>
                  </a:cubicBezTo>
                  <a:cubicBezTo>
                    <a:pt x="12508" y="22714"/>
                    <a:pt x="17045" y="25304"/>
                    <a:pt x="20494" y="25304"/>
                  </a:cubicBezTo>
                  <a:cubicBezTo>
                    <a:pt x="22431" y="25304"/>
                    <a:pt x="24024" y="24488"/>
                    <a:pt x="25022" y="22272"/>
                  </a:cubicBezTo>
                  <a:cubicBezTo>
                    <a:pt x="27130" y="17581"/>
                    <a:pt x="23727" y="15128"/>
                    <a:pt x="18510" y="12657"/>
                  </a:cubicBezTo>
                  <a:cubicBezTo>
                    <a:pt x="23083" y="10071"/>
                    <a:pt x="26706" y="7231"/>
                    <a:pt x="24306" y="2957"/>
                  </a:cubicBezTo>
                  <a:cubicBezTo>
                    <a:pt x="23116" y="834"/>
                    <a:pt x="21595" y="0"/>
                    <a:pt x="19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3492425" y="3720475"/>
              <a:ext cx="704950" cy="656000"/>
            </a:xfrm>
            <a:custGeom>
              <a:avLst/>
              <a:gdLst/>
              <a:ahLst/>
              <a:cxnLst/>
              <a:rect l="l" t="t" r="r" b="b"/>
              <a:pathLst>
                <a:path w="28198" h="26240" extrusionOk="0">
                  <a:moveTo>
                    <a:pt x="20256" y="940"/>
                  </a:moveTo>
                  <a:cubicBezTo>
                    <a:pt x="20684" y="940"/>
                    <a:pt x="21091" y="991"/>
                    <a:pt x="21477" y="1098"/>
                  </a:cubicBezTo>
                  <a:cubicBezTo>
                    <a:pt x="22641" y="1421"/>
                    <a:pt x="23585" y="2256"/>
                    <a:pt x="24372" y="3652"/>
                  </a:cubicBezTo>
                  <a:cubicBezTo>
                    <a:pt x="26450" y="7366"/>
                    <a:pt x="23626" y="9961"/>
                    <a:pt x="18750" y="12713"/>
                  </a:cubicBezTo>
                  <a:cubicBezTo>
                    <a:pt x="18594" y="12804"/>
                    <a:pt x="18505" y="12964"/>
                    <a:pt x="18510" y="13143"/>
                  </a:cubicBezTo>
                  <a:cubicBezTo>
                    <a:pt x="18516" y="13316"/>
                    <a:pt x="18624" y="13477"/>
                    <a:pt x="18778" y="13549"/>
                  </a:cubicBezTo>
                  <a:cubicBezTo>
                    <a:pt x="24175" y="16104"/>
                    <a:pt x="26932" y="18396"/>
                    <a:pt x="25064" y="22551"/>
                  </a:cubicBezTo>
                  <a:cubicBezTo>
                    <a:pt x="24486" y="23834"/>
                    <a:pt x="23692" y="24645"/>
                    <a:pt x="22629" y="25033"/>
                  </a:cubicBezTo>
                  <a:cubicBezTo>
                    <a:pt x="22122" y="25220"/>
                    <a:pt x="21565" y="25303"/>
                    <a:pt x="20968" y="25303"/>
                  </a:cubicBezTo>
                  <a:cubicBezTo>
                    <a:pt x="18333" y="25303"/>
                    <a:pt x="14924" y="23678"/>
                    <a:pt x="11610" y="22097"/>
                  </a:cubicBezTo>
                  <a:cubicBezTo>
                    <a:pt x="10739" y="21685"/>
                    <a:pt x="9838" y="21256"/>
                    <a:pt x="8965" y="20862"/>
                  </a:cubicBezTo>
                  <a:cubicBezTo>
                    <a:pt x="8686" y="20736"/>
                    <a:pt x="8392" y="20604"/>
                    <a:pt x="8094" y="20473"/>
                  </a:cubicBezTo>
                  <a:cubicBezTo>
                    <a:pt x="4918" y="19082"/>
                    <a:pt x="962" y="17345"/>
                    <a:pt x="1075" y="13603"/>
                  </a:cubicBezTo>
                  <a:cubicBezTo>
                    <a:pt x="1093" y="12958"/>
                    <a:pt x="1265" y="12314"/>
                    <a:pt x="1588" y="11686"/>
                  </a:cubicBezTo>
                  <a:cubicBezTo>
                    <a:pt x="2805" y="9300"/>
                    <a:pt x="5701" y="7675"/>
                    <a:pt x="8028" y="6374"/>
                  </a:cubicBezTo>
                  <a:lnTo>
                    <a:pt x="8309" y="6220"/>
                  </a:lnTo>
                  <a:cubicBezTo>
                    <a:pt x="8942" y="5861"/>
                    <a:pt x="9563" y="5509"/>
                    <a:pt x="10172" y="5162"/>
                  </a:cubicBezTo>
                  <a:cubicBezTo>
                    <a:pt x="14104" y="2919"/>
                    <a:pt x="17575" y="940"/>
                    <a:pt x="20256" y="940"/>
                  </a:cubicBezTo>
                  <a:close/>
                  <a:moveTo>
                    <a:pt x="20269" y="0"/>
                  </a:moveTo>
                  <a:cubicBezTo>
                    <a:pt x="17331" y="0"/>
                    <a:pt x="13756" y="2038"/>
                    <a:pt x="9706" y="4344"/>
                  </a:cubicBezTo>
                  <a:cubicBezTo>
                    <a:pt x="9097" y="4691"/>
                    <a:pt x="8483" y="5043"/>
                    <a:pt x="7849" y="5396"/>
                  </a:cubicBezTo>
                  <a:lnTo>
                    <a:pt x="7569" y="5551"/>
                  </a:lnTo>
                  <a:cubicBezTo>
                    <a:pt x="5133" y="6917"/>
                    <a:pt x="2096" y="8613"/>
                    <a:pt x="747" y="11256"/>
                  </a:cubicBezTo>
                  <a:cubicBezTo>
                    <a:pt x="364" y="12016"/>
                    <a:pt x="155" y="12791"/>
                    <a:pt x="132" y="13573"/>
                  </a:cubicBezTo>
                  <a:cubicBezTo>
                    <a:pt x="0" y="17954"/>
                    <a:pt x="4466" y="19906"/>
                    <a:pt x="7719" y="21339"/>
                  </a:cubicBezTo>
                  <a:cubicBezTo>
                    <a:pt x="8017" y="21463"/>
                    <a:pt x="8304" y="21595"/>
                    <a:pt x="8579" y="21714"/>
                  </a:cubicBezTo>
                  <a:cubicBezTo>
                    <a:pt x="9444" y="22108"/>
                    <a:pt x="10339" y="22532"/>
                    <a:pt x="11204" y="22945"/>
                  </a:cubicBezTo>
                  <a:cubicBezTo>
                    <a:pt x="14613" y="24573"/>
                    <a:pt x="18117" y="26239"/>
                    <a:pt x="20982" y="26239"/>
                  </a:cubicBezTo>
                  <a:cubicBezTo>
                    <a:pt x="21679" y="26239"/>
                    <a:pt x="22343" y="26143"/>
                    <a:pt x="22951" y="25917"/>
                  </a:cubicBezTo>
                  <a:cubicBezTo>
                    <a:pt x="24246" y="25446"/>
                    <a:pt x="25243" y="24436"/>
                    <a:pt x="25918" y="22932"/>
                  </a:cubicBezTo>
                  <a:cubicBezTo>
                    <a:pt x="28197" y="17882"/>
                    <a:pt x="24395" y="15250"/>
                    <a:pt x="19985" y="13090"/>
                  </a:cubicBezTo>
                  <a:cubicBezTo>
                    <a:pt x="24277" y="10559"/>
                    <a:pt x="27649" y="7581"/>
                    <a:pt x="25189" y="3193"/>
                  </a:cubicBezTo>
                  <a:cubicBezTo>
                    <a:pt x="24277" y="1570"/>
                    <a:pt x="23142" y="584"/>
                    <a:pt x="21728" y="190"/>
                  </a:cubicBezTo>
                  <a:cubicBezTo>
                    <a:pt x="21261" y="61"/>
                    <a:pt x="20775" y="0"/>
                    <a:pt x="20269"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6" name="Google Shape;1136;p43"/>
          <p:cNvSpPr/>
          <p:nvPr/>
        </p:nvSpPr>
        <p:spPr>
          <a:xfrm>
            <a:off x="2846850" y="3581350"/>
            <a:ext cx="3450300" cy="78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txBox="1">
            <a:spLocks noGrp="1"/>
          </p:cNvSpPr>
          <p:nvPr>
            <p:ph type="ctrTitle"/>
          </p:nvPr>
        </p:nvSpPr>
        <p:spPr>
          <a:xfrm>
            <a:off x="2698975" y="2439550"/>
            <a:ext cx="3918300" cy="11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1138" name="Google Shape;1138;p43"/>
          <p:cNvGrpSpPr/>
          <p:nvPr/>
        </p:nvGrpSpPr>
        <p:grpSpPr>
          <a:xfrm>
            <a:off x="2452734" y="3898097"/>
            <a:ext cx="873159" cy="1139463"/>
            <a:chOff x="6015500" y="3528850"/>
            <a:chExt cx="827325" cy="1079650"/>
          </a:xfrm>
        </p:grpSpPr>
        <p:sp>
          <p:nvSpPr>
            <p:cNvPr id="1139" name="Google Shape;1139;p43"/>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3"/>
          <p:cNvSpPr txBox="1">
            <a:spLocks noGrp="1"/>
          </p:cNvSpPr>
          <p:nvPr>
            <p:ph type="body" idx="1"/>
          </p:nvPr>
        </p:nvSpPr>
        <p:spPr>
          <a:xfrm>
            <a:off x="653650" y="1143350"/>
            <a:ext cx="7836000" cy="34293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Clr>
                <a:schemeClr val="dk1"/>
              </a:buClr>
              <a:buSzPts val="1450"/>
              <a:buAutoNum type="arabicPeriod"/>
            </a:pPr>
            <a:r>
              <a:rPr lang="en" sz="2000">
                <a:solidFill>
                  <a:schemeClr val="dk1"/>
                </a:solidFill>
              </a:rPr>
              <a:t>3120521027 – Marcell Bintang </a:t>
            </a:r>
            <a:r>
              <a:rPr lang="en" sz="2000" dirty="0">
                <a:solidFill>
                  <a:schemeClr val="dk1"/>
                </a:solidFill>
              </a:rPr>
              <a:t>Setiawan</a:t>
            </a:r>
            <a:endParaRPr sz="2000" dirty="0">
              <a:solidFill>
                <a:schemeClr val="dk1"/>
              </a:solidFill>
            </a:endParaRPr>
          </a:p>
          <a:p>
            <a:pPr marL="457200" lvl="0" indent="-320675" algn="l" rtl="0">
              <a:spcBef>
                <a:spcPts val="0"/>
              </a:spcBef>
              <a:spcAft>
                <a:spcPts val="0"/>
              </a:spcAft>
              <a:buClr>
                <a:schemeClr val="dk1"/>
              </a:buClr>
              <a:buSzPts val="1450"/>
              <a:buAutoNum type="arabicPeriod"/>
            </a:pPr>
            <a:r>
              <a:rPr lang="en-US" sz="2000" dirty="0">
                <a:solidFill>
                  <a:schemeClr val="dk1"/>
                </a:solidFill>
              </a:rPr>
              <a:t>3120521002 – </a:t>
            </a:r>
            <a:r>
              <a:rPr lang="en-US" sz="2000" dirty="0" err="1">
                <a:solidFill>
                  <a:schemeClr val="dk1"/>
                </a:solidFill>
              </a:rPr>
              <a:t>Deatri</a:t>
            </a:r>
            <a:r>
              <a:rPr lang="en-US" sz="2000" dirty="0">
                <a:solidFill>
                  <a:schemeClr val="dk1"/>
                </a:solidFill>
              </a:rPr>
              <a:t> Nari </a:t>
            </a:r>
            <a:r>
              <a:rPr lang="en-US" sz="2000" dirty="0" err="1">
                <a:solidFill>
                  <a:schemeClr val="dk1"/>
                </a:solidFill>
              </a:rPr>
              <a:t>Ratih</a:t>
            </a:r>
            <a:endParaRPr lang="en-US" sz="2000" dirty="0">
              <a:solidFill>
                <a:schemeClr val="dk1"/>
              </a:solidFill>
            </a:endParaRPr>
          </a:p>
          <a:p>
            <a:pPr marL="457200" lvl="0" indent="-320675" algn="l" rtl="0">
              <a:spcBef>
                <a:spcPts val="0"/>
              </a:spcBef>
              <a:spcAft>
                <a:spcPts val="0"/>
              </a:spcAft>
              <a:buClr>
                <a:schemeClr val="dk1"/>
              </a:buClr>
              <a:buSzPts val="1450"/>
              <a:buAutoNum type="arabicPeriod"/>
            </a:pPr>
            <a:r>
              <a:rPr lang="en-US" sz="2000" dirty="0">
                <a:solidFill>
                  <a:schemeClr val="dk1"/>
                </a:solidFill>
              </a:rPr>
              <a:t>3120521005 – </a:t>
            </a:r>
            <a:r>
              <a:rPr lang="en-US" sz="2000" dirty="0" err="1">
                <a:solidFill>
                  <a:schemeClr val="dk1"/>
                </a:solidFill>
              </a:rPr>
              <a:t>Dwi</a:t>
            </a:r>
            <a:r>
              <a:rPr lang="en-US" sz="2000" dirty="0">
                <a:solidFill>
                  <a:schemeClr val="dk1"/>
                </a:solidFill>
              </a:rPr>
              <a:t> </a:t>
            </a:r>
            <a:r>
              <a:rPr lang="en-US" sz="2000" dirty="0" err="1">
                <a:solidFill>
                  <a:schemeClr val="dk1"/>
                </a:solidFill>
              </a:rPr>
              <a:t>Wahyuni</a:t>
            </a:r>
            <a:endParaRPr lang="en-US" sz="2000" dirty="0">
              <a:solidFill>
                <a:schemeClr val="dk1"/>
              </a:solidFill>
            </a:endParaRPr>
          </a:p>
          <a:p>
            <a:pPr marL="457200" lvl="0" indent="-320675" algn="l" rtl="0">
              <a:spcBef>
                <a:spcPts val="0"/>
              </a:spcBef>
              <a:spcAft>
                <a:spcPts val="0"/>
              </a:spcAft>
              <a:buClr>
                <a:schemeClr val="dk1"/>
              </a:buClr>
              <a:buSzPts val="1450"/>
              <a:buAutoNum type="arabicPeriod"/>
            </a:pPr>
            <a:r>
              <a:rPr lang="en-US" sz="2000" dirty="0">
                <a:solidFill>
                  <a:schemeClr val="dk1"/>
                </a:solidFill>
              </a:rPr>
              <a:t>3120521022 – </a:t>
            </a:r>
            <a:r>
              <a:rPr lang="en-US" sz="2000" dirty="0" err="1">
                <a:solidFill>
                  <a:schemeClr val="dk1"/>
                </a:solidFill>
              </a:rPr>
              <a:t>Iksal</a:t>
            </a:r>
            <a:r>
              <a:rPr lang="en-US" sz="2000" dirty="0">
                <a:solidFill>
                  <a:schemeClr val="dk1"/>
                </a:solidFill>
              </a:rPr>
              <a:t> </a:t>
            </a:r>
            <a:r>
              <a:rPr lang="en-US" sz="2000" dirty="0" err="1">
                <a:solidFill>
                  <a:schemeClr val="dk1"/>
                </a:solidFill>
              </a:rPr>
              <a:t>Febrianto</a:t>
            </a:r>
            <a:endParaRPr lang="en-US" sz="2000" dirty="0">
              <a:solidFill>
                <a:schemeClr val="dk1"/>
              </a:solidFill>
            </a:endParaRPr>
          </a:p>
          <a:p>
            <a:pPr marL="457200" lvl="0" indent="-320675" algn="l" rtl="0">
              <a:spcBef>
                <a:spcPts val="0"/>
              </a:spcBef>
              <a:spcAft>
                <a:spcPts val="0"/>
              </a:spcAft>
              <a:buClr>
                <a:schemeClr val="dk1"/>
              </a:buClr>
              <a:buSzPts val="1450"/>
              <a:buAutoNum type="arabicPeriod"/>
            </a:pPr>
            <a:r>
              <a:rPr lang="en-US" sz="2000" dirty="0">
                <a:solidFill>
                  <a:schemeClr val="dk1"/>
                </a:solidFill>
              </a:rPr>
              <a:t>3120521020 – Ahmad Irfan </a:t>
            </a:r>
            <a:r>
              <a:rPr lang="en-US" sz="2000" dirty="0" err="1">
                <a:solidFill>
                  <a:schemeClr val="dk1"/>
                </a:solidFill>
              </a:rPr>
              <a:t>Nuryanto</a:t>
            </a:r>
            <a:endParaRPr sz="2000" dirty="0">
              <a:solidFill>
                <a:schemeClr val="dk1"/>
              </a:solidFill>
            </a:endParaRPr>
          </a:p>
        </p:txBody>
      </p:sp>
      <p:sp>
        <p:nvSpPr>
          <p:cNvPr id="898" name="Google Shape;898;p33"/>
          <p:cNvSpPr txBox="1">
            <a:spLocks noGrp="1"/>
          </p:cNvSpPr>
          <p:nvPr>
            <p:ph type="title"/>
          </p:nvPr>
        </p:nvSpPr>
        <p:spPr>
          <a:xfrm>
            <a:off x="653575" y="571500"/>
            <a:ext cx="78387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Member of this group</a:t>
            </a:r>
            <a:endParaRPr>
              <a:solidFill>
                <a:schemeClr val="accent1"/>
              </a:solidFill>
            </a:endParaRPr>
          </a:p>
        </p:txBody>
      </p:sp>
      <p:grpSp>
        <p:nvGrpSpPr>
          <p:cNvPr id="899" name="Google Shape;899;p33"/>
          <p:cNvGrpSpPr/>
          <p:nvPr/>
        </p:nvGrpSpPr>
        <p:grpSpPr>
          <a:xfrm>
            <a:off x="8576437" y="4186401"/>
            <a:ext cx="612534" cy="794191"/>
            <a:chOff x="3406175" y="3528850"/>
            <a:chExt cx="832700" cy="1079650"/>
          </a:xfrm>
        </p:grpSpPr>
        <p:sp>
          <p:nvSpPr>
            <p:cNvPr id="900" name="Google Shape;900;p33"/>
            <p:cNvSpPr/>
            <p:nvPr/>
          </p:nvSpPr>
          <p:spPr>
            <a:xfrm>
              <a:off x="3406175" y="3528850"/>
              <a:ext cx="827325" cy="1079650"/>
            </a:xfrm>
            <a:custGeom>
              <a:avLst/>
              <a:gdLst/>
              <a:ahLst/>
              <a:cxnLst/>
              <a:rect l="l" t="t" r="r" b="b"/>
              <a:pathLst>
                <a:path w="33093" h="43186" extrusionOk="0">
                  <a:moveTo>
                    <a:pt x="17699" y="0"/>
                  </a:moveTo>
                  <a:cubicBezTo>
                    <a:pt x="2299" y="0"/>
                    <a:pt x="2299" y="9670"/>
                    <a:pt x="2299" y="21596"/>
                  </a:cubicBezTo>
                  <a:cubicBezTo>
                    <a:pt x="2299" y="33516"/>
                    <a:pt x="1" y="43186"/>
                    <a:pt x="17699" y="43186"/>
                  </a:cubicBezTo>
                  <a:cubicBezTo>
                    <a:pt x="33093" y="43186"/>
                    <a:pt x="33093" y="33516"/>
                    <a:pt x="33093" y="21596"/>
                  </a:cubicBezTo>
                  <a:cubicBezTo>
                    <a:pt x="33093" y="9670"/>
                    <a:pt x="33093" y="0"/>
                    <a:pt x="17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3560625" y="3788600"/>
              <a:ext cx="678250" cy="632625"/>
            </a:xfrm>
            <a:custGeom>
              <a:avLst/>
              <a:gdLst/>
              <a:ahLst/>
              <a:cxnLst/>
              <a:rect l="l" t="t" r="r" b="b"/>
              <a:pathLst>
                <a:path w="27130" h="25305" extrusionOk="0">
                  <a:moveTo>
                    <a:pt x="19784" y="0"/>
                  </a:moveTo>
                  <a:cubicBezTo>
                    <a:pt x="16565" y="0"/>
                    <a:pt x="12430" y="2634"/>
                    <a:pt x="7605" y="5338"/>
                  </a:cubicBezTo>
                  <a:cubicBezTo>
                    <a:pt x="5163" y="6705"/>
                    <a:pt x="2030" y="8388"/>
                    <a:pt x="699" y="11003"/>
                  </a:cubicBezTo>
                  <a:cubicBezTo>
                    <a:pt x="328" y="11726"/>
                    <a:pt x="149" y="12435"/>
                    <a:pt x="132" y="13116"/>
                  </a:cubicBezTo>
                  <a:cubicBezTo>
                    <a:pt x="0" y="17557"/>
                    <a:pt x="5020" y="19341"/>
                    <a:pt x="8303" y="20823"/>
                  </a:cubicBezTo>
                  <a:cubicBezTo>
                    <a:pt x="12508" y="22714"/>
                    <a:pt x="17045" y="25304"/>
                    <a:pt x="20494" y="25304"/>
                  </a:cubicBezTo>
                  <a:cubicBezTo>
                    <a:pt x="22431" y="25304"/>
                    <a:pt x="24024" y="24488"/>
                    <a:pt x="25022" y="22272"/>
                  </a:cubicBezTo>
                  <a:cubicBezTo>
                    <a:pt x="27130" y="17581"/>
                    <a:pt x="23727" y="15128"/>
                    <a:pt x="18510" y="12657"/>
                  </a:cubicBezTo>
                  <a:cubicBezTo>
                    <a:pt x="23083" y="10071"/>
                    <a:pt x="26706" y="7231"/>
                    <a:pt x="24306" y="2957"/>
                  </a:cubicBezTo>
                  <a:cubicBezTo>
                    <a:pt x="23116" y="834"/>
                    <a:pt x="21595" y="0"/>
                    <a:pt x="19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3492425" y="3720475"/>
              <a:ext cx="704950" cy="656000"/>
            </a:xfrm>
            <a:custGeom>
              <a:avLst/>
              <a:gdLst/>
              <a:ahLst/>
              <a:cxnLst/>
              <a:rect l="l" t="t" r="r" b="b"/>
              <a:pathLst>
                <a:path w="28198" h="26240" extrusionOk="0">
                  <a:moveTo>
                    <a:pt x="20256" y="940"/>
                  </a:moveTo>
                  <a:cubicBezTo>
                    <a:pt x="20684" y="940"/>
                    <a:pt x="21091" y="991"/>
                    <a:pt x="21477" y="1098"/>
                  </a:cubicBezTo>
                  <a:cubicBezTo>
                    <a:pt x="22641" y="1421"/>
                    <a:pt x="23585" y="2256"/>
                    <a:pt x="24372" y="3652"/>
                  </a:cubicBezTo>
                  <a:cubicBezTo>
                    <a:pt x="26450" y="7366"/>
                    <a:pt x="23626" y="9961"/>
                    <a:pt x="18750" y="12713"/>
                  </a:cubicBezTo>
                  <a:cubicBezTo>
                    <a:pt x="18594" y="12804"/>
                    <a:pt x="18505" y="12964"/>
                    <a:pt x="18510" y="13143"/>
                  </a:cubicBezTo>
                  <a:cubicBezTo>
                    <a:pt x="18516" y="13316"/>
                    <a:pt x="18624" y="13477"/>
                    <a:pt x="18778" y="13549"/>
                  </a:cubicBezTo>
                  <a:cubicBezTo>
                    <a:pt x="24175" y="16104"/>
                    <a:pt x="26932" y="18396"/>
                    <a:pt x="25064" y="22551"/>
                  </a:cubicBezTo>
                  <a:cubicBezTo>
                    <a:pt x="24486" y="23834"/>
                    <a:pt x="23692" y="24645"/>
                    <a:pt x="22629" y="25033"/>
                  </a:cubicBezTo>
                  <a:cubicBezTo>
                    <a:pt x="22122" y="25220"/>
                    <a:pt x="21565" y="25303"/>
                    <a:pt x="20968" y="25303"/>
                  </a:cubicBezTo>
                  <a:cubicBezTo>
                    <a:pt x="18333" y="25303"/>
                    <a:pt x="14924" y="23678"/>
                    <a:pt x="11610" y="22097"/>
                  </a:cubicBezTo>
                  <a:cubicBezTo>
                    <a:pt x="10739" y="21685"/>
                    <a:pt x="9838" y="21256"/>
                    <a:pt x="8965" y="20862"/>
                  </a:cubicBezTo>
                  <a:cubicBezTo>
                    <a:pt x="8686" y="20736"/>
                    <a:pt x="8392" y="20604"/>
                    <a:pt x="8094" y="20473"/>
                  </a:cubicBezTo>
                  <a:cubicBezTo>
                    <a:pt x="4918" y="19082"/>
                    <a:pt x="962" y="17345"/>
                    <a:pt x="1075" y="13603"/>
                  </a:cubicBezTo>
                  <a:cubicBezTo>
                    <a:pt x="1093" y="12958"/>
                    <a:pt x="1265" y="12314"/>
                    <a:pt x="1588" y="11686"/>
                  </a:cubicBezTo>
                  <a:cubicBezTo>
                    <a:pt x="2805" y="9300"/>
                    <a:pt x="5701" y="7675"/>
                    <a:pt x="8028" y="6374"/>
                  </a:cubicBezTo>
                  <a:lnTo>
                    <a:pt x="8309" y="6220"/>
                  </a:lnTo>
                  <a:cubicBezTo>
                    <a:pt x="8942" y="5861"/>
                    <a:pt x="9563" y="5509"/>
                    <a:pt x="10172" y="5162"/>
                  </a:cubicBezTo>
                  <a:cubicBezTo>
                    <a:pt x="14104" y="2919"/>
                    <a:pt x="17575" y="940"/>
                    <a:pt x="20256" y="940"/>
                  </a:cubicBezTo>
                  <a:close/>
                  <a:moveTo>
                    <a:pt x="20269" y="0"/>
                  </a:moveTo>
                  <a:cubicBezTo>
                    <a:pt x="17331" y="0"/>
                    <a:pt x="13756" y="2038"/>
                    <a:pt x="9706" y="4344"/>
                  </a:cubicBezTo>
                  <a:cubicBezTo>
                    <a:pt x="9097" y="4691"/>
                    <a:pt x="8483" y="5043"/>
                    <a:pt x="7849" y="5396"/>
                  </a:cubicBezTo>
                  <a:lnTo>
                    <a:pt x="7569" y="5551"/>
                  </a:lnTo>
                  <a:cubicBezTo>
                    <a:pt x="5133" y="6917"/>
                    <a:pt x="2096" y="8613"/>
                    <a:pt x="747" y="11256"/>
                  </a:cubicBezTo>
                  <a:cubicBezTo>
                    <a:pt x="364" y="12016"/>
                    <a:pt x="155" y="12791"/>
                    <a:pt x="132" y="13573"/>
                  </a:cubicBezTo>
                  <a:cubicBezTo>
                    <a:pt x="0" y="17954"/>
                    <a:pt x="4466" y="19906"/>
                    <a:pt x="7719" y="21339"/>
                  </a:cubicBezTo>
                  <a:cubicBezTo>
                    <a:pt x="8017" y="21463"/>
                    <a:pt x="8304" y="21595"/>
                    <a:pt x="8579" y="21714"/>
                  </a:cubicBezTo>
                  <a:cubicBezTo>
                    <a:pt x="9444" y="22108"/>
                    <a:pt x="10339" y="22532"/>
                    <a:pt x="11204" y="22945"/>
                  </a:cubicBezTo>
                  <a:cubicBezTo>
                    <a:pt x="14613" y="24573"/>
                    <a:pt x="18117" y="26239"/>
                    <a:pt x="20982" y="26239"/>
                  </a:cubicBezTo>
                  <a:cubicBezTo>
                    <a:pt x="21679" y="26239"/>
                    <a:pt x="22343" y="26143"/>
                    <a:pt x="22951" y="25917"/>
                  </a:cubicBezTo>
                  <a:cubicBezTo>
                    <a:pt x="24246" y="25446"/>
                    <a:pt x="25243" y="24436"/>
                    <a:pt x="25918" y="22932"/>
                  </a:cubicBezTo>
                  <a:cubicBezTo>
                    <a:pt x="28197" y="17882"/>
                    <a:pt x="24395" y="15250"/>
                    <a:pt x="19985" y="13090"/>
                  </a:cubicBezTo>
                  <a:cubicBezTo>
                    <a:pt x="24277" y="10559"/>
                    <a:pt x="27649" y="7581"/>
                    <a:pt x="25189" y="3193"/>
                  </a:cubicBezTo>
                  <a:cubicBezTo>
                    <a:pt x="24277" y="1570"/>
                    <a:pt x="23142" y="584"/>
                    <a:pt x="21728" y="190"/>
                  </a:cubicBezTo>
                  <a:cubicBezTo>
                    <a:pt x="21261" y="61"/>
                    <a:pt x="20775" y="0"/>
                    <a:pt x="20269"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33"/>
          <p:cNvGrpSpPr/>
          <p:nvPr/>
        </p:nvGrpSpPr>
        <p:grpSpPr>
          <a:xfrm>
            <a:off x="8122623" y="244317"/>
            <a:ext cx="612561" cy="832430"/>
            <a:chOff x="3459450" y="656725"/>
            <a:chExt cx="827450" cy="1124450"/>
          </a:xfrm>
        </p:grpSpPr>
        <p:sp>
          <p:nvSpPr>
            <p:cNvPr id="904" name="Google Shape;904;p33"/>
            <p:cNvSpPr/>
            <p:nvPr/>
          </p:nvSpPr>
          <p:spPr>
            <a:xfrm>
              <a:off x="3459450" y="656725"/>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0794" y="43181"/>
                    <a:pt x="30794" y="33517"/>
                    <a:pt x="30794" y="21591"/>
                  </a:cubicBezTo>
                  <a:cubicBezTo>
                    <a:pt x="30794" y="9665"/>
                    <a:pt x="33098"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3557100" y="731025"/>
              <a:ext cx="716000" cy="1050150"/>
            </a:xfrm>
            <a:custGeom>
              <a:avLst/>
              <a:gdLst/>
              <a:ahLst/>
              <a:cxnLst/>
              <a:rect l="l" t="t" r="r" b="b"/>
              <a:pathLst>
                <a:path w="28640" h="42006" extrusionOk="0">
                  <a:moveTo>
                    <a:pt x="14013" y="1"/>
                  </a:moveTo>
                  <a:cubicBezTo>
                    <a:pt x="11514" y="1"/>
                    <a:pt x="9011" y="658"/>
                    <a:pt x="6678" y="1583"/>
                  </a:cubicBezTo>
                  <a:cubicBezTo>
                    <a:pt x="4659" y="2389"/>
                    <a:pt x="2601" y="3439"/>
                    <a:pt x="1042" y="4985"/>
                  </a:cubicBezTo>
                  <a:cubicBezTo>
                    <a:pt x="0" y="6016"/>
                    <a:pt x="4" y="7903"/>
                    <a:pt x="1660" y="7903"/>
                  </a:cubicBezTo>
                  <a:cubicBezTo>
                    <a:pt x="1787" y="7903"/>
                    <a:pt x="1923" y="7892"/>
                    <a:pt x="2069" y="7869"/>
                  </a:cubicBezTo>
                  <a:cubicBezTo>
                    <a:pt x="2708" y="7767"/>
                    <a:pt x="3281" y="7420"/>
                    <a:pt x="3830" y="7087"/>
                  </a:cubicBezTo>
                  <a:cubicBezTo>
                    <a:pt x="5517" y="6046"/>
                    <a:pt x="7354" y="4971"/>
                    <a:pt x="9306" y="4971"/>
                  </a:cubicBezTo>
                  <a:cubicBezTo>
                    <a:pt x="9481" y="4971"/>
                    <a:pt x="9658" y="4980"/>
                    <a:pt x="9835" y="4998"/>
                  </a:cubicBezTo>
                  <a:cubicBezTo>
                    <a:pt x="11763" y="5200"/>
                    <a:pt x="13494" y="6621"/>
                    <a:pt x="14150" y="8448"/>
                  </a:cubicBezTo>
                  <a:cubicBezTo>
                    <a:pt x="14813" y="10274"/>
                    <a:pt x="14425" y="12417"/>
                    <a:pt x="13243" y="13957"/>
                  </a:cubicBezTo>
                  <a:cubicBezTo>
                    <a:pt x="12317" y="15160"/>
                    <a:pt x="10338" y="16507"/>
                    <a:pt x="8508" y="16507"/>
                  </a:cubicBezTo>
                  <a:cubicBezTo>
                    <a:pt x="8405" y="16507"/>
                    <a:pt x="8301" y="16503"/>
                    <a:pt x="8199" y="16494"/>
                  </a:cubicBezTo>
                  <a:cubicBezTo>
                    <a:pt x="8144" y="16489"/>
                    <a:pt x="8089" y="16487"/>
                    <a:pt x="8035" y="16487"/>
                  </a:cubicBezTo>
                  <a:cubicBezTo>
                    <a:pt x="7511" y="16487"/>
                    <a:pt x="7070" y="16721"/>
                    <a:pt x="6827" y="17079"/>
                  </a:cubicBezTo>
                  <a:cubicBezTo>
                    <a:pt x="6499" y="17544"/>
                    <a:pt x="6493" y="18213"/>
                    <a:pt x="7030" y="18816"/>
                  </a:cubicBezTo>
                  <a:cubicBezTo>
                    <a:pt x="7596" y="19461"/>
                    <a:pt x="8480" y="19699"/>
                    <a:pt x="9274" y="20027"/>
                  </a:cubicBezTo>
                  <a:cubicBezTo>
                    <a:pt x="10970" y="20720"/>
                    <a:pt x="12444" y="21932"/>
                    <a:pt x="13447" y="23459"/>
                  </a:cubicBezTo>
                  <a:cubicBezTo>
                    <a:pt x="13948" y="24217"/>
                    <a:pt x="14342" y="25084"/>
                    <a:pt x="14348" y="25991"/>
                  </a:cubicBezTo>
                  <a:cubicBezTo>
                    <a:pt x="14353" y="26897"/>
                    <a:pt x="13906" y="27847"/>
                    <a:pt x="13088" y="28235"/>
                  </a:cubicBezTo>
                  <a:cubicBezTo>
                    <a:pt x="12790" y="28377"/>
                    <a:pt x="12479" y="28436"/>
                    <a:pt x="12162" y="28436"/>
                  </a:cubicBezTo>
                  <a:cubicBezTo>
                    <a:pt x="11317" y="28436"/>
                    <a:pt x="10435" y="28015"/>
                    <a:pt x="9662" y="27602"/>
                  </a:cubicBezTo>
                  <a:cubicBezTo>
                    <a:pt x="8072" y="26752"/>
                    <a:pt x="6394" y="25898"/>
                    <a:pt x="4603" y="25898"/>
                  </a:cubicBezTo>
                  <a:cubicBezTo>
                    <a:pt x="4545" y="25898"/>
                    <a:pt x="4486" y="25898"/>
                    <a:pt x="4427" y="25900"/>
                  </a:cubicBezTo>
                  <a:cubicBezTo>
                    <a:pt x="1102" y="26002"/>
                    <a:pt x="297" y="28820"/>
                    <a:pt x="642" y="31583"/>
                  </a:cubicBezTo>
                  <a:cubicBezTo>
                    <a:pt x="691" y="31947"/>
                    <a:pt x="1072" y="34812"/>
                    <a:pt x="2637" y="37021"/>
                  </a:cubicBezTo>
                  <a:cubicBezTo>
                    <a:pt x="5034" y="40417"/>
                    <a:pt x="9311" y="42005"/>
                    <a:pt x="13627" y="42005"/>
                  </a:cubicBezTo>
                  <a:cubicBezTo>
                    <a:pt x="21074" y="42005"/>
                    <a:pt x="28640" y="37277"/>
                    <a:pt x="26871" y="28952"/>
                  </a:cubicBezTo>
                  <a:cubicBezTo>
                    <a:pt x="26161" y="25644"/>
                    <a:pt x="23784" y="22737"/>
                    <a:pt x="20675" y="21395"/>
                  </a:cubicBezTo>
                  <a:cubicBezTo>
                    <a:pt x="19893" y="21060"/>
                    <a:pt x="19064" y="20809"/>
                    <a:pt x="18347" y="20349"/>
                  </a:cubicBezTo>
                  <a:cubicBezTo>
                    <a:pt x="17631" y="19891"/>
                    <a:pt x="17022" y="19150"/>
                    <a:pt x="16998" y="18296"/>
                  </a:cubicBezTo>
                  <a:cubicBezTo>
                    <a:pt x="16956" y="16768"/>
                    <a:pt x="18627" y="15880"/>
                    <a:pt x="19874" y="14996"/>
                  </a:cubicBezTo>
                  <a:cubicBezTo>
                    <a:pt x="22538" y="13122"/>
                    <a:pt x="24453" y="9230"/>
                    <a:pt x="23654" y="5941"/>
                  </a:cubicBezTo>
                  <a:cubicBezTo>
                    <a:pt x="22860" y="2664"/>
                    <a:pt x="19069" y="610"/>
                    <a:pt x="15984" y="145"/>
                  </a:cubicBezTo>
                  <a:cubicBezTo>
                    <a:pt x="15329" y="46"/>
                    <a:pt x="14671" y="1"/>
                    <a:pt x="14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3491525" y="662775"/>
              <a:ext cx="720650" cy="1074075"/>
            </a:xfrm>
            <a:custGeom>
              <a:avLst/>
              <a:gdLst/>
              <a:ahLst/>
              <a:cxnLst/>
              <a:rect l="l" t="t" r="r" b="b"/>
              <a:pathLst>
                <a:path w="28826" h="42963" extrusionOk="0">
                  <a:moveTo>
                    <a:pt x="14349" y="942"/>
                  </a:moveTo>
                  <a:cubicBezTo>
                    <a:pt x="15008" y="942"/>
                    <a:pt x="15651" y="989"/>
                    <a:pt x="16279" y="1084"/>
                  </a:cubicBezTo>
                  <a:cubicBezTo>
                    <a:pt x="19359" y="1549"/>
                    <a:pt x="22850" y="3568"/>
                    <a:pt x="23566" y="6522"/>
                  </a:cubicBezTo>
                  <a:cubicBezTo>
                    <a:pt x="24348" y="9751"/>
                    <a:pt x="22354" y="13409"/>
                    <a:pt x="19973" y="15087"/>
                  </a:cubicBezTo>
                  <a:cubicBezTo>
                    <a:pt x="19811" y="15200"/>
                    <a:pt x="19645" y="15315"/>
                    <a:pt x="19472" y="15428"/>
                  </a:cubicBezTo>
                  <a:cubicBezTo>
                    <a:pt x="18241" y="16257"/>
                    <a:pt x="16852" y="17194"/>
                    <a:pt x="16893" y="18782"/>
                  </a:cubicBezTo>
                  <a:cubicBezTo>
                    <a:pt x="16923" y="19696"/>
                    <a:pt x="17508" y="20602"/>
                    <a:pt x="18463" y="21217"/>
                  </a:cubicBezTo>
                  <a:cubicBezTo>
                    <a:pt x="19006" y="21569"/>
                    <a:pt x="19597" y="21797"/>
                    <a:pt x="20170" y="22023"/>
                  </a:cubicBezTo>
                  <a:cubicBezTo>
                    <a:pt x="20397" y="22112"/>
                    <a:pt x="20629" y="22202"/>
                    <a:pt x="20856" y="22304"/>
                  </a:cubicBezTo>
                  <a:cubicBezTo>
                    <a:pt x="23828" y="23588"/>
                    <a:pt x="26097" y="26357"/>
                    <a:pt x="26772" y="29526"/>
                  </a:cubicBezTo>
                  <a:cubicBezTo>
                    <a:pt x="28258" y="36492"/>
                    <a:pt x="22957" y="39638"/>
                    <a:pt x="20605" y="40664"/>
                  </a:cubicBezTo>
                  <a:cubicBezTo>
                    <a:pt x="18644" y="41522"/>
                    <a:pt x="16330" y="41987"/>
                    <a:pt x="14003" y="41987"/>
                  </a:cubicBezTo>
                  <a:cubicBezTo>
                    <a:pt x="9885" y="41987"/>
                    <a:pt x="5723" y="40532"/>
                    <a:pt x="3386" y="37226"/>
                  </a:cubicBezTo>
                  <a:cubicBezTo>
                    <a:pt x="1935" y="35173"/>
                    <a:pt x="1541" y="32511"/>
                    <a:pt x="1475" y="31997"/>
                  </a:cubicBezTo>
                  <a:cubicBezTo>
                    <a:pt x="1254" y="30236"/>
                    <a:pt x="1552" y="28786"/>
                    <a:pt x="2311" y="27897"/>
                  </a:cubicBezTo>
                  <a:cubicBezTo>
                    <a:pt x="2877" y="27234"/>
                    <a:pt x="3720" y="26875"/>
                    <a:pt x="4805" y="26847"/>
                  </a:cubicBezTo>
                  <a:cubicBezTo>
                    <a:pt x="4860" y="26840"/>
                    <a:pt x="4913" y="26840"/>
                    <a:pt x="4973" y="26840"/>
                  </a:cubicBezTo>
                  <a:cubicBezTo>
                    <a:pt x="6585" y="26840"/>
                    <a:pt x="8119" y="27586"/>
                    <a:pt x="9808" y="28487"/>
                  </a:cubicBezTo>
                  <a:cubicBezTo>
                    <a:pt x="10437" y="28826"/>
                    <a:pt x="11471" y="29376"/>
                    <a:pt x="12531" y="29376"/>
                  </a:cubicBezTo>
                  <a:cubicBezTo>
                    <a:pt x="12909" y="29376"/>
                    <a:pt x="13290" y="29306"/>
                    <a:pt x="13657" y="29132"/>
                  </a:cubicBezTo>
                  <a:cubicBezTo>
                    <a:pt x="14577" y="28690"/>
                    <a:pt x="15197" y="27616"/>
                    <a:pt x="15186" y="26459"/>
                  </a:cubicBezTo>
                  <a:cubicBezTo>
                    <a:pt x="15180" y="25575"/>
                    <a:pt x="14858" y="24662"/>
                    <a:pt x="14207" y="23677"/>
                  </a:cubicBezTo>
                  <a:cubicBezTo>
                    <a:pt x="13150" y="22076"/>
                    <a:pt x="11593" y="20794"/>
                    <a:pt x="9819" y="20065"/>
                  </a:cubicBezTo>
                  <a:cubicBezTo>
                    <a:pt x="9670" y="20006"/>
                    <a:pt x="9516" y="19946"/>
                    <a:pt x="9360" y="19886"/>
                  </a:cubicBezTo>
                  <a:cubicBezTo>
                    <a:pt x="8733" y="19648"/>
                    <a:pt x="8136" y="19415"/>
                    <a:pt x="7748" y="18979"/>
                  </a:cubicBezTo>
                  <a:cubicBezTo>
                    <a:pt x="7403" y="18591"/>
                    <a:pt x="7342" y="18161"/>
                    <a:pt x="7576" y="17822"/>
                  </a:cubicBezTo>
                  <a:cubicBezTo>
                    <a:pt x="7752" y="17569"/>
                    <a:pt x="8060" y="17428"/>
                    <a:pt x="8406" y="17428"/>
                  </a:cubicBezTo>
                  <a:cubicBezTo>
                    <a:pt x="8445" y="17428"/>
                    <a:pt x="8484" y="17430"/>
                    <a:pt x="8524" y="17434"/>
                  </a:cubicBezTo>
                  <a:cubicBezTo>
                    <a:pt x="8641" y="17444"/>
                    <a:pt x="8758" y="17449"/>
                    <a:pt x="8876" y="17449"/>
                  </a:cubicBezTo>
                  <a:cubicBezTo>
                    <a:pt x="10833" y="17449"/>
                    <a:pt x="12932" y="16085"/>
                    <a:pt x="13979" y="14717"/>
                  </a:cubicBezTo>
                  <a:cubicBezTo>
                    <a:pt x="15276" y="13034"/>
                    <a:pt x="15657" y="10695"/>
                    <a:pt x="14959" y="8761"/>
                  </a:cubicBezTo>
                  <a:cubicBezTo>
                    <a:pt x="14224" y="6731"/>
                    <a:pt x="12332" y="5221"/>
                    <a:pt x="10249" y="5006"/>
                  </a:cubicBezTo>
                  <a:cubicBezTo>
                    <a:pt x="10057" y="4986"/>
                    <a:pt x="9865" y="4976"/>
                    <a:pt x="9675" y="4976"/>
                  </a:cubicBezTo>
                  <a:cubicBezTo>
                    <a:pt x="7497" y="4976"/>
                    <a:pt x="5467" y="6228"/>
                    <a:pt x="3952" y="7161"/>
                  </a:cubicBezTo>
                  <a:cubicBezTo>
                    <a:pt x="3445" y="7472"/>
                    <a:pt x="2920" y="7794"/>
                    <a:pt x="2364" y="7877"/>
                  </a:cubicBezTo>
                  <a:cubicBezTo>
                    <a:pt x="2257" y="7895"/>
                    <a:pt x="2141" y="7907"/>
                    <a:pt x="2025" y="7907"/>
                  </a:cubicBezTo>
                  <a:cubicBezTo>
                    <a:pt x="1716" y="7907"/>
                    <a:pt x="1406" y="7821"/>
                    <a:pt x="1254" y="7530"/>
                  </a:cubicBezTo>
                  <a:cubicBezTo>
                    <a:pt x="1022" y="7070"/>
                    <a:pt x="1237" y="6290"/>
                    <a:pt x="1738" y="5794"/>
                  </a:cubicBezTo>
                  <a:cubicBezTo>
                    <a:pt x="3015" y="4522"/>
                    <a:pt x="4758" y="3478"/>
                    <a:pt x="7218" y="2499"/>
                  </a:cubicBezTo>
                  <a:cubicBezTo>
                    <a:pt x="9831" y="1456"/>
                    <a:pt x="12181" y="942"/>
                    <a:pt x="14349" y="942"/>
                  </a:cubicBezTo>
                  <a:close/>
                  <a:moveTo>
                    <a:pt x="14354" y="1"/>
                  </a:moveTo>
                  <a:cubicBezTo>
                    <a:pt x="12064" y="1"/>
                    <a:pt x="9595" y="536"/>
                    <a:pt x="6871" y="1621"/>
                  </a:cubicBezTo>
                  <a:cubicBezTo>
                    <a:pt x="4287" y="2654"/>
                    <a:pt x="2447" y="3764"/>
                    <a:pt x="1075" y="5125"/>
                  </a:cubicBezTo>
                  <a:cubicBezTo>
                    <a:pt x="281" y="5913"/>
                    <a:pt x="1" y="7131"/>
                    <a:pt x="419" y="7960"/>
                  </a:cubicBezTo>
                  <a:cubicBezTo>
                    <a:pt x="564" y="8247"/>
                    <a:pt x="998" y="8848"/>
                    <a:pt x="2029" y="8848"/>
                  </a:cubicBezTo>
                  <a:cubicBezTo>
                    <a:pt x="2178" y="8848"/>
                    <a:pt x="2339" y="8836"/>
                    <a:pt x="2513" y="8808"/>
                  </a:cubicBezTo>
                  <a:cubicBezTo>
                    <a:pt x="3254" y="8689"/>
                    <a:pt x="3887" y="8301"/>
                    <a:pt x="4442" y="7960"/>
                  </a:cubicBezTo>
                  <a:cubicBezTo>
                    <a:pt x="6263" y="6839"/>
                    <a:pt x="7928" y="5913"/>
                    <a:pt x="9673" y="5913"/>
                  </a:cubicBezTo>
                  <a:cubicBezTo>
                    <a:pt x="9833" y="5913"/>
                    <a:pt x="9993" y="5921"/>
                    <a:pt x="10155" y="5937"/>
                  </a:cubicBezTo>
                  <a:cubicBezTo>
                    <a:pt x="11885" y="6122"/>
                    <a:pt x="13461" y="7381"/>
                    <a:pt x="14075" y="9083"/>
                  </a:cubicBezTo>
                  <a:cubicBezTo>
                    <a:pt x="14667" y="10718"/>
                    <a:pt x="14338" y="12706"/>
                    <a:pt x="13235" y="14144"/>
                  </a:cubicBezTo>
                  <a:cubicBezTo>
                    <a:pt x="12336" y="15319"/>
                    <a:pt x="10462" y="16509"/>
                    <a:pt x="8878" y="16509"/>
                  </a:cubicBezTo>
                  <a:cubicBezTo>
                    <a:pt x="8787" y="16509"/>
                    <a:pt x="8696" y="16505"/>
                    <a:pt x="8607" y="16497"/>
                  </a:cubicBezTo>
                  <a:cubicBezTo>
                    <a:pt x="8539" y="16490"/>
                    <a:pt x="8470" y="16487"/>
                    <a:pt x="8403" y="16487"/>
                  </a:cubicBezTo>
                  <a:cubicBezTo>
                    <a:pt x="7745" y="16487"/>
                    <a:pt x="7157" y="16775"/>
                    <a:pt x="6805" y="17285"/>
                  </a:cubicBezTo>
                  <a:cubicBezTo>
                    <a:pt x="6323" y="17976"/>
                    <a:pt x="6411" y="18889"/>
                    <a:pt x="7045" y="19600"/>
                  </a:cubicBezTo>
                  <a:cubicBezTo>
                    <a:pt x="7582" y="20214"/>
                    <a:pt x="8315" y="20495"/>
                    <a:pt x="9026" y="20764"/>
                  </a:cubicBezTo>
                  <a:cubicBezTo>
                    <a:pt x="9175" y="20823"/>
                    <a:pt x="9318" y="20877"/>
                    <a:pt x="9461" y="20938"/>
                  </a:cubicBezTo>
                  <a:cubicBezTo>
                    <a:pt x="11061" y="21594"/>
                    <a:pt x="12470" y="22751"/>
                    <a:pt x="13425" y="24197"/>
                  </a:cubicBezTo>
                  <a:cubicBezTo>
                    <a:pt x="13974" y="25026"/>
                    <a:pt x="14243" y="25765"/>
                    <a:pt x="14249" y="26464"/>
                  </a:cubicBezTo>
                  <a:cubicBezTo>
                    <a:pt x="14249" y="27133"/>
                    <a:pt x="13944" y="27957"/>
                    <a:pt x="13252" y="28285"/>
                  </a:cubicBezTo>
                  <a:cubicBezTo>
                    <a:pt x="13023" y="28394"/>
                    <a:pt x="12779" y="28440"/>
                    <a:pt x="12526" y="28440"/>
                  </a:cubicBezTo>
                  <a:cubicBezTo>
                    <a:pt x="11791" y="28440"/>
                    <a:pt x="10982" y="28049"/>
                    <a:pt x="10249" y="27658"/>
                  </a:cubicBezTo>
                  <a:cubicBezTo>
                    <a:pt x="8850" y="26909"/>
                    <a:pt x="6953" y="25900"/>
                    <a:pt x="4943" y="25900"/>
                  </a:cubicBezTo>
                  <a:cubicBezTo>
                    <a:pt x="4887" y="25900"/>
                    <a:pt x="4831" y="25901"/>
                    <a:pt x="4775" y="25903"/>
                  </a:cubicBezTo>
                  <a:cubicBezTo>
                    <a:pt x="3414" y="25944"/>
                    <a:pt x="2340" y="26410"/>
                    <a:pt x="1595" y="27288"/>
                  </a:cubicBezTo>
                  <a:cubicBezTo>
                    <a:pt x="664" y="28374"/>
                    <a:pt x="287" y="30087"/>
                    <a:pt x="544" y="32111"/>
                  </a:cubicBezTo>
                  <a:cubicBezTo>
                    <a:pt x="609" y="32666"/>
                    <a:pt x="1039" y="35531"/>
                    <a:pt x="2615" y="37770"/>
                  </a:cubicBezTo>
                  <a:cubicBezTo>
                    <a:pt x="5164" y="41374"/>
                    <a:pt x="9551" y="42963"/>
                    <a:pt x="13926" y="42963"/>
                  </a:cubicBezTo>
                  <a:cubicBezTo>
                    <a:pt x="16392" y="42963"/>
                    <a:pt x="18857" y="42454"/>
                    <a:pt x="20982" y="41523"/>
                  </a:cubicBezTo>
                  <a:cubicBezTo>
                    <a:pt x="26312" y="39195"/>
                    <a:pt x="28825" y="34636"/>
                    <a:pt x="27690" y="29329"/>
                  </a:cubicBezTo>
                  <a:cubicBezTo>
                    <a:pt x="26957" y="25867"/>
                    <a:pt x="24480" y="22841"/>
                    <a:pt x="21227" y="21439"/>
                  </a:cubicBezTo>
                  <a:cubicBezTo>
                    <a:pt x="20993" y="21337"/>
                    <a:pt x="20748" y="21241"/>
                    <a:pt x="20511" y="21145"/>
                  </a:cubicBezTo>
                  <a:cubicBezTo>
                    <a:pt x="19955" y="20930"/>
                    <a:pt x="19436" y="20728"/>
                    <a:pt x="18971" y="20429"/>
                  </a:cubicBezTo>
                  <a:cubicBezTo>
                    <a:pt x="18277" y="19982"/>
                    <a:pt x="17855" y="19355"/>
                    <a:pt x="17836" y="18759"/>
                  </a:cubicBezTo>
                  <a:cubicBezTo>
                    <a:pt x="17806" y="17690"/>
                    <a:pt x="18922" y="16932"/>
                    <a:pt x="19996" y="16210"/>
                  </a:cubicBezTo>
                  <a:cubicBezTo>
                    <a:pt x="20175" y="16090"/>
                    <a:pt x="20349" y="15971"/>
                    <a:pt x="20511" y="15858"/>
                  </a:cubicBezTo>
                  <a:cubicBezTo>
                    <a:pt x="23155" y="13995"/>
                    <a:pt x="25357" y="9918"/>
                    <a:pt x="24480" y="6301"/>
                  </a:cubicBezTo>
                  <a:cubicBezTo>
                    <a:pt x="23626" y="2786"/>
                    <a:pt x="19704" y="648"/>
                    <a:pt x="16422" y="153"/>
                  </a:cubicBezTo>
                  <a:cubicBezTo>
                    <a:pt x="15748" y="51"/>
                    <a:pt x="15060" y="1"/>
                    <a:pt x="14354"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34"/>
          <p:cNvSpPr/>
          <p:nvPr/>
        </p:nvSpPr>
        <p:spPr>
          <a:xfrm rot="-5400000">
            <a:off x="4610208" y="1600585"/>
            <a:ext cx="1150975" cy="852393"/>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rot="-5400000">
            <a:off x="1112432" y="1600585"/>
            <a:ext cx="1150975" cy="852393"/>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txBox="1">
            <a:spLocks noGrp="1"/>
          </p:cNvSpPr>
          <p:nvPr>
            <p:ph type="subTitle" idx="1"/>
          </p:nvPr>
        </p:nvSpPr>
        <p:spPr>
          <a:xfrm>
            <a:off x="1274600" y="3146796"/>
            <a:ext cx="3045000" cy="78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What is cardinal number</a:t>
            </a:r>
            <a:endParaRPr sz="1900"/>
          </a:p>
        </p:txBody>
      </p:sp>
      <p:sp>
        <p:nvSpPr>
          <p:cNvPr id="914" name="Google Shape;914;p34"/>
          <p:cNvSpPr txBox="1">
            <a:spLocks noGrp="1"/>
          </p:cNvSpPr>
          <p:nvPr>
            <p:ph type="title"/>
          </p:nvPr>
        </p:nvSpPr>
        <p:spPr>
          <a:xfrm>
            <a:off x="1203350" y="2719246"/>
            <a:ext cx="3045000" cy="50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a:t>
            </a:r>
            <a:endParaRPr/>
          </a:p>
        </p:txBody>
      </p:sp>
      <p:sp>
        <p:nvSpPr>
          <p:cNvPr id="915" name="Google Shape;915;p34"/>
          <p:cNvSpPr txBox="1">
            <a:spLocks noGrp="1"/>
          </p:cNvSpPr>
          <p:nvPr>
            <p:ph type="title" idx="2"/>
          </p:nvPr>
        </p:nvSpPr>
        <p:spPr>
          <a:xfrm>
            <a:off x="1274609" y="1701948"/>
            <a:ext cx="826500" cy="6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16" name="Google Shape;916;p34"/>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917" name="Google Shape;917;p34"/>
          <p:cNvSpPr txBox="1">
            <a:spLocks noGrp="1"/>
          </p:cNvSpPr>
          <p:nvPr>
            <p:ph type="title" idx="3"/>
          </p:nvPr>
        </p:nvSpPr>
        <p:spPr>
          <a:xfrm>
            <a:off x="4701142" y="2719246"/>
            <a:ext cx="3045000" cy="50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a:t>
            </a:r>
            <a:endParaRPr/>
          </a:p>
        </p:txBody>
      </p:sp>
      <p:sp>
        <p:nvSpPr>
          <p:cNvPr id="918" name="Google Shape;918;p34"/>
          <p:cNvSpPr txBox="1">
            <a:spLocks noGrp="1"/>
          </p:cNvSpPr>
          <p:nvPr>
            <p:ph type="title" idx="4"/>
          </p:nvPr>
        </p:nvSpPr>
        <p:spPr>
          <a:xfrm>
            <a:off x="4772401" y="1701948"/>
            <a:ext cx="826500" cy="6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19" name="Google Shape;919;p34"/>
          <p:cNvSpPr txBox="1">
            <a:spLocks noGrp="1"/>
          </p:cNvSpPr>
          <p:nvPr>
            <p:ph type="subTitle" idx="5"/>
          </p:nvPr>
        </p:nvSpPr>
        <p:spPr>
          <a:xfrm>
            <a:off x="4772392" y="3146796"/>
            <a:ext cx="3045000" cy="78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Example of Cardinal Number</a:t>
            </a:r>
            <a:endParaRPr sz="1900"/>
          </a:p>
        </p:txBody>
      </p:sp>
      <p:grpSp>
        <p:nvGrpSpPr>
          <p:cNvPr id="920" name="Google Shape;920;p34"/>
          <p:cNvGrpSpPr/>
          <p:nvPr/>
        </p:nvGrpSpPr>
        <p:grpSpPr>
          <a:xfrm>
            <a:off x="4707796" y="108368"/>
            <a:ext cx="653973" cy="853247"/>
            <a:chOff x="2124625" y="3528850"/>
            <a:chExt cx="827500" cy="1079650"/>
          </a:xfrm>
        </p:grpSpPr>
        <p:sp>
          <p:nvSpPr>
            <p:cNvPr id="921" name="Google Shape;921;p34"/>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4"/>
          <p:cNvGrpSpPr/>
          <p:nvPr/>
        </p:nvGrpSpPr>
        <p:grpSpPr>
          <a:xfrm>
            <a:off x="7145393" y="201931"/>
            <a:ext cx="1159117" cy="1522168"/>
            <a:chOff x="7225875" y="658100"/>
            <a:chExt cx="854050" cy="1121550"/>
          </a:xfrm>
        </p:grpSpPr>
        <p:sp>
          <p:nvSpPr>
            <p:cNvPr id="925" name="Google Shape;925;p34"/>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5"/>
          <p:cNvSpPr txBox="1">
            <a:spLocks noGrp="1"/>
          </p:cNvSpPr>
          <p:nvPr>
            <p:ph type="title"/>
          </p:nvPr>
        </p:nvSpPr>
        <p:spPr>
          <a:xfrm>
            <a:off x="1308075" y="1144775"/>
            <a:ext cx="6528600" cy="171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a:t>What is Cardinal Number</a:t>
            </a:r>
            <a:endParaRPr sz="5200"/>
          </a:p>
        </p:txBody>
      </p:sp>
      <p:grpSp>
        <p:nvGrpSpPr>
          <p:cNvPr id="933" name="Google Shape;933;p35"/>
          <p:cNvGrpSpPr/>
          <p:nvPr/>
        </p:nvGrpSpPr>
        <p:grpSpPr>
          <a:xfrm>
            <a:off x="523888" y="413346"/>
            <a:ext cx="1324465" cy="1774598"/>
            <a:chOff x="933800" y="2100775"/>
            <a:chExt cx="827325" cy="1108500"/>
          </a:xfrm>
        </p:grpSpPr>
        <p:sp>
          <p:nvSpPr>
            <p:cNvPr id="934" name="Google Shape;934;p35"/>
            <p:cNvSpPr/>
            <p:nvPr/>
          </p:nvSpPr>
          <p:spPr>
            <a:xfrm>
              <a:off x="933800" y="2100775"/>
              <a:ext cx="827325" cy="1079675"/>
            </a:xfrm>
            <a:custGeom>
              <a:avLst/>
              <a:gdLst/>
              <a:ahLst/>
              <a:cxnLst/>
              <a:rect l="l" t="t" r="r" b="b"/>
              <a:pathLst>
                <a:path w="33093" h="43187" extrusionOk="0">
                  <a:moveTo>
                    <a:pt x="15395" y="1"/>
                  </a:moveTo>
                  <a:cubicBezTo>
                    <a:pt x="1" y="1"/>
                    <a:pt x="1" y="9670"/>
                    <a:pt x="1" y="21590"/>
                  </a:cubicBezTo>
                  <a:cubicBezTo>
                    <a:pt x="1" y="33516"/>
                    <a:pt x="1" y="43186"/>
                    <a:pt x="15395" y="43186"/>
                  </a:cubicBezTo>
                  <a:cubicBezTo>
                    <a:pt x="33093" y="43186"/>
                    <a:pt x="30795" y="33516"/>
                    <a:pt x="30795" y="21590"/>
                  </a:cubicBezTo>
                  <a:cubicBezTo>
                    <a:pt x="30795" y="9670"/>
                    <a:pt x="30795" y="1"/>
                    <a:pt x="15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5"/>
            <p:cNvSpPr/>
            <p:nvPr/>
          </p:nvSpPr>
          <p:spPr>
            <a:xfrm>
              <a:off x="1004875" y="2201125"/>
              <a:ext cx="717625" cy="1008150"/>
            </a:xfrm>
            <a:custGeom>
              <a:avLst/>
              <a:gdLst/>
              <a:ahLst/>
              <a:cxnLst/>
              <a:rect l="l" t="t" r="r" b="b"/>
              <a:pathLst>
                <a:path w="28705" h="40326" extrusionOk="0">
                  <a:moveTo>
                    <a:pt x="16904" y="1"/>
                  </a:moveTo>
                  <a:cubicBezTo>
                    <a:pt x="16057" y="1"/>
                    <a:pt x="15206" y="29"/>
                    <a:pt x="14367" y="58"/>
                  </a:cubicBezTo>
                  <a:cubicBezTo>
                    <a:pt x="10458" y="195"/>
                    <a:pt x="6345" y="331"/>
                    <a:pt x="3617" y="3376"/>
                  </a:cubicBezTo>
                  <a:cubicBezTo>
                    <a:pt x="0" y="7405"/>
                    <a:pt x="262" y="14915"/>
                    <a:pt x="3348" y="16913"/>
                  </a:cubicBezTo>
                  <a:cubicBezTo>
                    <a:pt x="3982" y="17325"/>
                    <a:pt x="4681" y="17473"/>
                    <a:pt x="5399" y="17473"/>
                  </a:cubicBezTo>
                  <a:cubicBezTo>
                    <a:pt x="7247" y="17473"/>
                    <a:pt x="9220" y="16489"/>
                    <a:pt x="10533" y="16489"/>
                  </a:cubicBezTo>
                  <a:cubicBezTo>
                    <a:pt x="10988" y="16489"/>
                    <a:pt x="11363" y="16607"/>
                    <a:pt x="11627" y="16926"/>
                  </a:cubicBezTo>
                  <a:cubicBezTo>
                    <a:pt x="12797" y="18329"/>
                    <a:pt x="10965" y="22238"/>
                    <a:pt x="7199" y="30057"/>
                  </a:cubicBezTo>
                  <a:cubicBezTo>
                    <a:pt x="5152" y="34307"/>
                    <a:pt x="4262" y="35715"/>
                    <a:pt x="4942" y="37220"/>
                  </a:cubicBezTo>
                  <a:cubicBezTo>
                    <a:pt x="6183" y="39960"/>
                    <a:pt x="11335" y="40186"/>
                    <a:pt x="13304" y="40277"/>
                  </a:cubicBezTo>
                  <a:cubicBezTo>
                    <a:pt x="13839" y="40299"/>
                    <a:pt x="14439" y="40325"/>
                    <a:pt x="15079" y="40325"/>
                  </a:cubicBezTo>
                  <a:cubicBezTo>
                    <a:pt x="16942" y="40325"/>
                    <a:pt x="19148" y="40106"/>
                    <a:pt x="21089" y="38951"/>
                  </a:cubicBezTo>
                  <a:cubicBezTo>
                    <a:pt x="25213" y="36498"/>
                    <a:pt x="25875" y="31197"/>
                    <a:pt x="26842" y="22357"/>
                  </a:cubicBezTo>
                  <a:cubicBezTo>
                    <a:pt x="28054" y="11356"/>
                    <a:pt x="28704" y="5436"/>
                    <a:pt x="24855" y="2182"/>
                  </a:cubicBezTo>
                  <a:cubicBezTo>
                    <a:pt x="22673" y="338"/>
                    <a:pt x="19811" y="1"/>
                    <a:pt x="16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5"/>
            <p:cNvSpPr/>
            <p:nvPr/>
          </p:nvSpPr>
          <p:spPr>
            <a:xfrm>
              <a:off x="952175" y="2132925"/>
              <a:ext cx="726150" cy="1031675"/>
            </a:xfrm>
            <a:custGeom>
              <a:avLst/>
              <a:gdLst/>
              <a:ahLst/>
              <a:cxnLst/>
              <a:rect l="l" t="t" r="r" b="b"/>
              <a:pathLst>
                <a:path w="29046" h="41267" extrusionOk="0">
                  <a:moveTo>
                    <a:pt x="16798" y="940"/>
                  </a:moveTo>
                  <a:cubicBezTo>
                    <a:pt x="19613" y="940"/>
                    <a:pt x="22334" y="1271"/>
                    <a:pt x="24402" y="3012"/>
                  </a:cubicBezTo>
                  <a:cubicBezTo>
                    <a:pt x="28060" y="6104"/>
                    <a:pt x="27410" y="12026"/>
                    <a:pt x="26228" y="22776"/>
                  </a:cubicBezTo>
                  <a:cubicBezTo>
                    <a:pt x="25225" y="31884"/>
                    <a:pt x="24528" y="36743"/>
                    <a:pt x="20701" y="39016"/>
                  </a:cubicBezTo>
                  <a:cubicBezTo>
                    <a:pt x="18852" y="40114"/>
                    <a:pt x="16712" y="40326"/>
                    <a:pt x="14914" y="40326"/>
                  </a:cubicBezTo>
                  <a:cubicBezTo>
                    <a:pt x="14285" y="40326"/>
                    <a:pt x="13698" y="40300"/>
                    <a:pt x="13180" y="40277"/>
                  </a:cubicBezTo>
                  <a:cubicBezTo>
                    <a:pt x="11307" y="40193"/>
                    <a:pt x="6346" y="39978"/>
                    <a:pt x="5224" y="37501"/>
                  </a:cubicBezTo>
                  <a:cubicBezTo>
                    <a:pt x="4717" y="36385"/>
                    <a:pt x="5271" y="35244"/>
                    <a:pt x="6764" y="32200"/>
                  </a:cubicBezTo>
                  <a:cubicBezTo>
                    <a:pt x="6979" y="31746"/>
                    <a:pt x="7217" y="31263"/>
                    <a:pt x="7475" y="30732"/>
                  </a:cubicBezTo>
                  <a:cubicBezTo>
                    <a:pt x="11574" y="22227"/>
                    <a:pt x="13180" y="18710"/>
                    <a:pt x="11844" y="17093"/>
                  </a:cubicBezTo>
                  <a:cubicBezTo>
                    <a:pt x="11474" y="16649"/>
                    <a:pt x="10975" y="16492"/>
                    <a:pt x="10399" y="16492"/>
                  </a:cubicBezTo>
                  <a:cubicBezTo>
                    <a:pt x="9718" y="16492"/>
                    <a:pt x="8930" y="16711"/>
                    <a:pt x="8119" y="16938"/>
                  </a:cubicBezTo>
                  <a:cubicBezTo>
                    <a:pt x="7195" y="17194"/>
                    <a:pt x="6195" y="17473"/>
                    <a:pt x="5253" y="17473"/>
                  </a:cubicBezTo>
                  <a:cubicBezTo>
                    <a:pt x="4613" y="17473"/>
                    <a:pt x="4000" y="17344"/>
                    <a:pt x="3456" y="16991"/>
                  </a:cubicBezTo>
                  <a:cubicBezTo>
                    <a:pt x="2400" y="16305"/>
                    <a:pt x="1648" y="14801"/>
                    <a:pt x="1386" y="12861"/>
                  </a:cubicBezTo>
                  <a:cubicBezTo>
                    <a:pt x="968" y="9692"/>
                    <a:pt x="1923" y="6277"/>
                    <a:pt x="3814" y="4164"/>
                  </a:cubicBezTo>
                  <a:cubicBezTo>
                    <a:pt x="6412" y="1269"/>
                    <a:pt x="10387" y="1133"/>
                    <a:pt x="14236" y="1001"/>
                  </a:cubicBezTo>
                  <a:cubicBezTo>
                    <a:pt x="15088" y="970"/>
                    <a:pt x="15947" y="940"/>
                    <a:pt x="16798" y="940"/>
                  </a:cubicBezTo>
                  <a:close/>
                  <a:moveTo>
                    <a:pt x="16725" y="1"/>
                  </a:moveTo>
                  <a:cubicBezTo>
                    <a:pt x="15872" y="1"/>
                    <a:pt x="15024" y="30"/>
                    <a:pt x="14200" y="58"/>
                  </a:cubicBezTo>
                  <a:cubicBezTo>
                    <a:pt x="10161" y="201"/>
                    <a:pt x="5982" y="345"/>
                    <a:pt x="3117" y="3532"/>
                  </a:cubicBezTo>
                  <a:cubicBezTo>
                    <a:pt x="1045" y="5847"/>
                    <a:pt x="1" y="9555"/>
                    <a:pt x="455" y="12987"/>
                  </a:cubicBezTo>
                  <a:cubicBezTo>
                    <a:pt x="753" y="15200"/>
                    <a:pt x="1660" y="16944"/>
                    <a:pt x="2949" y="17779"/>
                  </a:cubicBezTo>
                  <a:cubicBezTo>
                    <a:pt x="3669" y="18248"/>
                    <a:pt x="4456" y="18413"/>
                    <a:pt x="5250" y="18413"/>
                  </a:cubicBezTo>
                  <a:cubicBezTo>
                    <a:pt x="6326" y="18413"/>
                    <a:pt x="7417" y="18109"/>
                    <a:pt x="8376" y="17845"/>
                  </a:cubicBezTo>
                  <a:cubicBezTo>
                    <a:pt x="9147" y="17627"/>
                    <a:pt x="9855" y="17430"/>
                    <a:pt x="10381" y="17430"/>
                  </a:cubicBezTo>
                  <a:cubicBezTo>
                    <a:pt x="10706" y="17430"/>
                    <a:pt x="10961" y="17505"/>
                    <a:pt x="11120" y="17696"/>
                  </a:cubicBezTo>
                  <a:cubicBezTo>
                    <a:pt x="12130" y="18913"/>
                    <a:pt x="9820" y="23701"/>
                    <a:pt x="6626" y="30321"/>
                  </a:cubicBezTo>
                  <a:cubicBezTo>
                    <a:pt x="6370" y="30851"/>
                    <a:pt x="6136" y="31341"/>
                    <a:pt x="5916" y="31782"/>
                  </a:cubicBezTo>
                  <a:cubicBezTo>
                    <a:pt x="4334" y="35024"/>
                    <a:pt x="3678" y="36366"/>
                    <a:pt x="4364" y="37889"/>
                  </a:cubicBezTo>
                  <a:cubicBezTo>
                    <a:pt x="5725" y="40892"/>
                    <a:pt x="11109" y="41124"/>
                    <a:pt x="13139" y="41214"/>
                  </a:cubicBezTo>
                  <a:cubicBezTo>
                    <a:pt x="13676" y="41237"/>
                    <a:pt x="14279" y="41267"/>
                    <a:pt x="14935" y="41267"/>
                  </a:cubicBezTo>
                  <a:cubicBezTo>
                    <a:pt x="16845" y="41267"/>
                    <a:pt x="19143" y="41035"/>
                    <a:pt x="21184" y="39823"/>
                  </a:cubicBezTo>
                  <a:cubicBezTo>
                    <a:pt x="25589" y="37203"/>
                    <a:pt x="26217" y="31503"/>
                    <a:pt x="27165" y="22877"/>
                  </a:cubicBezTo>
                  <a:cubicBezTo>
                    <a:pt x="28377" y="11805"/>
                    <a:pt x="29046" y="5704"/>
                    <a:pt x="25005" y="2296"/>
                  </a:cubicBezTo>
                  <a:cubicBezTo>
                    <a:pt x="22707" y="350"/>
                    <a:pt x="19683" y="1"/>
                    <a:pt x="16725"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35"/>
          <p:cNvGrpSpPr/>
          <p:nvPr/>
        </p:nvGrpSpPr>
        <p:grpSpPr>
          <a:xfrm>
            <a:off x="7104412" y="2047330"/>
            <a:ext cx="1324481" cy="1704076"/>
            <a:chOff x="5951325" y="666000"/>
            <a:chExt cx="859550" cy="1105825"/>
          </a:xfrm>
        </p:grpSpPr>
        <p:sp>
          <p:nvSpPr>
            <p:cNvPr id="938" name="Google Shape;938;p35"/>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5"/>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35"/>
          <p:cNvGrpSpPr/>
          <p:nvPr/>
        </p:nvGrpSpPr>
        <p:grpSpPr>
          <a:xfrm>
            <a:off x="1352475" y="2745900"/>
            <a:ext cx="827325" cy="1079650"/>
            <a:chOff x="4763825" y="3528850"/>
            <a:chExt cx="827325" cy="1079650"/>
          </a:xfrm>
        </p:grpSpPr>
        <p:sp>
          <p:nvSpPr>
            <p:cNvPr id="942" name="Google Shape;942;p35"/>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6"/>
          <p:cNvSpPr txBox="1">
            <a:spLocks noGrp="1"/>
          </p:cNvSpPr>
          <p:nvPr>
            <p:ph type="title"/>
          </p:nvPr>
        </p:nvSpPr>
        <p:spPr>
          <a:xfrm>
            <a:off x="1959775" y="3419025"/>
            <a:ext cx="52233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—Wikipedia</a:t>
            </a:r>
            <a:endParaRPr/>
          </a:p>
        </p:txBody>
      </p:sp>
      <p:sp>
        <p:nvSpPr>
          <p:cNvPr id="950" name="Google Shape;950;p36"/>
          <p:cNvSpPr txBox="1">
            <a:spLocks noGrp="1"/>
          </p:cNvSpPr>
          <p:nvPr>
            <p:ph type="subTitle" idx="1"/>
          </p:nvPr>
        </p:nvSpPr>
        <p:spPr>
          <a:xfrm>
            <a:off x="1306125" y="1143400"/>
            <a:ext cx="6530700" cy="229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“A cardinal number is a number that represents a quantity. This number is used to express the count in counting objects, calculating age, calculating time, counting members of a set, and others.</a:t>
            </a:r>
            <a:r>
              <a:rPr lang="en" sz="2500">
                <a:highlight>
                  <a:schemeClr val="dk2"/>
                </a:highlight>
              </a:rPr>
              <a:t>”</a:t>
            </a:r>
            <a:endParaRPr sz="2500">
              <a:highlight>
                <a:schemeClr val="dk2"/>
              </a:highlight>
            </a:endParaRPr>
          </a:p>
        </p:txBody>
      </p:sp>
      <p:grpSp>
        <p:nvGrpSpPr>
          <p:cNvPr id="951" name="Google Shape;951;p36"/>
          <p:cNvGrpSpPr/>
          <p:nvPr/>
        </p:nvGrpSpPr>
        <p:grpSpPr>
          <a:xfrm>
            <a:off x="444264" y="2734787"/>
            <a:ext cx="1376390" cy="1801590"/>
            <a:chOff x="926375" y="661825"/>
            <a:chExt cx="851200" cy="1114225"/>
          </a:xfrm>
        </p:grpSpPr>
        <p:sp>
          <p:nvSpPr>
            <p:cNvPr id="952" name="Google Shape;952;p36"/>
            <p:cNvSpPr/>
            <p:nvPr/>
          </p:nvSpPr>
          <p:spPr>
            <a:xfrm>
              <a:off x="926375" y="661825"/>
              <a:ext cx="827300" cy="1079525"/>
            </a:xfrm>
            <a:custGeom>
              <a:avLst/>
              <a:gdLst/>
              <a:ahLst/>
              <a:cxnLst/>
              <a:rect l="l" t="t" r="r" b="b"/>
              <a:pathLst>
                <a:path w="33092" h="43181" extrusionOk="0">
                  <a:moveTo>
                    <a:pt x="15394" y="0"/>
                  </a:moveTo>
                  <a:cubicBezTo>
                    <a:pt x="0" y="0"/>
                    <a:pt x="0" y="9664"/>
                    <a:pt x="0" y="21590"/>
                  </a:cubicBezTo>
                  <a:cubicBezTo>
                    <a:pt x="0" y="33516"/>
                    <a:pt x="0" y="43180"/>
                    <a:pt x="15394" y="43180"/>
                  </a:cubicBezTo>
                  <a:cubicBezTo>
                    <a:pt x="33092" y="43180"/>
                    <a:pt x="30788" y="33516"/>
                    <a:pt x="30788" y="21590"/>
                  </a:cubicBezTo>
                  <a:cubicBezTo>
                    <a:pt x="30788" y="9664"/>
                    <a:pt x="30788" y="0"/>
                    <a:pt x="15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1009475" y="732575"/>
              <a:ext cx="768100" cy="1043475"/>
            </a:xfrm>
            <a:custGeom>
              <a:avLst/>
              <a:gdLst/>
              <a:ahLst/>
              <a:cxnLst/>
              <a:rect l="l" t="t" r="r" b="b"/>
              <a:pathLst>
                <a:path w="30724" h="41739" extrusionOk="0">
                  <a:moveTo>
                    <a:pt x="14600" y="1"/>
                  </a:moveTo>
                  <a:cubicBezTo>
                    <a:pt x="14275" y="1"/>
                    <a:pt x="14023" y="16"/>
                    <a:pt x="13867" y="30"/>
                  </a:cubicBezTo>
                  <a:cubicBezTo>
                    <a:pt x="7200" y="614"/>
                    <a:pt x="2335" y="5658"/>
                    <a:pt x="968" y="12039"/>
                  </a:cubicBezTo>
                  <a:cubicBezTo>
                    <a:pt x="527" y="14110"/>
                    <a:pt x="1" y="19912"/>
                    <a:pt x="2376" y="21243"/>
                  </a:cubicBezTo>
                  <a:cubicBezTo>
                    <a:pt x="2658" y="21400"/>
                    <a:pt x="2955" y="21469"/>
                    <a:pt x="3261" y="21469"/>
                  </a:cubicBezTo>
                  <a:cubicBezTo>
                    <a:pt x="5197" y="21469"/>
                    <a:pt x="7521" y="18718"/>
                    <a:pt x="9062" y="18151"/>
                  </a:cubicBezTo>
                  <a:cubicBezTo>
                    <a:pt x="9558" y="17969"/>
                    <a:pt x="9972" y="17886"/>
                    <a:pt x="10316" y="17886"/>
                  </a:cubicBezTo>
                  <a:cubicBezTo>
                    <a:pt x="12146" y="17886"/>
                    <a:pt x="12037" y="20201"/>
                    <a:pt x="11987" y="22114"/>
                  </a:cubicBezTo>
                  <a:cubicBezTo>
                    <a:pt x="11880" y="26698"/>
                    <a:pt x="11228" y="29814"/>
                    <a:pt x="11067" y="31336"/>
                  </a:cubicBezTo>
                  <a:cubicBezTo>
                    <a:pt x="10638" y="35395"/>
                    <a:pt x="10244" y="39191"/>
                    <a:pt x="12202" y="40839"/>
                  </a:cubicBezTo>
                  <a:cubicBezTo>
                    <a:pt x="12959" y="41474"/>
                    <a:pt x="14008" y="41739"/>
                    <a:pt x="15152" y="41739"/>
                  </a:cubicBezTo>
                  <a:cubicBezTo>
                    <a:pt x="16996" y="41739"/>
                    <a:pt x="19089" y="41053"/>
                    <a:pt x="20605" y="40128"/>
                  </a:cubicBezTo>
                  <a:cubicBezTo>
                    <a:pt x="30718" y="33981"/>
                    <a:pt x="30723" y="7944"/>
                    <a:pt x="20368" y="1587"/>
                  </a:cubicBezTo>
                  <a:cubicBezTo>
                    <a:pt x="18137" y="221"/>
                    <a:pt x="15835" y="1"/>
                    <a:pt x="1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939050" y="664525"/>
              <a:ext cx="730200" cy="1066775"/>
            </a:xfrm>
            <a:custGeom>
              <a:avLst/>
              <a:gdLst/>
              <a:ahLst/>
              <a:cxnLst/>
              <a:rect l="l" t="t" r="r" b="b"/>
              <a:pathLst>
                <a:path w="29208" h="42671" extrusionOk="0">
                  <a:moveTo>
                    <a:pt x="15151" y="940"/>
                  </a:moveTo>
                  <a:cubicBezTo>
                    <a:pt x="16295" y="940"/>
                    <a:pt x="18529" y="1137"/>
                    <a:pt x="20683" y="2459"/>
                  </a:cubicBezTo>
                  <a:cubicBezTo>
                    <a:pt x="25298" y="5289"/>
                    <a:pt x="28270" y="12802"/>
                    <a:pt x="28252" y="21607"/>
                  </a:cubicBezTo>
                  <a:cubicBezTo>
                    <a:pt x="28240" y="30196"/>
                    <a:pt x="25362" y="37497"/>
                    <a:pt x="20921" y="40194"/>
                  </a:cubicBezTo>
                  <a:cubicBezTo>
                    <a:pt x="19414" y="41112"/>
                    <a:pt x="17428" y="41731"/>
                    <a:pt x="15724" y="41731"/>
                  </a:cubicBezTo>
                  <a:cubicBezTo>
                    <a:pt x="14667" y="41731"/>
                    <a:pt x="13719" y="41493"/>
                    <a:pt x="13061" y="40940"/>
                  </a:cubicBezTo>
                  <a:cubicBezTo>
                    <a:pt x="11294" y="39461"/>
                    <a:pt x="11681" y="35766"/>
                    <a:pt x="12094" y="31855"/>
                  </a:cubicBezTo>
                  <a:cubicBezTo>
                    <a:pt x="12135" y="31474"/>
                    <a:pt x="12207" y="30990"/>
                    <a:pt x="12290" y="30411"/>
                  </a:cubicBezTo>
                  <a:cubicBezTo>
                    <a:pt x="12548" y="28675"/>
                    <a:pt x="12935" y="26042"/>
                    <a:pt x="13019" y="22592"/>
                  </a:cubicBezTo>
                  <a:lnTo>
                    <a:pt x="13025" y="22425"/>
                  </a:lnTo>
                  <a:cubicBezTo>
                    <a:pt x="13061" y="20819"/>
                    <a:pt x="13108" y="18998"/>
                    <a:pt x="12028" y="18223"/>
                  </a:cubicBezTo>
                  <a:cubicBezTo>
                    <a:pt x="11711" y="17995"/>
                    <a:pt x="11330" y="17876"/>
                    <a:pt x="10882" y="17876"/>
                  </a:cubicBezTo>
                  <a:cubicBezTo>
                    <a:pt x="10471" y="17876"/>
                    <a:pt x="9992" y="17978"/>
                    <a:pt x="9461" y="18174"/>
                  </a:cubicBezTo>
                  <a:cubicBezTo>
                    <a:pt x="8787" y="18419"/>
                    <a:pt x="8035" y="19005"/>
                    <a:pt x="7235" y="19620"/>
                  </a:cubicBezTo>
                  <a:cubicBezTo>
                    <a:pt x="6098" y="20494"/>
                    <a:pt x="4843" y="21463"/>
                    <a:pt x="3824" y="21463"/>
                  </a:cubicBezTo>
                  <a:cubicBezTo>
                    <a:pt x="3590" y="21463"/>
                    <a:pt x="3369" y="21412"/>
                    <a:pt x="3165" y="21297"/>
                  </a:cubicBezTo>
                  <a:cubicBezTo>
                    <a:pt x="1248" y="20229"/>
                    <a:pt x="1457" y="15107"/>
                    <a:pt x="1989" y="12600"/>
                  </a:cubicBezTo>
                  <a:cubicBezTo>
                    <a:pt x="3385" y="6076"/>
                    <a:pt x="8286" y="1504"/>
                    <a:pt x="14469" y="967"/>
                  </a:cubicBezTo>
                  <a:cubicBezTo>
                    <a:pt x="14591" y="956"/>
                    <a:pt x="14828" y="940"/>
                    <a:pt x="15151" y="940"/>
                  </a:cubicBezTo>
                  <a:close/>
                  <a:moveTo>
                    <a:pt x="15136" y="0"/>
                  </a:moveTo>
                  <a:cubicBezTo>
                    <a:pt x="14780" y="0"/>
                    <a:pt x="14521" y="18"/>
                    <a:pt x="14386" y="30"/>
                  </a:cubicBezTo>
                  <a:cubicBezTo>
                    <a:pt x="7785" y="603"/>
                    <a:pt x="2556" y="5460"/>
                    <a:pt x="1069" y="12403"/>
                  </a:cubicBezTo>
                  <a:cubicBezTo>
                    <a:pt x="633" y="14444"/>
                    <a:pt x="0" y="20604"/>
                    <a:pt x="2705" y="22114"/>
                  </a:cubicBezTo>
                  <a:cubicBezTo>
                    <a:pt x="3071" y="22319"/>
                    <a:pt x="3448" y="22408"/>
                    <a:pt x="3829" y="22408"/>
                  </a:cubicBezTo>
                  <a:cubicBezTo>
                    <a:pt x="5156" y="22408"/>
                    <a:pt x="6547" y="21334"/>
                    <a:pt x="7808" y="20366"/>
                  </a:cubicBezTo>
                  <a:cubicBezTo>
                    <a:pt x="8548" y="19793"/>
                    <a:pt x="9246" y="19256"/>
                    <a:pt x="9783" y="19058"/>
                  </a:cubicBezTo>
                  <a:cubicBezTo>
                    <a:pt x="10212" y="18899"/>
                    <a:pt x="10578" y="18819"/>
                    <a:pt x="10876" y="18819"/>
                  </a:cubicBezTo>
                  <a:cubicBezTo>
                    <a:pt x="11125" y="18819"/>
                    <a:pt x="11327" y="18875"/>
                    <a:pt x="11479" y="18987"/>
                  </a:cubicBezTo>
                  <a:cubicBezTo>
                    <a:pt x="12160" y="19471"/>
                    <a:pt x="12118" y="21094"/>
                    <a:pt x="12082" y="22400"/>
                  </a:cubicBezTo>
                  <a:lnTo>
                    <a:pt x="12082" y="22568"/>
                  </a:lnTo>
                  <a:cubicBezTo>
                    <a:pt x="11998" y="25965"/>
                    <a:pt x="11617" y="28560"/>
                    <a:pt x="11359" y="30274"/>
                  </a:cubicBezTo>
                  <a:cubicBezTo>
                    <a:pt x="11276" y="30871"/>
                    <a:pt x="11198" y="31367"/>
                    <a:pt x="11157" y="31755"/>
                  </a:cubicBezTo>
                  <a:cubicBezTo>
                    <a:pt x="10721" y="35921"/>
                    <a:pt x="10309" y="39855"/>
                    <a:pt x="12458" y="41662"/>
                  </a:cubicBezTo>
                  <a:cubicBezTo>
                    <a:pt x="13317" y="42384"/>
                    <a:pt x="14463" y="42671"/>
                    <a:pt x="15687" y="42671"/>
                  </a:cubicBezTo>
                  <a:cubicBezTo>
                    <a:pt x="17717" y="42671"/>
                    <a:pt x="19948" y="41890"/>
                    <a:pt x="21411" y="40995"/>
                  </a:cubicBezTo>
                  <a:cubicBezTo>
                    <a:pt x="27130" y="37521"/>
                    <a:pt x="29183" y="28704"/>
                    <a:pt x="29194" y="21612"/>
                  </a:cubicBezTo>
                  <a:cubicBezTo>
                    <a:pt x="29207" y="14349"/>
                    <a:pt x="27105" y="5294"/>
                    <a:pt x="21172" y="1653"/>
                  </a:cubicBezTo>
                  <a:cubicBezTo>
                    <a:pt x="18825" y="217"/>
                    <a:pt x="16387" y="0"/>
                    <a:pt x="1513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6"/>
          <p:cNvGrpSpPr/>
          <p:nvPr/>
        </p:nvGrpSpPr>
        <p:grpSpPr>
          <a:xfrm>
            <a:off x="7578623" y="176888"/>
            <a:ext cx="1150156" cy="1540120"/>
            <a:chOff x="3453500" y="2101050"/>
            <a:chExt cx="827450" cy="1108000"/>
          </a:xfrm>
        </p:grpSpPr>
        <p:sp>
          <p:nvSpPr>
            <p:cNvPr id="956" name="Google Shape;956;p36"/>
            <p:cNvSpPr/>
            <p:nvPr/>
          </p:nvSpPr>
          <p:spPr>
            <a:xfrm>
              <a:off x="3453500" y="2101050"/>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3098" y="43181"/>
                    <a:pt x="30793" y="33517"/>
                    <a:pt x="30793" y="21591"/>
                  </a:cubicBezTo>
                  <a:cubicBezTo>
                    <a:pt x="30793" y="9665"/>
                    <a:pt x="30793"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3539725" y="2171825"/>
              <a:ext cx="710650" cy="1037225"/>
            </a:xfrm>
            <a:custGeom>
              <a:avLst/>
              <a:gdLst/>
              <a:ahLst/>
              <a:cxnLst/>
              <a:rect l="l" t="t" r="r" b="b"/>
              <a:pathLst>
                <a:path w="28426" h="41489" extrusionOk="0">
                  <a:moveTo>
                    <a:pt x="14095" y="12503"/>
                  </a:moveTo>
                  <a:cubicBezTo>
                    <a:pt x="14126" y="12503"/>
                    <a:pt x="14157" y="12504"/>
                    <a:pt x="14189" y="12505"/>
                  </a:cubicBezTo>
                  <a:cubicBezTo>
                    <a:pt x="17001" y="12613"/>
                    <a:pt x="17908" y="16784"/>
                    <a:pt x="15425" y="18079"/>
                  </a:cubicBezTo>
                  <a:cubicBezTo>
                    <a:pt x="15052" y="18272"/>
                    <a:pt x="14636" y="18365"/>
                    <a:pt x="14218" y="18365"/>
                  </a:cubicBezTo>
                  <a:cubicBezTo>
                    <a:pt x="13497" y="18365"/>
                    <a:pt x="12770" y="18090"/>
                    <a:pt x="12249" y="17584"/>
                  </a:cubicBezTo>
                  <a:cubicBezTo>
                    <a:pt x="11431" y="16790"/>
                    <a:pt x="11156" y="15495"/>
                    <a:pt x="11533" y="14421"/>
                  </a:cubicBezTo>
                  <a:cubicBezTo>
                    <a:pt x="11911" y="13346"/>
                    <a:pt x="12966" y="12503"/>
                    <a:pt x="14095" y="12503"/>
                  </a:cubicBezTo>
                  <a:close/>
                  <a:moveTo>
                    <a:pt x="14476" y="1"/>
                  </a:moveTo>
                  <a:cubicBezTo>
                    <a:pt x="14153" y="1"/>
                    <a:pt x="13904" y="16"/>
                    <a:pt x="13748" y="29"/>
                  </a:cubicBezTo>
                  <a:cubicBezTo>
                    <a:pt x="7073" y="615"/>
                    <a:pt x="2216" y="5658"/>
                    <a:pt x="849" y="12040"/>
                  </a:cubicBezTo>
                  <a:cubicBezTo>
                    <a:pt x="97" y="15561"/>
                    <a:pt x="1" y="21482"/>
                    <a:pt x="4006" y="23154"/>
                  </a:cubicBezTo>
                  <a:cubicBezTo>
                    <a:pt x="5869" y="23936"/>
                    <a:pt x="7982" y="23500"/>
                    <a:pt x="9855" y="24258"/>
                  </a:cubicBezTo>
                  <a:cubicBezTo>
                    <a:pt x="10632" y="24575"/>
                    <a:pt x="11354" y="25123"/>
                    <a:pt x="11701" y="25893"/>
                  </a:cubicBezTo>
                  <a:cubicBezTo>
                    <a:pt x="12034" y="26639"/>
                    <a:pt x="11980" y="27523"/>
                    <a:pt x="11670" y="28281"/>
                  </a:cubicBezTo>
                  <a:cubicBezTo>
                    <a:pt x="11318" y="29129"/>
                    <a:pt x="10751" y="29689"/>
                    <a:pt x="10065" y="30096"/>
                  </a:cubicBezTo>
                  <a:cubicBezTo>
                    <a:pt x="7927" y="31361"/>
                    <a:pt x="4668" y="31134"/>
                    <a:pt x="3420" y="33545"/>
                  </a:cubicBezTo>
                  <a:cubicBezTo>
                    <a:pt x="2919" y="34512"/>
                    <a:pt x="3045" y="35713"/>
                    <a:pt x="3541" y="36685"/>
                  </a:cubicBezTo>
                  <a:cubicBezTo>
                    <a:pt x="4036" y="37652"/>
                    <a:pt x="4860" y="38410"/>
                    <a:pt x="5748" y="39043"/>
                  </a:cubicBezTo>
                  <a:cubicBezTo>
                    <a:pt x="7995" y="40637"/>
                    <a:pt x="10751" y="41488"/>
                    <a:pt x="13505" y="41488"/>
                  </a:cubicBezTo>
                  <a:cubicBezTo>
                    <a:pt x="14329" y="41488"/>
                    <a:pt x="15152" y="41412"/>
                    <a:pt x="15962" y="41257"/>
                  </a:cubicBezTo>
                  <a:cubicBezTo>
                    <a:pt x="18403" y="40785"/>
                    <a:pt x="20701" y="39598"/>
                    <a:pt x="22522" y="37909"/>
                  </a:cubicBezTo>
                  <a:cubicBezTo>
                    <a:pt x="27631" y="33170"/>
                    <a:pt x="28426" y="24890"/>
                    <a:pt x="27941" y="18300"/>
                  </a:cubicBezTo>
                  <a:cubicBezTo>
                    <a:pt x="27506" y="12379"/>
                    <a:pt x="25685" y="4924"/>
                    <a:pt x="20247" y="1594"/>
                  </a:cubicBezTo>
                  <a:cubicBezTo>
                    <a:pt x="18015" y="222"/>
                    <a:pt x="15710" y="1"/>
                    <a:pt x="14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3469900" y="2103775"/>
              <a:ext cx="733175" cy="1060550"/>
            </a:xfrm>
            <a:custGeom>
              <a:avLst/>
              <a:gdLst/>
              <a:ahLst/>
              <a:cxnLst/>
              <a:rect l="l" t="t" r="r" b="b"/>
              <a:pathLst>
                <a:path w="29327" h="42422" extrusionOk="0">
                  <a:moveTo>
                    <a:pt x="14643" y="13437"/>
                  </a:moveTo>
                  <a:cubicBezTo>
                    <a:pt x="14660" y="13437"/>
                    <a:pt x="14684" y="13442"/>
                    <a:pt x="14708" y="13442"/>
                  </a:cubicBezTo>
                  <a:cubicBezTo>
                    <a:pt x="15985" y="13490"/>
                    <a:pt x="16671" y="14528"/>
                    <a:pt x="16869" y="15399"/>
                  </a:cubicBezTo>
                  <a:cubicBezTo>
                    <a:pt x="17065" y="16283"/>
                    <a:pt x="16893" y="17531"/>
                    <a:pt x="15740" y="18128"/>
                  </a:cubicBezTo>
                  <a:cubicBezTo>
                    <a:pt x="15444" y="18283"/>
                    <a:pt x="15105" y="18357"/>
                    <a:pt x="14760" y="18357"/>
                  </a:cubicBezTo>
                  <a:cubicBezTo>
                    <a:pt x="14161" y="18357"/>
                    <a:pt x="13546" y="18132"/>
                    <a:pt x="13114" y="17716"/>
                  </a:cubicBezTo>
                  <a:cubicBezTo>
                    <a:pt x="12439" y="17060"/>
                    <a:pt x="12194" y="15961"/>
                    <a:pt x="12517" y="15041"/>
                  </a:cubicBezTo>
                  <a:cubicBezTo>
                    <a:pt x="12839" y="14117"/>
                    <a:pt x="13747" y="13437"/>
                    <a:pt x="14643" y="13437"/>
                  </a:cubicBezTo>
                  <a:close/>
                  <a:moveTo>
                    <a:pt x="14647" y="12497"/>
                  </a:moveTo>
                  <a:cubicBezTo>
                    <a:pt x="13343" y="12497"/>
                    <a:pt x="12088" y="13421"/>
                    <a:pt x="11628" y="14732"/>
                  </a:cubicBezTo>
                  <a:cubicBezTo>
                    <a:pt x="11180" y="16002"/>
                    <a:pt x="11514" y="17471"/>
                    <a:pt x="12458" y="18390"/>
                  </a:cubicBezTo>
                  <a:cubicBezTo>
                    <a:pt x="13072" y="18981"/>
                    <a:pt x="13921" y="19297"/>
                    <a:pt x="14756" y="19297"/>
                  </a:cubicBezTo>
                  <a:cubicBezTo>
                    <a:pt x="15251" y="19297"/>
                    <a:pt x="15740" y="19190"/>
                    <a:pt x="16177" y="18963"/>
                  </a:cubicBezTo>
                  <a:cubicBezTo>
                    <a:pt x="17692" y="18170"/>
                    <a:pt x="18075" y="16504"/>
                    <a:pt x="17781" y="15197"/>
                  </a:cubicBezTo>
                  <a:cubicBezTo>
                    <a:pt x="17430" y="13616"/>
                    <a:pt x="16236" y="12559"/>
                    <a:pt x="14744" y="12498"/>
                  </a:cubicBezTo>
                  <a:cubicBezTo>
                    <a:pt x="14712" y="12497"/>
                    <a:pt x="14680" y="12497"/>
                    <a:pt x="14647" y="12497"/>
                  </a:cubicBezTo>
                  <a:close/>
                  <a:moveTo>
                    <a:pt x="15006" y="938"/>
                  </a:moveTo>
                  <a:cubicBezTo>
                    <a:pt x="16147" y="938"/>
                    <a:pt x="18384" y="1134"/>
                    <a:pt x="20533" y="2459"/>
                  </a:cubicBezTo>
                  <a:cubicBezTo>
                    <a:pt x="26252" y="5963"/>
                    <a:pt x="27673" y="14200"/>
                    <a:pt x="28007" y="18802"/>
                  </a:cubicBezTo>
                  <a:cubicBezTo>
                    <a:pt x="28376" y="23816"/>
                    <a:pt x="28180" y="32984"/>
                    <a:pt x="22742" y="38028"/>
                  </a:cubicBezTo>
                  <a:cubicBezTo>
                    <a:pt x="20976" y="39664"/>
                    <a:pt x="18725" y="40816"/>
                    <a:pt x="16409" y="41257"/>
                  </a:cubicBezTo>
                  <a:cubicBezTo>
                    <a:pt x="15636" y="41406"/>
                    <a:pt x="14847" y="41479"/>
                    <a:pt x="14056" y="41479"/>
                  </a:cubicBezTo>
                  <a:cubicBezTo>
                    <a:pt x="11395" y="41479"/>
                    <a:pt x="8712" y="40652"/>
                    <a:pt x="6554" y="39121"/>
                  </a:cubicBezTo>
                  <a:cubicBezTo>
                    <a:pt x="5563" y="38416"/>
                    <a:pt x="4888" y="37700"/>
                    <a:pt x="4494" y="36936"/>
                  </a:cubicBezTo>
                  <a:cubicBezTo>
                    <a:pt x="4029" y="36022"/>
                    <a:pt x="3981" y="34984"/>
                    <a:pt x="4375" y="34226"/>
                  </a:cubicBezTo>
                  <a:cubicBezTo>
                    <a:pt x="5080" y="32865"/>
                    <a:pt x="6560" y="32441"/>
                    <a:pt x="8124" y="31994"/>
                  </a:cubicBezTo>
                  <a:cubicBezTo>
                    <a:pt x="9056" y="31730"/>
                    <a:pt x="10017" y="31457"/>
                    <a:pt x="10841" y="30967"/>
                  </a:cubicBezTo>
                  <a:cubicBezTo>
                    <a:pt x="11693" y="30460"/>
                    <a:pt x="12279" y="29791"/>
                    <a:pt x="12637" y="28925"/>
                  </a:cubicBezTo>
                  <a:cubicBezTo>
                    <a:pt x="13025" y="27994"/>
                    <a:pt x="13031" y="26986"/>
                    <a:pt x="12660" y="26168"/>
                  </a:cubicBezTo>
                  <a:cubicBezTo>
                    <a:pt x="12296" y="25356"/>
                    <a:pt x="11557" y="24688"/>
                    <a:pt x="10565" y="24288"/>
                  </a:cubicBezTo>
                  <a:cubicBezTo>
                    <a:pt x="9574" y="23887"/>
                    <a:pt x="8530" y="23798"/>
                    <a:pt x="7527" y="23715"/>
                  </a:cubicBezTo>
                  <a:cubicBezTo>
                    <a:pt x="6530" y="23631"/>
                    <a:pt x="5593" y="23553"/>
                    <a:pt x="4722" y="23189"/>
                  </a:cubicBezTo>
                  <a:cubicBezTo>
                    <a:pt x="138" y="21267"/>
                    <a:pt x="1654" y="13484"/>
                    <a:pt x="1844" y="12600"/>
                  </a:cubicBezTo>
                  <a:cubicBezTo>
                    <a:pt x="3241" y="6076"/>
                    <a:pt x="8142" y="1504"/>
                    <a:pt x="14326" y="966"/>
                  </a:cubicBezTo>
                  <a:cubicBezTo>
                    <a:pt x="14445" y="955"/>
                    <a:pt x="14684" y="938"/>
                    <a:pt x="15006" y="938"/>
                  </a:cubicBezTo>
                  <a:close/>
                  <a:moveTo>
                    <a:pt x="14987" y="1"/>
                  </a:moveTo>
                  <a:cubicBezTo>
                    <a:pt x="14633" y="1"/>
                    <a:pt x="14376" y="18"/>
                    <a:pt x="14243" y="29"/>
                  </a:cubicBezTo>
                  <a:cubicBezTo>
                    <a:pt x="7640" y="603"/>
                    <a:pt x="2411" y="5462"/>
                    <a:pt x="926" y="12410"/>
                  </a:cubicBezTo>
                  <a:cubicBezTo>
                    <a:pt x="0" y="16732"/>
                    <a:pt x="347" y="22377"/>
                    <a:pt x="4364" y="24055"/>
                  </a:cubicBezTo>
                  <a:cubicBezTo>
                    <a:pt x="5367" y="24473"/>
                    <a:pt x="6423" y="24562"/>
                    <a:pt x="7450" y="24652"/>
                  </a:cubicBezTo>
                  <a:cubicBezTo>
                    <a:pt x="8428" y="24729"/>
                    <a:pt x="9354" y="24813"/>
                    <a:pt x="10213" y="25159"/>
                  </a:cubicBezTo>
                  <a:cubicBezTo>
                    <a:pt x="10977" y="25470"/>
                    <a:pt x="11538" y="25964"/>
                    <a:pt x="11807" y="26550"/>
                  </a:cubicBezTo>
                  <a:cubicBezTo>
                    <a:pt x="12070" y="27140"/>
                    <a:pt x="12058" y="27875"/>
                    <a:pt x="11772" y="28567"/>
                  </a:cubicBezTo>
                  <a:cubicBezTo>
                    <a:pt x="11491" y="29248"/>
                    <a:pt x="11043" y="29755"/>
                    <a:pt x="10362" y="30155"/>
                  </a:cubicBezTo>
                  <a:cubicBezTo>
                    <a:pt x="9640" y="30584"/>
                    <a:pt x="8781" y="30829"/>
                    <a:pt x="7868" y="31093"/>
                  </a:cubicBezTo>
                  <a:cubicBezTo>
                    <a:pt x="6178" y="31576"/>
                    <a:pt x="4430" y="32071"/>
                    <a:pt x="3540" y="33796"/>
                  </a:cubicBezTo>
                  <a:cubicBezTo>
                    <a:pt x="3003" y="34835"/>
                    <a:pt x="3045" y="36166"/>
                    <a:pt x="3659" y="37360"/>
                  </a:cubicBezTo>
                  <a:cubicBezTo>
                    <a:pt x="4119" y="38267"/>
                    <a:pt x="4888" y="39091"/>
                    <a:pt x="6011" y="39890"/>
                  </a:cubicBezTo>
                  <a:cubicBezTo>
                    <a:pt x="8334" y="41532"/>
                    <a:pt x="11210" y="42421"/>
                    <a:pt x="14069" y="42421"/>
                  </a:cubicBezTo>
                  <a:cubicBezTo>
                    <a:pt x="14916" y="42421"/>
                    <a:pt x="15758" y="42344"/>
                    <a:pt x="16588" y="42182"/>
                  </a:cubicBezTo>
                  <a:cubicBezTo>
                    <a:pt x="19078" y="41705"/>
                    <a:pt x="21489" y="40476"/>
                    <a:pt x="23381" y="38714"/>
                  </a:cubicBezTo>
                  <a:cubicBezTo>
                    <a:pt x="29111" y="33402"/>
                    <a:pt x="29326" y="23917"/>
                    <a:pt x="28944" y="18737"/>
                  </a:cubicBezTo>
                  <a:cubicBezTo>
                    <a:pt x="28597" y="13955"/>
                    <a:pt x="27100" y="5379"/>
                    <a:pt x="21029" y="1654"/>
                  </a:cubicBezTo>
                  <a:cubicBezTo>
                    <a:pt x="18680" y="216"/>
                    <a:pt x="16236" y="1"/>
                    <a:pt x="14987"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37"/>
          <p:cNvSpPr txBox="1">
            <a:spLocks noGrp="1"/>
          </p:cNvSpPr>
          <p:nvPr>
            <p:ph type="title"/>
          </p:nvPr>
        </p:nvSpPr>
        <p:spPr>
          <a:xfrm>
            <a:off x="1959775" y="572700"/>
            <a:ext cx="52245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a:t>
            </a:r>
            <a:endParaRPr/>
          </a:p>
        </p:txBody>
      </p:sp>
      <p:sp>
        <p:nvSpPr>
          <p:cNvPr id="964" name="Google Shape;964;p37"/>
          <p:cNvSpPr txBox="1">
            <a:spLocks noGrp="1"/>
          </p:cNvSpPr>
          <p:nvPr>
            <p:ph type="subTitle" idx="1"/>
          </p:nvPr>
        </p:nvSpPr>
        <p:spPr>
          <a:xfrm>
            <a:off x="1959775" y="2286000"/>
            <a:ext cx="5224500" cy="17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following is an example of a cardinal number</a:t>
            </a:r>
            <a:endParaRPr/>
          </a:p>
        </p:txBody>
      </p:sp>
      <p:grpSp>
        <p:nvGrpSpPr>
          <p:cNvPr id="965" name="Google Shape;965;p37"/>
          <p:cNvGrpSpPr/>
          <p:nvPr/>
        </p:nvGrpSpPr>
        <p:grpSpPr>
          <a:xfrm>
            <a:off x="663172" y="2961136"/>
            <a:ext cx="1244714" cy="1601345"/>
            <a:chOff x="5951325" y="666000"/>
            <a:chExt cx="859550" cy="1105825"/>
          </a:xfrm>
        </p:grpSpPr>
        <p:sp>
          <p:nvSpPr>
            <p:cNvPr id="966" name="Google Shape;966;p37"/>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37"/>
          <p:cNvGrpSpPr/>
          <p:nvPr/>
        </p:nvGrpSpPr>
        <p:grpSpPr>
          <a:xfrm>
            <a:off x="1371600" y="1184275"/>
            <a:ext cx="827325" cy="1079650"/>
            <a:chOff x="4763825" y="3528850"/>
            <a:chExt cx="827325" cy="1079650"/>
          </a:xfrm>
        </p:grpSpPr>
        <p:sp>
          <p:nvSpPr>
            <p:cNvPr id="970" name="Google Shape;970;p37"/>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7"/>
          <p:cNvGrpSpPr/>
          <p:nvPr/>
        </p:nvGrpSpPr>
        <p:grpSpPr>
          <a:xfrm>
            <a:off x="7127125" y="1133484"/>
            <a:ext cx="1244733" cy="1666764"/>
            <a:chOff x="3453500" y="2101050"/>
            <a:chExt cx="827450" cy="1108000"/>
          </a:xfrm>
        </p:grpSpPr>
        <p:sp>
          <p:nvSpPr>
            <p:cNvPr id="974" name="Google Shape;974;p37"/>
            <p:cNvSpPr/>
            <p:nvPr/>
          </p:nvSpPr>
          <p:spPr>
            <a:xfrm>
              <a:off x="3453500" y="2101050"/>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3098" y="43181"/>
                    <a:pt x="30793" y="33517"/>
                    <a:pt x="30793" y="21591"/>
                  </a:cubicBezTo>
                  <a:cubicBezTo>
                    <a:pt x="30793" y="9665"/>
                    <a:pt x="30793"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3539725" y="2171825"/>
              <a:ext cx="710650" cy="1037225"/>
            </a:xfrm>
            <a:custGeom>
              <a:avLst/>
              <a:gdLst/>
              <a:ahLst/>
              <a:cxnLst/>
              <a:rect l="l" t="t" r="r" b="b"/>
              <a:pathLst>
                <a:path w="28426" h="41489" extrusionOk="0">
                  <a:moveTo>
                    <a:pt x="14095" y="12503"/>
                  </a:moveTo>
                  <a:cubicBezTo>
                    <a:pt x="14126" y="12503"/>
                    <a:pt x="14157" y="12504"/>
                    <a:pt x="14189" y="12505"/>
                  </a:cubicBezTo>
                  <a:cubicBezTo>
                    <a:pt x="17001" y="12613"/>
                    <a:pt x="17908" y="16784"/>
                    <a:pt x="15425" y="18079"/>
                  </a:cubicBezTo>
                  <a:cubicBezTo>
                    <a:pt x="15052" y="18272"/>
                    <a:pt x="14636" y="18365"/>
                    <a:pt x="14218" y="18365"/>
                  </a:cubicBezTo>
                  <a:cubicBezTo>
                    <a:pt x="13497" y="18365"/>
                    <a:pt x="12770" y="18090"/>
                    <a:pt x="12249" y="17584"/>
                  </a:cubicBezTo>
                  <a:cubicBezTo>
                    <a:pt x="11431" y="16790"/>
                    <a:pt x="11156" y="15495"/>
                    <a:pt x="11533" y="14421"/>
                  </a:cubicBezTo>
                  <a:cubicBezTo>
                    <a:pt x="11911" y="13346"/>
                    <a:pt x="12966" y="12503"/>
                    <a:pt x="14095" y="12503"/>
                  </a:cubicBezTo>
                  <a:close/>
                  <a:moveTo>
                    <a:pt x="14476" y="1"/>
                  </a:moveTo>
                  <a:cubicBezTo>
                    <a:pt x="14153" y="1"/>
                    <a:pt x="13904" y="16"/>
                    <a:pt x="13748" y="29"/>
                  </a:cubicBezTo>
                  <a:cubicBezTo>
                    <a:pt x="7073" y="615"/>
                    <a:pt x="2216" y="5658"/>
                    <a:pt x="849" y="12040"/>
                  </a:cubicBezTo>
                  <a:cubicBezTo>
                    <a:pt x="97" y="15561"/>
                    <a:pt x="1" y="21482"/>
                    <a:pt x="4006" y="23154"/>
                  </a:cubicBezTo>
                  <a:cubicBezTo>
                    <a:pt x="5869" y="23936"/>
                    <a:pt x="7982" y="23500"/>
                    <a:pt x="9855" y="24258"/>
                  </a:cubicBezTo>
                  <a:cubicBezTo>
                    <a:pt x="10632" y="24575"/>
                    <a:pt x="11354" y="25123"/>
                    <a:pt x="11701" y="25893"/>
                  </a:cubicBezTo>
                  <a:cubicBezTo>
                    <a:pt x="12034" y="26639"/>
                    <a:pt x="11980" y="27523"/>
                    <a:pt x="11670" y="28281"/>
                  </a:cubicBezTo>
                  <a:cubicBezTo>
                    <a:pt x="11318" y="29129"/>
                    <a:pt x="10751" y="29689"/>
                    <a:pt x="10065" y="30096"/>
                  </a:cubicBezTo>
                  <a:cubicBezTo>
                    <a:pt x="7927" y="31361"/>
                    <a:pt x="4668" y="31134"/>
                    <a:pt x="3420" y="33545"/>
                  </a:cubicBezTo>
                  <a:cubicBezTo>
                    <a:pt x="2919" y="34512"/>
                    <a:pt x="3045" y="35713"/>
                    <a:pt x="3541" y="36685"/>
                  </a:cubicBezTo>
                  <a:cubicBezTo>
                    <a:pt x="4036" y="37652"/>
                    <a:pt x="4860" y="38410"/>
                    <a:pt x="5748" y="39043"/>
                  </a:cubicBezTo>
                  <a:cubicBezTo>
                    <a:pt x="7995" y="40637"/>
                    <a:pt x="10751" y="41488"/>
                    <a:pt x="13505" y="41488"/>
                  </a:cubicBezTo>
                  <a:cubicBezTo>
                    <a:pt x="14329" y="41488"/>
                    <a:pt x="15152" y="41412"/>
                    <a:pt x="15962" y="41257"/>
                  </a:cubicBezTo>
                  <a:cubicBezTo>
                    <a:pt x="18403" y="40785"/>
                    <a:pt x="20701" y="39598"/>
                    <a:pt x="22522" y="37909"/>
                  </a:cubicBezTo>
                  <a:cubicBezTo>
                    <a:pt x="27631" y="33170"/>
                    <a:pt x="28426" y="24890"/>
                    <a:pt x="27941" y="18300"/>
                  </a:cubicBezTo>
                  <a:cubicBezTo>
                    <a:pt x="27506" y="12379"/>
                    <a:pt x="25685" y="4924"/>
                    <a:pt x="20247" y="1594"/>
                  </a:cubicBezTo>
                  <a:cubicBezTo>
                    <a:pt x="18015" y="222"/>
                    <a:pt x="15710" y="1"/>
                    <a:pt x="14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3469900" y="2103775"/>
              <a:ext cx="733175" cy="1060550"/>
            </a:xfrm>
            <a:custGeom>
              <a:avLst/>
              <a:gdLst/>
              <a:ahLst/>
              <a:cxnLst/>
              <a:rect l="l" t="t" r="r" b="b"/>
              <a:pathLst>
                <a:path w="29327" h="42422" extrusionOk="0">
                  <a:moveTo>
                    <a:pt x="14643" y="13437"/>
                  </a:moveTo>
                  <a:cubicBezTo>
                    <a:pt x="14660" y="13437"/>
                    <a:pt x="14684" y="13442"/>
                    <a:pt x="14708" y="13442"/>
                  </a:cubicBezTo>
                  <a:cubicBezTo>
                    <a:pt x="15985" y="13490"/>
                    <a:pt x="16671" y="14528"/>
                    <a:pt x="16869" y="15399"/>
                  </a:cubicBezTo>
                  <a:cubicBezTo>
                    <a:pt x="17065" y="16283"/>
                    <a:pt x="16893" y="17531"/>
                    <a:pt x="15740" y="18128"/>
                  </a:cubicBezTo>
                  <a:cubicBezTo>
                    <a:pt x="15444" y="18283"/>
                    <a:pt x="15105" y="18357"/>
                    <a:pt x="14760" y="18357"/>
                  </a:cubicBezTo>
                  <a:cubicBezTo>
                    <a:pt x="14161" y="18357"/>
                    <a:pt x="13546" y="18132"/>
                    <a:pt x="13114" y="17716"/>
                  </a:cubicBezTo>
                  <a:cubicBezTo>
                    <a:pt x="12439" y="17060"/>
                    <a:pt x="12194" y="15961"/>
                    <a:pt x="12517" y="15041"/>
                  </a:cubicBezTo>
                  <a:cubicBezTo>
                    <a:pt x="12839" y="14117"/>
                    <a:pt x="13747" y="13437"/>
                    <a:pt x="14643" y="13437"/>
                  </a:cubicBezTo>
                  <a:close/>
                  <a:moveTo>
                    <a:pt x="14647" y="12497"/>
                  </a:moveTo>
                  <a:cubicBezTo>
                    <a:pt x="13343" y="12497"/>
                    <a:pt x="12088" y="13421"/>
                    <a:pt x="11628" y="14732"/>
                  </a:cubicBezTo>
                  <a:cubicBezTo>
                    <a:pt x="11180" y="16002"/>
                    <a:pt x="11514" y="17471"/>
                    <a:pt x="12458" y="18390"/>
                  </a:cubicBezTo>
                  <a:cubicBezTo>
                    <a:pt x="13072" y="18981"/>
                    <a:pt x="13921" y="19297"/>
                    <a:pt x="14756" y="19297"/>
                  </a:cubicBezTo>
                  <a:cubicBezTo>
                    <a:pt x="15251" y="19297"/>
                    <a:pt x="15740" y="19190"/>
                    <a:pt x="16177" y="18963"/>
                  </a:cubicBezTo>
                  <a:cubicBezTo>
                    <a:pt x="17692" y="18170"/>
                    <a:pt x="18075" y="16504"/>
                    <a:pt x="17781" y="15197"/>
                  </a:cubicBezTo>
                  <a:cubicBezTo>
                    <a:pt x="17430" y="13616"/>
                    <a:pt x="16236" y="12559"/>
                    <a:pt x="14744" y="12498"/>
                  </a:cubicBezTo>
                  <a:cubicBezTo>
                    <a:pt x="14712" y="12497"/>
                    <a:pt x="14680" y="12497"/>
                    <a:pt x="14647" y="12497"/>
                  </a:cubicBezTo>
                  <a:close/>
                  <a:moveTo>
                    <a:pt x="15006" y="938"/>
                  </a:moveTo>
                  <a:cubicBezTo>
                    <a:pt x="16147" y="938"/>
                    <a:pt x="18384" y="1134"/>
                    <a:pt x="20533" y="2459"/>
                  </a:cubicBezTo>
                  <a:cubicBezTo>
                    <a:pt x="26252" y="5963"/>
                    <a:pt x="27673" y="14200"/>
                    <a:pt x="28007" y="18802"/>
                  </a:cubicBezTo>
                  <a:cubicBezTo>
                    <a:pt x="28376" y="23816"/>
                    <a:pt x="28180" y="32984"/>
                    <a:pt x="22742" y="38028"/>
                  </a:cubicBezTo>
                  <a:cubicBezTo>
                    <a:pt x="20976" y="39664"/>
                    <a:pt x="18725" y="40816"/>
                    <a:pt x="16409" y="41257"/>
                  </a:cubicBezTo>
                  <a:cubicBezTo>
                    <a:pt x="15636" y="41406"/>
                    <a:pt x="14847" y="41479"/>
                    <a:pt x="14056" y="41479"/>
                  </a:cubicBezTo>
                  <a:cubicBezTo>
                    <a:pt x="11395" y="41479"/>
                    <a:pt x="8712" y="40652"/>
                    <a:pt x="6554" y="39121"/>
                  </a:cubicBezTo>
                  <a:cubicBezTo>
                    <a:pt x="5563" y="38416"/>
                    <a:pt x="4888" y="37700"/>
                    <a:pt x="4494" y="36936"/>
                  </a:cubicBezTo>
                  <a:cubicBezTo>
                    <a:pt x="4029" y="36022"/>
                    <a:pt x="3981" y="34984"/>
                    <a:pt x="4375" y="34226"/>
                  </a:cubicBezTo>
                  <a:cubicBezTo>
                    <a:pt x="5080" y="32865"/>
                    <a:pt x="6560" y="32441"/>
                    <a:pt x="8124" y="31994"/>
                  </a:cubicBezTo>
                  <a:cubicBezTo>
                    <a:pt x="9056" y="31730"/>
                    <a:pt x="10017" y="31457"/>
                    <a:pt x="10841" y="30967"/>
                  </a:cubicBezTo>
                  <a:cubicBezTo>
                    <a:pt x="11693" y="30460"/>
                    <a:pt x="12279" y="29791"/>
                    <a:pt x="12637" y="28925"/>
                  </a:cubicBezTo>
                  <a:cubicBezTo>
                    <a:pt x="13025" y="27994"/>
                    <a:pt x="13031" y="26986"/>
                    <a:pt x="12660" y="26168"/>
                  </a:cubicBezTo>
                  <a:cubicBezTo>
                    <a:pt x="12296" y="25356"/>
                    <a:pt x="11557" y="24688"/>
                    <a:pt x="10565" y="24288"/>
                  </a:cubicBezTo>
                  <a:cubicBezTo>
                    <a:pt x="9574" y="23887"/>
                    <a:pt x="8530" y="23798"/>
                    <a:pt x="7527" y="23715"/>
                  </a:cubicBezTo>
                  <a:cubicBezTo>
                    <a:pt x="6530" y="23631"/>
                    <a:pt x="5593" y="23553"/>
                    <a:pt x="4722" y="23189"/>
                  </a:cubicBezTo>
                  <a:cubicBezTo>
                    <a:pt x="138" y="21267"/>
                    <a:pt x="1654" y="13484"/>
                    <a:pt x="1844" y="12600"/>
                  </a:cubicBezTo>
                  <a:cubicBezTo>
                    <a:pt x="3241" y="6076"/>
                    <a:pt x="8142" y="1504"/>
                    <a:pt x="14326" y="966"/>
                  </a:cubicBezTo>
                  <a:cubicBezTo>
                    <a:pt x="14445" y="955"/>
                    <a:pt x="14684" y="938"/>
                    <a:pt x="15006" y="938"/>
                  </a:cubicBezTo>
                  <a:close/>
                  <a:moveTo>
                    <a:pt x="14987" y="1"/>
                  </a:moveTo>
                  <a:cubicBezTo>
                    <a:pt x="14633" y="1"/>
                    <a:pt x="14376" y="18"/>
                    <a:pt x="14243" y="29"/>
                  </a:cubicBezTo>
                  <a:cubicBezTo>
                    <a:pt x="7640" y="603"/>
                    <a:pt x="2411" y="5462"/>
                    <a:pt x="926" y="12410"/>
                  </a:cubicBezTo>
                  <a:cubicBezTo>
                    <a:pt x="0" y="16732"/>
                    <a:pt x="347" y="22377"/>
                    <a:pt x="4364" y="24055"/>
                  </a:cubicBezTo>
                  <a:cubicBezTo>
                    <a:pt x="5367" y="24473"/>
                    <a:pt x="6423" y="24562"/>
                    <a:pt x="7450" y="24652"/>
                  </a:cubicBezTo>
                  <a:cubicBezTo>
                    <a:pt x="8428" y="24729"/>
                    <a:pt x="9354" y="24813"/>
                    <a:pt x="10213" y="25159"/>
                  </a:cubicBezTo>
                  <a:cubicBezTo>
                    <a:pt x="10977" y="25470"/>
                    <a:pt x="11538" y="25964"/>
                    <a:pt x="11807" y="26550"/>
                  </a:cubicBezTo>
                  <a:cubicBezTo>
                    <a:pt x="12070" y="27140"/>
                    <a:pt x="12058" y="27875"/>
                    <a:pt x="11772" y="28567"/>
                  </a:cubicBezTo>
                  <a:cubicBezTo>
                    <a:pt x="11491" y="29248"/>
                    <a:pt x="11043" y="29755"/>
                    <a:pt x="10362" y="30155"/>
                  </a:cubicBezTo>
                  <a:cubicBezTo>
                    <a:pt x="9640" y="30584"/>
                    <a:pt x="8781" y="30829"/>
                    <a:pt x="7868" y="31093"/>
                  </a:cubicBezTo>
                  <a:cubicBezTo>
                    <a:pt x="6178" y="31576"/>
                    <a:pt x="4430" y="32071"/>
                    <a:pt x="3540" y="33796"/>
                  </a:cubicBezTo>
                  <a:cubicBezTo>
                    <a:pt x="3003" y="34835"/>
                    <a:pt x="3045" y="36166"/>
                    <a:pt x="3659" y="37360"/>
                  </a:cubicBezTo>
                  <a:cubicBezTo>
                    <a:pt x="4119" y="38267"/>
                    <a:pt x="4888" y="39091"/>
                    <a:pt x="6011" y="39890"/>
                  </a:cubicBezTo>
                  <a:cubicBezTo>
                    <a:pt x="8334" y="41532"/>
                    <a:pt x="11210" y="42421"/>
                    <a:pt x="14069" y="42421"/>
                  </a:cubicBezTo>
                  <a:cubicBezTo>
                    <a:pt x="14916" y="42421"/>
                    <a:pt x="15758" y="42344"/>
                    <a:pt x="16588" y="42182"/>
                  </a:cubicBezTo>
                  <a:cubicBezTo>
                    <a:pt x="19078" y="41705"/>
                    <a:pt x="21489" y="40476"/>
                    <a:pt x="23381" y="38714"/>
                  </a:cubicBezTo>
                  <a:cubicBezTo>
                    <a:pt x="29111" y="33402"/>
                    <a:pt x="29326" y="23917"/>
                    <a:pt x="28944" y="18737"/>
                  </a:cubicBezTo>
                  <a:cubicBezTo>
                    <a:pt x="28597" y="13955"/>
                    <a:pt x="27100" y="5379"/>
                    <a:pt x="21029" y="1654"/>
                  </a:cubicBezTo>
                  <a:cubicBezTo>
                    <a:pt x="18680" y="216"/>
                    <a:pt x="16236" y="1"/>
                    <a:pt x="14987"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8"/>
          <p:cNvSpPr txBox="1">
            <a:spLocks noGrp="1"/>
          </p:cNvSpPr>
          <p:nvPr>
            <p:ph type="title"/>
          </p:nvPr>
        </p:nvSpPr>
        <p:spPr>
          <a:xfrm>
            <a:off x="653250" y="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Example</a:t>
            </a:r>
            <a:endParaRPr sz="3000"/>
          </a:p>
        </p:txBody>
      </p:sp>
      <p:grpSp>
        <p:nvGrpSpPr>
          <p:cNvPr id="982" name="Google Shape;982;p38"/>
          <p:cNvGrpSpPr/>
          <p:nvPr/>
        </p:nvGrpSpPr>
        <p:grpSpPr>
          <a:xfrm>
            <a:off x="8073800" y="344725"/>
            <a:ext cx="827325" cy="1079650"/>
            <a:chOff x="6015500" y="3528850"/>
            <a:chExt cx="827325" cy="1079650"/>
          </a:xfrm>
        </p:grpSpPr>
        <p:sp>
          <p:nvSpPr>
            <p:cNvPr id="983" name="Google Shape;983;p38"/>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8"/>
          <p:cNvGrpSpPr/>
          <p:nvPr/>
        </p:nvGrpSpPr>
        <p:grpSpPr>
          <a:xfrm>
            <a:off x="380983" y="3512990"/>
            <a:ext cx="970535" cy="1300381"/>
            <a:chOff x="933800" y="2100775"/>
            <a:chExt cx="827325" cy="1108500"/>
          </a:xfrm>
        </p:grpSpPr>
        <p:sp>
          <p:nvSpPr>
            <p:cNvPr id="991" name="Google Shape;991;p38"/>
            <p:cNvSpPr/>
            <p:nvPr/>
          </p:nvSpPr>
          <p:spPr>
            <a:xfrm>
              <a:off x="933800" y="2100775"/>
              <a:ext cx="827325" cy="1079675"/>
            </a:xfrm>
            <a:custGeom>
              <a:avLst/>
              <a:gdLst/>
              <a:ahLst/>
              <a:cxnLst/>
              <a:rect l="l" t="t" r="r" b="b"/>
              <a:pathLst>
                <a:path w="33093" h="43187" extrusionOk="0">
                  <a:moveTo>
                    <a:pt x="15395" y="1"/>
                  </a:moveTo>
                  <a:cubicBezTo>
                    <a:pt x="1" y="1"/>
                    <a:pt x="1" y="9670"/>
                    <a:pt x="1" y="21590"/>
                  </a:cubicBezTo>
                  <a:cubicBezTo>
                    <a:pt x="1" y="33516"/>
                    <a:pt x="1" y="43186"/>
                    <a:pt x="15395" y="43186"/>
                  </a:cubicBezTo>
                  <a:cubicBezTo>
                    <a:pt x="33093" y="43186"/>
                    <a:pt x="30795" y="33516"/>
                    <a:pt x="30795" y="21590"/>
                  </a:cubicBezTo>
                  <a:cubicBezTo>
                    <a:pt x="30795" y="9670"/>
                    <a:pt x="30795" y="1"/>
                    <a:pt x="15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1004875" y="2201125"/>
              <a:ext cx="717625" cy="1008150"/>
            </a:xfrm>
            <a:custGeom>
              <a:avLst/>
              <a:gdLst/>
              <a:ahLst/>
              <a:cxnLst/>
              <a:rect l="l" t="t" r="r" b="b"/>
              <a:pathLst>
                <a:path w="28705" h="40326" extrusionOk="0">
                  <a:moveTo>
                    <a:pt x="16904" y="1"/>
                  </a:moveTo>
                  <a:cubicBezTo>
                    <a:pt x="16057" y="1"/>
                    <a:pt x="15206" y="29"/>
                    <a:pt x="14367" y="58"/>
                  </a:cubicBezTo>
                  <a:cubicBezTo>
                    <a:pt x="10458" y="195"/>
                    <a:pt x="6345" y="331"/>
                    <a:pt x="3617" y="3376"/>
                  </a:cubicBezTo>
                  <a:cubicBezTo>
                    <a:pt x="0" y="7405"/>
                    <a:pt x="262" y="14915"/>
                    <a:pt x="3348" y="16913"/>
                  </a:cubicBezTo>
                  <a:cubicBezTo>
                    <a:pt x="3982" y="17325"/>
                    <a:pt x="4681" y="17473"/>
                    <a:pt x="5399" y="17473"/>
                  </a:cubicBezTo>
                  <a:cubicBezTo>
                    <a:pt x="7247" y="17473"/>
                    <a:pt x="9220" y="16489"/>
                    <a:pt x="10533" y="16489"/>
                  </a:cubicBezTo>
                  <a:cubicBezTo>
                    <a:pt x="10988" y="16489"/>
                    <a:pt x="11363" y="16607"/>
                    <a:pt x="11627" y="16926"/>
                  </a:cubicBezTo>
                  <a:cubicBezTo>
                    <a:pt x="12797" y="18329"/>
                    <a:pt x="10965" y="22238"/>
                    <a:pt x="7199" y="30057"/>
                  </a:cubicBezTo>
                  <a:cubicBezTo>
                    <a:pt x="5152" y="34307"/>
                    <a:pt x="4262" y="35715"/>
                    <a:pt x="4942" y="37220"/>
                  </a:cubicBezTo>
                  <a:cubicBezTo>
                    <a:pt x="6183" y="39960"/>
                    <a:pt x="11335" y="40186"/>
                    <a:pt x="13304" y="40277"/>
                  </a:cubicBezTo>
                  <a:cubicBezTo>
                    <a:pt x="13839" y="40299"/>
                    <a:pt x="14439" y="40325"/>
                    <a:pt x="15079" y="40325"/>
                  </a:cubicBezTo>
                  <a:cubicBezTo>
                    <a:pt x="16942" y="40325"/>
                    <a:pt x="19148" y="40106"/>
                    <a:pt x="21089" y="38951"/>
                  </a:cubicBezTo>
                  <a:cubicBezTo>
                    <a:pt x="25213" y="36498"/>
                    <a:pt x="25875" y="31197"/>
                    <a:pt x="26842" y="22357"/>
                  </a:cubicBezTo>
                  <a:cubicBezTo>
                    <a:pt x="28054" y="11356"/>
                    <a:pt x="28704" y="5436"/>
                    <a:pt x="24855" y="2182"/>
                  </a:cubicBezTo>
                  <a:cubicBezTo>
                    <a:pt x="22673" y="338"/>
                    <a:pt x="19811" y="1"/>
                    <a:pt x="16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952175" y="2132925"/>
              <a:ext cx="726150" cy="1031675"/>
            </a:xfrm>
            <a:custGeom>
              <a:avLst/>
              <a:gdLst/>
              <a:ahLst/>
              <a:cxnLst/>
              <a:rect l="l" t="t" r="r" b="b"/>
              <a:pathLst>
                <a:path w="29046" h="41267" extrusionOk="0">
                  <a:moveTo>
                    <a:pt x="16798" y="940"/>
                  </a:moveTo>
                  <a:cubicBezTo>
                    <a:pt x="19613" y="940"/>
                    <a:pt x="22334" y="1271"/>
                    <a:pt x="24402" y="3012"/>
                  </a:cubicBezTo>
                  <a:cubicBezTo>
                    <a:pt x="28060" y="6104"/>
                    <a:pt x="27410" y="12026"/>
                    <a:pt x="26228" y="22776"/>
                  </a:cubicBezTo>
                  <a:cubicBezTo>
                    <a:pt x="25225" y="31884"/>
                    <a:pt x="24528" y="36743"/>
                    <a:pt x="20701" y="39016"/>
                  </a:cubicBezTo>
                  <a:cubicBezTo>
                    <a:pt x="18852" y="40114"/>
                    <a:pt x="16712" y="40326"/>
                    <a:pt x="14914" y="40326"/>
                  </a:cubicBezTo>
                  <a:cubicBezTo>
                    <a:pt x="14285" y="40326"/>
                    <a:pt x="13698" y="40300"/>
                    <a:pt x="13180" y="40277"/>
                  </a:cubicBezTo>
                  <a:cubicBezTo>
                    <a:pt x="11307" y="40193"/>
                    <a:pt x="6346" y="39978"/>
                    <a:pt x="5224" y="37501"/>
                  </a:cubicBezTo>
                  <a:cubicBezTo>
                    <a:pt x="4717" y="36385"/>
                    <a:pt x="5271" y="35244"/>
                    <a:pt x="6764" y="32200"/>
                  </a:cubicBezTo>
                  <a:cubicBezTo>
                    <a:pt x="6979" y="31746"/>
                    <a:pt x="7217" y="31263"/>
                    <a:pt x="7475" y="30732"/>
                  </a:cubicBezTo>
                  <a:cubicBezTo>
                    <a:pt x="11574" y="22227"/>
                    <a:pt x="13180" y="18710"/>
                    <a:pt x="11844" y="17093"/>
                  </a:cubicBezTo>
                  <a:cubicBezTo>
                    <a:pt x="11474" y="16649"/>
                    <a:pt x="10975" y="16492"/>
                    <a:pt x="10399" y="16492"/>
                  </a:cubicBezTo>
                  <a:cubicBezTo>
                    <a:pt x="9718" y="16492"/>
                    <a:pt x="8930" y="16711"/>
                    <a:pt x="8119" y="16938"/>
                  </a:cubicBezTo>
                  <a:cubicBezTo>
                    <a:pt x="7195" y="17194"/>
                    <a:pt x="6195" y="17473"/>
                    <a:pt x="5253" y="17473"/>
                  </a:cubicBezTo>
                  <a:cubicBezTo>
                    <a:pt x="4613" y="17473"/>
                    <a:pt x="4000" y="17344"/>
                    <a:pt x="3456" y="16991"/>
                  </a:cubicBezTo>
                  <a:cubicBezTo>
                    <a:pt x="2400" y="16305"/>
                    <a:pt x="1648" y="14801"/>
                    <a:pt x="1386" y="12861"/>
                  </a:cubicBezTo>
                  <a:cubicBezTo>
                    <a:pt x="968" y="9692"/>
                    <a:pt x="1923" y="6277"/>
                    <a:pt x="3814" y="4164"/>
                  </a:cubicBezTo>
                  <a:cubicBezTo>
                    <a:pt x="6412" y="1269"/>
                    <a:pt x="10387" y="1133"/>
                    <a:pt x="14236" y="1001"/>
                  </a:cubicBezTo>
                  <a:cubicBezTo>
                    <a:pt x="15088" y="970"/>
                    <a:pt x="15947" y="940"/>
                    <a:pt x="16798" y="940"/>
                  </a:cubicBezTo>
                  <a:close/>
                  <a:moveTo>
                    <a:pt x="16725" y="1"/>
                  </a:moveTo>
                  <a:cubicBezTo>
                    <a:pt x="15872" y="1"/>
                    <a:pt x="15024" y="30"/>
                    <a:pt x="14200" y="58"/>
                  </a:cubicBezTo>
                  <a:cubicBezTo>
                    <a:pt x="10161" y="201"/>
                    <a:pt x="5982" y="345"/>
                    <a:pt x="3117" y="3532"/>
                  </a:cubicBezTo>
                  <a:cubicBezTo>
                    <a:pt x="1045" y="5847"/>
                    <a:pt x="1" y="9555"/>
                    <a:pt x="455" y="12987"/>
                  </a:cubicBezTo>
                  <a:cubicBezTo>
                    <a:pt x="753" y="15200"/>
                    <a:pt x="1660" y="16944"/>
                    <a:pt x="2949" y="17779"/>
                  </a:cubicBezTo>
                  <a:cubicBezTo>
                    <a:pt x="3669" y="18248"/>
                    <a:pt x="4456" y="18413"/>
                    <a:pt x="5250" y="18413"/>
                  </a:cubicBezTo>
                  <a:cubicBezTo>
                    <a:pt x="6326" y="18413"/>
                    <a:pt x="7417" y="18109"/>
                    <a:pt x="8376" y="17845"/>
                  </a:cubicBezTo>
                  <a:cubicBezTo>
                    <a:pt x="9147" y="17627"/>
                    <a:pt x="9855" y="17430"/>
                    <a:pt x="10381" y="17430"/>
                  </a:cubicBezTo>
                  <a:cubicBezTo>
                    <a:pt x="10706" y="17430"/>
                    <a:pt x="10961" y="17505"/>
                    <a:pt x="11120" y="17696"/>
                  </a:cubicBezTo>
                  <a:cubicBezTo>
                    <a:pt x="12130" y="18913"/>
                    <a:pt x="9820" y="23701"/>
                    <a:pt x="6626" y="30321"/>
                  </a:cubicBezTo>
                  <a:cubicBezTo>
                    <a:pt x="6370" y="30851"/>
                    <a:pt x="6136" y="31341"/>
                    <a:pt x="5916" y="31782"/>
                  </a:cubicBezTo>
                  <a:cubicBezTo>
                    <a:pt x="4334" y="35024"/>
                    <a:pt x="3678" y="36366"/>
                    <a:pt x="4364" y="37889"/>
                  </a:cubicBezTo>
                  <a:cubicBezTo>
                    <a:pt x="5725" y="40892"/>
                    <a:pt x="11109" y="41124"/>
                    <a:pt x="13139" y="41214"/>
                  </a:cubicBezTo>
                  <a:cubicBezTo>
                    <a:pt x="13676" y="41237"/>
                    <a:pt x="14279" y="41267"/>
                    <a:pt x="14935" y="41267"/>
                  </a:cubicBezTo>
                  <a:cubicBezTo>
                    <a:pt x="16845" y="41267"/>
                    <a:pt x="19143" y="41035"/>
                    <a:pt x="21184" y="39823"/>
                  </a:cubicBezTo>
                  <a:cubicBezTo>
                    <a:pt x="25589" y="37203"/>
                    <a:pt x="26217" y="31503"/>
                    <a:pt x="27165" y="22877"/>
                  </a:cubicBezTo>
                  <a:cubicBezTo>
                    <a:pt x="28377" y="11805"/>
                    <a:pt x="29046" y="5704"/>
                    <a:pt x="25005" y="2296"/>
                  </a:cubicBezTo>
                  <a:cubicBezTo>
                    <a:pt x="22707" y="350"/>
                    <a:pt x="19683" y="1"/>
                    <a:pt x="16725"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38"/>
          <p:cNvSpPr txBox="1"/>
          <p:nvPr/>
        </p:nvSpPr>
        <p:spPr>
          <a:xfrm>
            <a:off x="1351525" y="669275"/>
            <a:ext cx="68037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 : one           –        11 : eleven            –       21 : Twenty-one</a:t>
            </a:r>
            <a:endParaRPr/>
          </a:p>
          <a:p>
            <a:pPr marL="0" lvl="0" indent="0" algn="l" rtl="0">
              <a:spcBef>
                <a:spcPts val="0"/>
              </a:spcBef>
              <a:spcAft>
                <a:spcPts val="0"/>
              </a:spcAft>
              <a:buNone/>
            </a:pPr>
            <a:endParaRPr/>
          </a:p>
          <a:p>
            <a:pPr marL="0" lvl="0" indent="0" algn="l" rtl="0">
              <a:spcBef>
                <a:spcPts val="0"/>
              </a:spcBef>
              <a:spcAft>
                <a:spcPts val="0"/>
              </a:spcAft>
              <a:buNone/>
            </a:pPr>
            <a:r>
              <a:rPr lang="en"/>
              <a:t>2 : two            –        12 : twelve             –       22 : Twenty-two</a:t>
            </a:r>
            <a:endParaRPr/>
          </a:p>
          <a:p>
            <a:pPr marL="0" lvl="0" indent="0" algn="l" rtl="0">
              <a:spcBef>
                <a:spcPts val="0"/>
              </a:spcBef>
              <a:spcAft>
                <a:spcPts val="0"/>
              </a:spcAft>
              <a:buNone/>
            </a:pPr>
            <a:endParaRPr/>
          </a:p>
          <a:p>
            <a:pPr marL="0" lvl="0" indent="0" algn="l" rtl="0">
              <a:spcBef>
                <a:spcPts val="0"/>
              </a:spcBef>
              <a:spcAft>
                <a:spcPts val="0"/>
              </a:spcAft>
              <a:buNone/>
            </a:pPr>
            <a:r>
              <a:rPr lang="en"/>
              <a:t>3 : three         –        13 : thirteen         –       23 : Twenty-three</a:t>
            </a:r>
            <a:endParaRPr/>
          </a:p>
          <a:p>
            <a:pPr marL="0" lvl="0" indent="0" algn="l" rtl="0">
              <a:spcBef>
                <a:spcPts val="0"/>
              </a:spcBef>
              <a:spcAft>
                <a:spcPts val="0"/>
              </a:spcAft>
              <a:buNone/>
            </a:pPr>
            <a:endParaRPr/>
          </a:p>
          <a:p>
            <a:pPr marL="0" lvl="0" indent="0" algn="l" rtl="0">
              <a:spcBef>
                <a:spcPts val="0"/>
              </a:spcBef>
              <a:spcAft>
                <a:spcPts val="0"/>
              </a:spcAft>
              <a:buNone/>
            </a:pPr>
            <a:r>
              <a:rPr lang="en"/>
              <a:t>4 : four           –        14 : fourteen          –       24 : Twenty-four</a:t>
            </a:r>
            <a:endParaRPr/>
          </a:p>
          <a:p>
            <a:pPr marL="0" lvl="0" indent="0" algn="l" rtl="0">
              <a:spcBef>
                <a:spcPts val="0"/>
              </a:spcBef>
              <a:spcAft>
                <a:spcPts val="0"/>
              </a:spcAft>
              <a:buNone/>
            </a:pPr>
            <a:endParaRPr/>
          </a:p>
          <a:p>
            <a:pPr marL="0" lvl="0" indent="0" algn="l" rtl="0">
              <a:spcBef>
                <a:spcPts val="0"/>
              </a:spcBef>
              <a:spcAft>
                <a:spcPts val="0"/>
              </a:spcAft>
              <a:buNone/>
            </a:pPr>
            <a:r>
              <a:rPr lang="en"/>
              <a:t>5 : five            –        15 : fifteen              –       25 : Twenty-five</a:t>
            </a:r>
            <a:endParaRPr/>
          </a:p>
          <a:p>
            <a:pPr marL="0" lvl="0" indent="0" algn="l" rtl="0">
              <a:spcBef>
                <a:spcPts val="0"/>
              </a:spcBef>
              <a:spcAft>
                <a:spcPts val="0"/>
              </a:spcAft>
              <a:buNone/>
            </a:pPr>
            <a:endParaRPr/>
          </a:p>
          <a:p>
            <a:pPr marL="0" lvl="0" indent="0" algn="l" rtl="0">
              <a:spcBef>
                <a:spcPts val="0"/>
              </a:spcBef>
              <a:spcAft>
                <a:spcPts val="0"/>
              </a:spcAft>
              <a:buNone/>
            </a:pPr>
            <a:r>
              <a:rPr lang="en"/>
              <a:t>8 : eight          –        18 : eighteen        –       100 : one hundred</a:t>
            </a:r>
            <a:endParaRPr/>
          </a:p>
          <a:p>
            <a:pPr marL="0" lvl="0" indent="0" algn="l" rtl="0">
              <a:spcBef>
                <a:spcPts val="0"/>
              </a:spcBef>
              <a:spcAft>
                <a:spcPts val="0"/>
              </a:spcAft>
              <a:buNone/>
            </a:pPr>
            <a:endParaRPr/>
          </a:p>
          <a:p>
            <a:pPr marL="0" lvl="0" indent="0" algn="l" rtl="0">
              <a:spcBef>
                <a:spcPts val="0"/>
              </a:spcBef>
              <a:spcAft>
                <a:spcPts val="0"/>
              </a:spcAft>
              <a:buNone/>
            </a:pPr>
            <a:r>
              <a:rPr lang="en"/>
              <a:t>9 : nine           –        19 : nineteen         –       1.000 : one thousand</a:t>
            </a:r>
            <a:endParaRPr/>
          </a:p>
          <a:p>
            <a:pPr marL="0" lvl="0" indent="0" algn="l" rtl="0">
              <a:spcBef>
                <a:spcPts val="0"/>
              </a:spcBef>
              <a:spcAft>
                <a:spcPts val="0"/>
              </a:spcAft>
              <a:buNone/>
            </a:pPr>
            <a:endParaRPr/>
          </a:p>
          <a:p>
            <a:pPr marL="0" lvl="0" indent="0" algn="l" rtl="0">
              <a:spcBef>
                <a:spcPts val="0"/>
              </a:spcBef>
              <a:spcAft>
                <a:spcPts val="0"/>
              </a:spcAft>
              <a:buNone/>
            </a:pPr>
            <a:r>
              <a:rPr lang="en"/>
              <a:t>10 : ten           –         20 : twenty            –      1.000.000 : one million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grpSp>
        <p:nvGrpSpPr>
          <p:cNvPr id="999" name="Google Shape;999;p39"/>
          <p:cNvGrpSpPr/>
          <p:nvPr/>
        </p:nvGrpSpPr>
        <p:grpSpPr>
          <a:xfrm>
            <a:off x="76027" y="3957777"/>
            <a:ext cx="851235" cy="1110852"/>
            <a:chOff x="6015500" y="3528850"/>
            <a:chExt cx="827325" cy="1079650"/>
          </a:xfrm>
        </p:grpSpPr>
        <p:sp>
          <p:nvSpPr>
            <p:cNvPr id="1000" name="Google Shape;1000;p39"/>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39"/>
          <p:cNvGrpSpPr/>
          <p:nvPr/>
        </p:nvGrpSpPr>
        <p:grpSpPr>
          <a:xfrm>
            <a:off x="87888" y="62175"/>
            <a:ext cx="827475" cy="1091775"/>
            <a:chOff x="2129425" y="2109125"/>
            <a:chExt cx="827475" cy="1091775"/>
          </a:xfrm>
        </p:grpSpPr>
        <p:sp>
          <p:nvSpPr>
            <p:cNvPr id="1008" name="Google Shape;1008;p39"/>
            <p:cNvSpPr/>
            <p:nvPr/>
          </p:nvSpPr>
          <p:spPr>
            <a:xfrm>
              <a:off x="2129425" y="2109125"/>
              <a:ext cx="827475" cy="1079650"/>
            </a:xfrm>
            <a:custGeom>
              <a:avLst/>
              <a:gdLst/>
              <a:ahLst/>
              <a:cxnLst/>
              <a:rect l="l" t="t" r="r" b="b"/>
              <a:pathLst>
                <a:path w="33099" h="43186" extrusionOk="0">
                  <a:moveTo>
                    <a:pt x="15400" y="0"/>
                  </a:moveTo>
                  <a:cubicBezTo>
                    <a:pt x="0" y="0"/>
                    <a:pt x="0" y="9670"/>
                    <a:pt x="0" y="21596"/>
                  </a:cubicBezTo>
                  <a:cubicBezTo>
                    <a:pt x="0" y="33516"/>
                    <a:pt x="0" y="43186"/>
                    <a:pt x="15400" y="43186"/>
                  </a:cubicBezTo>
                  <a:cubicBezTo>
                    <a:pt x="30795" y="43186"/>
                    <a:pt x="30795" y="33516"/>
                    <a:pt x="30795" y="21596"/>
                  </a:cubicBezTo>
                  <a:cubicBezTo>
                    <a:pt x="30795" y="9670"/>
                    <a:pt x="33098"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2214025" y="2188325"/>
              <a:ext cx="693000" cy="1012575"/>
            </a:xfrm>
            <a:custGeom>
              <a:avLst/>
              <a:gdLst/>
              <a:ahLst/>
              <a:cxnLst/>
              <a:rect l="l" t="t" r="r" b="b"/>
              <a:pathLst>
                <a:path w="27720" h="40503" extrusionOk="0">
                  <a:moveTo>
                    <a:pt x="14909" y="7211"/>
                  </a:moveTo>
                  <a:cubicBezTo>
                    <a:pt x="14939" y="7211"/>
                    <a:pt x="14970" y="7211"/>
                    <a:pt x="15000" y="7213"/>
                  </a:cubicBezTo>
                  <a:cubicBezTo>
                    <a:pt x="17812" y="7320"/>
                    <a:pt x="18719" y="11493"/>
                    <a:pt x="16237" y="12788"/>
                  </a:cubicBezTo>
                  <a:cubicBezTo>
                    <a:pt x="15864" y="12981"/>
                    <a:pt x="15448" y="13073"/>
                    <a:pt x="15031" y="13073"/>
                  </a:cubicBezTo>
                  <a:cubicBezTo>
                    <a:pt x="14310" y="13073"/>
                    <a:pt x="13584" y="12798"/>
                    <a:pt x="13066" y="12292"/>
                  </a:cubicBezTo>
                  <a:cubicBezTo>
                    <a:pt x="12243" y="11499"/>
                    <a:pt x="11968" y="10204"/>
                    <a:pt x="12350" y="9129"/>
                  </a:cubicBezTo>
                  <a:cubicBezTo>
                    <a:pt x="12728" y="8054"/>
                    <a:pt x="13780" y="7211"/>
                    <a:pt x="14909" y="7211"/>
                  </a:cubicBezTo>
                  <a:close/>
                  <a:moveTo>
                    <a:pt x="14304" y="24330"/>
                  </a:moveTo>
                  <a:cubicBezTo>
                    <a:pt x="14331" y="24330"/>
                    <a:pt x="14359" y="24331"/>
                    <a:pt x="14386" y="24331"/>
                  </a:cubicBezTo>
                  <a:cubicBezTo>
                    <a:pt x="17196" y="24445"/>
                    <a:pt x="18105" y="28618"/>
                    <a:pt x="15621" y="29907"/>
                  </a:cubicBezTo>
                  <a:cubicBezTo>
                    <a:pt x="15248" y="30102"/>
                    <a:pt x="14832" y="30195"/>
                    <a:pt x="14414" y="30195"/>
                  </a:cubicBezTo>
                  <a:cubicBezTo>
                    <a:pt x="13694" y="30195"/>
                    <a:pt x="12967" y="29919"/>
                    <a:pt x="12446" y="29417"/>
                  </a:cubicBezTo>
                  <a:cubicBezTo>
                    <a:pt x="11622" y="28618"/>
                    <a:pt x="11353" y="27328"/>
                    <a:pt x="11730" y="26248"/>
                  </a:cubicBezTo>
                  <a:cubicBezTo>
                    <a:pt x="12109" y="25175"/>
                    <a:pt x="13165" y="24330"/>
                    <a:pt x="14304" y="24330"/>
                  </a:cubicBezTo>
                  <a:close/>
                  <a:moveTo>
                    <a:pt x="13627" y="0"/>
                  </a:moveTo>
                  <a:cubicBezTo>
                    <a:pt x="10826" y="0"/>
                    <a:pt x="8010" y="1248"/>
                    <a:pt x="6590" y="3709"/>
                  </a:cubicBezTo>
                  <a:cubicBezTo>
                    <a:pt x="5504" y="5595"/>
                    <a:pt x="5151" y="8293"/>
                    <a:pt x="5909" y="10424"/>
                  </a:cubicBezTo>
                  <a:cubicBezTo>
                    <a:pt x="6416" y="11845"/>
                    <a:pt x="7366" y="12824"/>
                    <a:pt x="6882" y="14370"/>
                  </a:cubicBezTo>
                  <a:cubicBezTo>
                    <a:pt x="6829" y="14543"/>
                    <a:pt x="6763" y="14722"/>
                    <a:pt x="6667" y="14907"/>
                  </a:cubicBezTo>
                  <a:cubicBezTo>
                    <a:pt x="6058" y="16160"/>
                    <a:pt x="4961" y="16984"/>
                    <a:pt x="4024" y="17939"/>
                  </a:cubicBezTo>
                  <a:cubicBezTo>
                    <a:pt x="2412" y="19593"/>
                    <a:pt x="287" y="23485"/>
                    <a:pt x="149" y="27078"/>
                  </a:cubicBezTo>
                  <a:cubicBezTo>
                    <a:pt x="0" y="30874"/>
                    <a:pt x="1755" y="34819"/>
                    <a:pt x="4722" y="37356"/>
                  </a:cubicBezTo>
                  <a:cubicBezTo>
                    <a:pt x="7208" y="39479"/>
                    <a:pt x="10416" y="40503"/>
                    <a:pt x="13624" y="40503"/>
                  </a:cubicBezTo>
                  <a:cubicBezTo>
                    <a:pt x="17055" y="40503"/>
                    <a:pt x="20487" y="39333"/>
                    <a:pt x="23041" y="37087"/>
                  </a:cubicBezTo>
                  <a:cubicBezTo>
                    <a:pt x="23328" y="36830"/>
                    <a:pt x="27720" y="32849"/>
                    <a:pt x="27535" y="27078"/>
                  </a:cubicBezTo>
                  <a:cubicBezTo>
                    <a:pt x="27416" y="23491"/>
                    <a:pt x="25273" y="19598"/>
                    <a:pt x="23656" y="17939"/>
                  </a:cubicBezTo>
                  <a:cubicBezTo>
                    <a:pt x="22719" y="16984"/>
                    <a:pt x="21620" y="16160"/>
                    <a:pt x="21011" y="14907"/>
                  </a:cubicBezTo>
                  <a:cubicBezTo>
                    <a:pt x="20921" y="14722"/>
                    <a:pt x="20849" y="14543"/>
                    <a:pt x="20796" y="14370"/>
                  </a:cubicBezTo>
                  <a:cubicBezTo>
                    <a:pt x="20312" y="12824"/>
                    <a:pt x="21262" y="11845"/>
                    <a:pt x="21769" y="10424"/>
                  </a:cubicBezTo>
                  <a:cubicBezTo>
                    <a:pt x="22533" y="8293"/>
                    <a:pt x="22175" y="5595"/>
                    <a:pt x="21089" y="3709"/>
                  </a:cubicBezTo>
                  <a:cubicBezTo>
                    <a:pt x="19675" y="1248"/>
                    <a:pt x="16859" y="0"/>
                    <a:pt x="14059" y="0"/>
                  </a:cubicBezTo>
                  <a:cubicBezTo>
                    <a:pt x="13987" y="0"/>
                    <a:pt x="13915" y="1"/>
                    <a:pt x="13843" y="3"/>
                  </a:cubicBezTo>
                  <a:cubicBezTo>
                    <a:pt x="13771" y="1"/>
                    <a:pt x="13699" y="0"/>
                    <a:pt x="1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2145825" y="2120100"/>
              <a:ext cx="716775" cy="1036175"/>
            </a:xfrm>
            <a:custGeom>
              <a:avLst/>
              <a:gdLst/>
              <a:ahLst/>
              <a:cxnLst/>
              <a:rect l="l" t="t" r="r" b="b"/>
              <a:pathLst>
                <a:path w="28671" h="41447" extrusionOk="0">
                  <a:moveTo>
                    <a:pt x="15389" y="8151"/>
                  </a:moveTo>
                  <a:cubicBezTo>
                    <a:pt x="15412" y="8151"/>
                    <a:pt x="15436" y="8151"/>
                    <a:pt x="15455" y="8157"/>
                  </a:cubicBezTo>
                  <a:cubicBezTo>
                    <a:pt x="16737" y="8205"/>
                    <a:pt x="17417" y="9244"/>
                    <a:pt x="17615" y="10115"/>
                  </a:cubicBezTo>
                  <a:cubicBezTo>
                    <a:pt x="17811" y="10999"/>
                    <a:pt x="17639" y="12246"/>
                    <a:pt x="16493" y="12842"/>
                  </a:cubicBezTo>
                  <a:cubicBezTo>
                    <a:pt x="16194" y="12997"/>
                    <a:pt x="15854" y="13072"/>
                    <a:pt x="15509" y="13072"/>
                  </a:cubicBezTo>
                  <a:cubicBezTo>
                    <a:pt x="14909" y="13072"/>
                    <a:pt x="14296" y="12848"/>
                    <a:pt x="13860" y="12431"/>
                  </a:cubicBezTo>
                  <a:cubicBezTo>
                    <a:pt x="13186" y="11774"/>
                    <a:pt x="12941" y="10676"/>
                    <a:pt x="13263" y="9757"/>
                  </a:cubicBezTo>
                  <a:cubicBezTo>
                    <a:pt x="13593" y="8831"/>
                    <a:pt x="14494" y="8151"/>
                    <a:pt x="15389" y="8151"/>
                  </a:cubicBezTo>
                  <a:close/>
                  <a:moveTo>
                    <a:pt x="15383" y="7212"/>
                  </a:moveTo>
                  <a:cubicBezTo>
                    <a:pt x="14083" y="7212"/>
                    <a:pt x="12839" y="8139"/>
                    <a:pt x="12381" y="9440"/>
                  </a:cubicBezTo>
                  <a:cubicBezTo>
                    <a:pt x="11926" y="10718"/>
                    <a:pt x="12260" y="12186"/>
                    <a:pt x="13210" y="13106"/>
                  </a:cubicBezTo>
                  <a:cubicBezTo>
                    <a:pt x="13825" y="13696"/>
                    <a:pt x="14667" y="14013"/>
                    <a:pt x="15502" y="14013"/>
                  </a:cubicBezTo>
                  <a:cubicBezTo>
                    <a:pt x="15998" y="14013"/>
                    <a:pt x="16486" y="13905"/>
                    <a:pt x="16929" y="13679"/>
                  </a:cubicBezTo>
                  <a:cubicBezTo>
                    <a:pt x="18445" y="12884"/>
                    <a:pt x="18827" y="11214"/>
                    <a:pt x="18535" y="9911"/>
                  </a:cubicBezTo>
                  <a:cubicBezTo>
                    <a:pt x="18177" y="8330"/>
                    <a:pt x="16982" y="7274"/>
                    <a:pt x="15491" y="7214"/>
                  </a:cubicBezTo>
                  <a:cubicBezTo>
                    <a:pt x="15455" y="7213"/>
                    <a:pt x="15419" y="7212"/>
                    <a:pt x="15383" y="7212"/>
                  </a:cubicBezTo>
                  <a:close/>
                  <a:moveTo>
                    <a:pt x="14839" y="25276"/>
                  </a:moveTo>
                  <a:cubicBezTo>
                    <a:pt x="16117" y="25324"/>
                    <a:pt x="16803" y="26363"/>
                    <a:pt x="16995" y="27240"/>
                  </a:cubicBezTo>
                  <a:cubicBezTo>
                    <a:pt x="17197" y="28123"/>
                    <a:pt x="17018" y="29365"/>
                    <a:pt x="15872" y="29961"/>
                  </a:cubicBezTo>
                  <a:cubicBezTo>
                    <a:pt x="15572" y="30119"/>
                    <a:pt x="15230" y="30195"/>
                    <a:pt x="14884" y="30195"/>
                  </a:cubicBezTo>
                  <a:cubicBezTo>
                    <a:pt x="14287" y="30195"/>
                    <a:pt x="13677" y="29969"/>
                    <a:pt x="13246" y="29550"/>
                  </a:cubicBezTo>
                  <a:cubicBezTo>
                    <a:pt x="12565" y="28893"/>
                    <a:pt x="12320" y="27795"/>
                    <a:pt x="12643" y="26876"/>
                  </a:cubicBezTo>
                  <a:cubicBezTo>
                    <a:pt x="12971" y="25950"/>
                    <a:pt x="13872" y="25276"/>
                    <a:pt x="14767" y="25276"/>
                  </a:cubicBezTo>
                  <a:close/>
                  <a:moveTo>
                    <a:pt x="14767" y="24336"/>
                  </a:moveTo>
                  <a:cubicBezTo>
                    <a:pt x="13474" y="24336"/>
                    <a:pt x="12219" y="25259"/>
                    <a:pt x="11759" y="26565"/>
                  </a:cubicBezTo>
                  <a:cubicBezTo>
                    <a:pt x="11312" y="27837"/>
                    <a:pt x="11646" y="29311"/>
                    <a:pt x="12590" y="30225"/>
                  </a:cubicBezTo>
                  <a:cubicBezTo>
                    <a:pt x="13204" y="30821"/>
                    <a:pt x="14051" y="31138"/>
                    <a:pt x="14888" y="31138"/>
                  </a:cubicBezTo>
                  <a:cubicBezTo>
                    <a:pt x="15376" y="31138"/>
                    <a:pt x="15872" y="31024"/>
                    <a:pt x="16307" y="30798"/>
                  </a:cubicBezTo>
                  <a:cubicBezTo>
                    <a:pt x="17824" y="30010"/>
                    <a:pt x="18205" y="28338"/>
                    <a:pt x="17913" y="27030"/>
                  </a:cubicBezTo>
                  <a:cubicBezTo>
                    <a:pt x="17561" y="25455"/>
                    <a:pt x="16367" y="24393"/>
                    <a:pt x="14875" y="24339"/>
                  </a:cubicBezTo>
                  <a:cubicBezTo>
                    <a:pt x="14839" y="24337"/>
                    <a:pt x="14803" y="24336"/>
                    <a:pt x="14767" y="24336"/>
                  </a:cubicBezTo>
                  <a:close/>
                  <a:moveTo>
                    <a:pt x="14111" y="941"/>
                  </a:moveTo>
                  <a:cubicBezTo>
                    <a:pt x="14183" y="941"/>
                    <a:pt x="14249" y="941"/>
                    <a:pt x="14320" y="947"/>
                  </a:cubicBezTo>
                  <a:cubicBezTo>
                    <a:pt x="14396" y="945"/>
                    <a:pt x="14472" y="944"/>
                    <a:pt x="14547" y="944"/>
                  </a:cubicBezTo>
                  <a:cubicBezTo>
                    <a:pt x="17407" y="944"/>
                    <a:pt x="19915" y="2262"/>
                    <a:pt x="21155" y="4415"/>
                  </a:cubicBezTo>
                  <a:cubicBezTo>
                    <a:pt x="22224" y="6277"/>
                    <a:pt x="22486" y="8814"/>
                    <a:pt x="21800" y="10735"/>
                  </a:cubicBezTo>
                  <a:cubicBezTo>
                    <a:pt x="21668" y="11106"/>
                    <a:pt x="21494" y="11451"/>
                    <a:pt x="21334" y="11792"/>
                  </a:cubicBezTo>
                  <a:cubicBezTo>
                    <a:pt x="20880" y="12724"/>
                    <a:pt x="20414" y="13691"/>
                    <a:pt x="20820" y="14986"/>
                  </a:cubicBezTo>
                  <a:cubicBezTo>
                    <a:pt x="20880" y="15176"/>
                    <a:pt x="20957" y="15379"/>
                    <a:pt x="21059" y="15583"/>
                  </a:cubicBezTo>
                  <a:cubicBezTo>
                    <a:pt x="21560" y="16609"/>
                    <a:pt x="22343" y="17349"/>
                    <a:pt x="23095" y="18066"/>
                  </a:cubicBezTo>
                  <a:cubicBezTo>
                    <a:pt x="23334" y="18286"/>
                    <a:pt x="23566" y="18514"/>
                    <a:pt x="23792" y="18740"/>
                  </a:cubicBezTo>
                  <a:cubicBezTo>
                    <a:pt x="25274" y="20262"/>
                    <a:pt x="27422" y="24005"/>
                    <a:pt x="27536" y="27562"/>
                  </a:cubicBezTo>
                  <a:cubicBezTo>
                    <a:pt x="27715" y="33173"/>
                    <a:pt x="23387" y="37047"/>
                    <a:pt x="23202" y="37209"/>
                  </a:cubicBezTo>
                  <a:cubicBezTo>
                    <a:pt x="20700" y="39408"/>
                    <a:pt x="17404" y="40513"/>
                    <a:pt x="14128" y="40513"/>
                  </a:cubicBezTo>
                  <a:cubicBezTo>
                    <a:pt x="10994" y="40513"/>
                    <a:pt x="7880" y="39502"/>
                    <a:pt x="5499" y="37471"/>
                  </a:cubicBezTo>
                  <a:cubicBezTo>
                    <a:pt x="2639" y="35024"/>
                    <a:pt x="950" y="31228"/>
                    <a:pt x="1086" y="27568"/>
                  </a:cubicBezTo>
                  <a:cubicBezTo>
                    <a:pt x="1224" y="23981"/>
                    <a:pt x="3361" y="20250"/>
                    <a:pt x="4835" y="18740"/>
                  </a:cubicBezTo>
                  <a:cubicBezTo>
                    <a:pt x="5056" y="18514"/>
                    <a:pt x="5295" y="18286"/>
                    <a:pt x="5527" y="18066"/>
                  </a:cubicBezTo>
                  <a:cubicBezTo>
                    <a:pt x="6286" y="17349"/>
                    <a:pt x="7067" y="16609"/>
                    <a:pt x="7563" y="15583"/>
                  </a:cubicBezTo>
                  <a:cubicBezTo>
                    <a:pt x="7665" y="15379"/>
                    <a:pt x="7742" y="15176"/>
                    <a:pt x="7808" y="14986"/>
                  </a:cubicBezTo>
                  <a:cubicBezTo>
                    <a:pt x="8208" y="13691"/>
                    <a:pt x="7742" y="12724"/>
                    <a:pt x="7289" y="11792"/>
                  </a:cubicBezTo>
                  <a:cubicBezTo>
                    <a:pt x="7127" y="11451"/>
                    <a:pt x="6960" y="11106"/>
                    <a:pt x="6824" y="10735"/>
                  </a:cubicBezTo>
                  <a:cubicBezTo>
                    <a:pt x="6136" y="8814"/>
                    <a:pt x="6400" y="6277"/>
                    <a:pt x="7474" y="4415"/>
                  </a:cubicBezTo>
                  <a:cubicBezTo>
                    <a:pt x="8715" y="2260"/>
                    <a:pt x="11235" y="941"/>
                    <a:pt x="14111" y="941"/>
                  </a:cubicBezTo>
                  <a:close/>
                  <a:moveTo>
                    <a:pt x="14061" y="1"/>
                  </a:moveTo>
                  <a:cubicBezTo>
                    <a:pt x="10883" y="1"/>
                    <a:pt x="8062" y="1508"/>
                    <a:pt x="6656" y="3943"/>
                  </a:cubicBezTo>
                  <a:cubicBezTo>
                    <a:pt x="5456" y="6032"/>
                    <a:pt x="5163" y="8886"/>
                    <a:pt x="5940" y="11052"/>
                  </a:cubicBezTo>
                  <a:cubicBezTo>
                    <a:pt x="6089" y="11470"/>
                    <a:pt x="6268" y="11840"/>
                    <a:pt x="6447" y="12204"/>
                  </a:cubicBezTo>
                  <a:cubicBezTo>
                    <a:pt x="6865" y="13076"/>
                    <a:pt x="7199" y="13762"/>
                    <a:pt x="6907" y="14705"/>
                  </a:cubicBezTo>
                  <a:cubicBezTo>
                    <a:pt x="6860" y="14854"/>
                    <a:pt x="6799" y="15010"/>
                    <a:pt x="6722" y="15170"/>
                  </a:cubicBezTo>
                  <a:cubicBezTo>
                    <a:pt x="6292" y="16043"/>
                    <a:pt x="5606" y="16693"/>
                    <a:pt x="4877" y="17385"/>
                  </a:cubicBezTo>
                  <a:cubicBezTo>
                    <a:pt x="4639" y="17611"/>
                    <a:pt x="4394" y="17845"/>
                    <a:pt x="4161" y="18084"/>
                  </a:cubicBezTo>
                  <a:cubicBezTo>
                    <a:pt x="2585" y="19701"/>
                    <a:pt x="293" y="23700"/>
                    <a:pt x="149" y="27532"/>
                  </a:cubicBezTo>
                  <a:cubicBezTo>
                    <a:pt x="0" y="31471"/>
                    <a:pt x="1815" y="35554"/>
                    <a:pt x="4890" y="38181"/>
                  </a:cubicBezTo>
                  <a:cubicBezTo>
                    <a:pt x="7438" y="40360"/>
                    <a:pt x="10769" y="41446"/>
                    <a:pt x="14123" y="41446"/>
                  </a:cubicBezTo>
                  <a:cubicBezTo>
                    <a:pt x="17627" y="41446"/>
                    <a:pt x="21149" y="40264"/>
                    <a:pt x="23822" y="37912"/>
                  </a:cubicBezTo>
                  <a:cubicBezTo>
                    <a:pt x="24020" y="37739"/>
                    <a:pt x="28670" y="33579"/>
                    <a:pt x="28472" y="27532"/>
                  </a:cubicBezTo>
                  <a:cubicBezTo>
                    <a:pt x="28354" y="23724"/>
                    <a:pt x="26056" y="19713"/>
                    <a:pt x="24461" y="18084"/>
                  </a:cubicBezTo>
                  <a:cubicBezTo>
                    <a:pt x="24229" y="17845"/>
                    <a:pt x="23984" y="17611"/>
                    <a:pt x="23745" y="17385"/>
                  </a:cubicBezTo>
                  <a:cubicBezTo>
                    <a:pt x="23017" y="16693"/>
                    <a:pt x="22331" y="16043"/>
                    <a:pt x="21907" y="15170"/>
                  </a:cubicBezTo>
                  <a:cubicBezTo>
                    <a:pt x="21823" y="15010"/>
                    <a:pt x="21764" y="14854"/>
                    <a:pt x="21715" y="14705"/>
                  </a:cubicBezTo>
                  <a:cubicBezTo>
                    <a:pt x="21423" y="13762"/>
                    <a:pt x="21758" y="13076"/>
                    <a:pt x="22181" y="12204"/>
                  </a:cubicBezTo>
                  <a:cubicBezTo>
                    <a:pt x="22354" y="11840"/>
                    <a:pt x="22533" y="11470"/>
                    <a:pt x="22682" y="11052"/>
                  </a:cubicBezTo>
                  <a:cubicBezTo>
                    <a:pt x="23459" y="8886"/>
                    <a:pt x="23166" y="6032"/>
                    <a:pt x="21966" y="3943"/>
                  </a:cubicBezTo>
                  <a:cubicBezTo>
                    <a:pt x="20560" y="1508"/>
                    <a:pt x="17745" y="1"/>
                    <a:pt x="14579" y="1"/>
                  </a:cubicBezTo>
                  <a:cubicBezTo>
                    <a:pt x="14493" y="1"/>
                    <a:pt x="14407" y="2"/>
                    <a:pt x="14320" y="4"/>
                  </a:cubicBezTo>
                  <a:cubicBezTo>
                    <a:pt x="14233" y="2"/>
                    <a:pt x="14147" y="1"/>
                    <a:pt x="14061"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9"/>
          <p:cNvGrpSpPr/>
          <p:nvPr/>
        </p:nvGrpSpPr>
        <p:grpSpPr>
          <a:xfrm>
            <a:off x="8245875" y="68238"/>
            <a:ext cx="827500" cy="1079650"/>
            <a:chOff x="2124625" y="3528850"/>
            <a:chExt cx="827500" cy="1079650"/>
          </a:xfrm>
        </p:grpSpPr>
        <p:sp>
          <p:nvSpPr>
            <p:cNvPr id="1012" name="Google Shape;1012;p39"/>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39"/>
          <p:cNvGrpSpPr/>
          <p:nvPr/>
        </p:nvGrpSpPr>
        <p:grpSpPr>
          <a:xfrm>
            <a:off x="8245875" y="4029275"/>
            <a:ext cx="851200" cy="1114225"/>
            <a:chOff x="926375" y="661825"/>
            <a:chExt cx="851200" cy="1114225"/>
          </a:xfrm>
        </p:grpSpPr>
        <p:sp>
          <p:nvSpPr>
            <p:cNvPr id="1016" name="Google Shape;1016;p39"/>
            <p:cNvSpPr/>
            <p:nvPr/>
          </p:nvSpPr>
          <p:spPr>
            <a:xfrm>
              <a:off x="926375" y="661825"/>
              <a:ext cx="827300" cy="1079525"/>
            </a:xfrm>
            <a:custGeom>
              <a:avLst/>
              <a:gdLst/>
              <a:ahLst/>
              <a:cxnLst/>
              <a:rect l="l" t="t" r="r" b="b"/>
              <a:pathLst>
                <a:path w="33092" h="43181" extrusionOk="0">
                  <a:moveTo>
                    <a:pt x="15394" y="0"/>
                  </a:moveTo>
                  <a:cubicBezTo>
                    <a:pt x="0" y="0"/>
                    <a:pt x="0" y="9664"/>
                    <a:pt x="0" y="21590"/>
                  </a:cubicBezTo>
                  <a:cubicBezTo>
                    <a:pt x="0" y="33516"/>
                    <a:pt x="0" y="43180"/>
                    <a:pt x="15394" y="43180"/>
                  </a:cubicBezTo>
                  <a:cubicBezTo>
                    <a:pt x="33092" y="43180"/>
                    <a:pt x="30788" y="33516"/>
                    <a:pt x="30788" y="21590"/>
                  </a:cubicBezTo>
                  <a:cubicBezTo>
                    <a:pt x="30788" y="9664"/>
                    <a:pt x="30788" y="0"/>
                    <a:pt x="15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1009475" y="732575"/>
              <a:ext cx="768100" cy="1043475"/>
            </a:xfrm>
            <a:custGeom>
              <a:avLst/>
              <a:gdLst/>
              <a:ahLst/>
              <a:cxnLst/>
              <a:rect l="l" t="t" r="r" b="b"/>
              <a:pathLst>
                <a:path w="30724" h="41739" extrusionOk="0">
                  <a:moveTo>
                    <a:pt x="14600" y="1"/>
                  </a:moveTo>
                  <a:cubicBezTo>
                    <a:pt x="14275" y="1"/>
                    <a:pt x="14023" y="16"/>
                    <a:pt x="13867" y="30"/>
                  </a:cubicBezTo>
                  <a:cubicBezTo>
                    <a:pt x="7200" y="614"/>
                    <a:pt x="2335" y="5658"/>
                    <a:pt x="968" y="12039"/>
                  </a:cubicBezTo>
                  <a:cubicBezTo>
                    <a:pt x="527" y="14110"/>
                    <a:pt x="1" y="19912"/>
                    <a:pt x="2376" y="21243"/>
                  </a:cubicBezTo>
                  <a:cubicBezTo>
                    <a:pt x="2658" y="21400"/>
                    <a:pt x="2955" y="21469"/>
                    <a:pt x="3261" y="21469"/>
                  </a:cubicBezTo>
                  <a:cubicBezTo>
                    <a:pt x="5197" y="21469"/>
                    <a:pt x="7521" y="18718"/>
                    <a:pt x="9062" y="18151"/>
                  </a:cubicBezTo>
                  <a:cubicBezTo>
                    <a:pt x="9558" y="17969"/>
                    <a:pt x="9972" y="17886"/>
                    <a:pt x="10316" y="17886"/>
                  </a:cubicBezTo>
                  <a:cubicBezTo>
                    <a:pt x="12146" y="17886"/>
                    <a:pt x="12037" y="20201"/>
                    <a:pt x="11987" y="22114"/>
                  </a:cubicBezTo>
                  <a:cubicBezTo>
                    <a:pt x="11880" y="26698"/>
                    <a:pt x="11228" y="29814"/>
                    <a:pt x="11067" y="31336"/>
                  </a:cubicBezTo>
                  <a:cubicBezTo>
                    <a:pt x="10638" y="35395"/>
                    <a:pt x="10244" y="39191"/>
                    <a:pt x="12202" y="40839"/>
                  </a:cubicBezTo>
                  <a:cubicBezTo>
                    <a:pt x="12959" y="41474"/>
                    <a:pt x="14008" y="41739"/>
                    <a:pt x="15152" y="41739"/>
                  </a:cubicBezTo>
                  <a:cubicBezTo>
                    <a:pt x="16996" y="41739"/>
                    <a:pt x="19089" y="41053"/>
                    <a:pt x="20605" y="40128"/>
                  </a:cubicBezTo>
                  <a:cubicBezTo>
                    <a:pt x="30718" y="33981"/>
                    <a:pt x="30723" y="7944"/>
                    <a:pt x="20368" y="1587"/>
                  </a:cubicBezTo>
                  <a:cubicBezTo>
                    <a:pt x="18137" y="221"/>
                    <a:pt x="15835" y="1"/>
                    <a:pt x="1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939050" y="664525"/>
              <a:ext cx="730200" cy="1066775"/>
            </a:xfrm>
            <a:custGeom>
              <a:avLst/>
              <a:gdLst/>
              <a:ahLst/>
              <a:cxnLst/>
              <a:rect l="l" t="t" r="r" b="b"/>
              <a:pathLst>
                <a:path w="29208" h="42671" extrusionOk="0">
                  <a:moveTo>
                    <a:pt x="15151" y="940"/>
                  </a:moveTo>
                  <a:cubicBezTo>
                    <a:pt x="16295" y="940"/>
                    <a:pt x="18529" y="1137"/>
                    <a:pt x="20683" y="2459"/>
                  </a:cubicBezTo>
                  <a:cubicBezTo>
                    <a:pt x="25298" y="5289"/>
                    <a:pt x="28270" y="12802"/>
                    <a:pt x="28252" y="21607"/>
                  </a:cubicBezTo>
                  <a:cubicBezTo>
                    <a:pt x="28240" y="30196"/>
                    <a:pt x="25362" y="37497"/>
                    <a:pt x="20921" y="40194"/>
                  </a:cubicBezTo>
                  <a:cubicBezTo>
                    <a:pt x="19414" y="41112"/>
                    <a:pt x="17428" y="41731"/>
                    <a:pt x="15724" y="41731"/>
                  </a:cubicBezTo>
                  <a:cubicBezTo>
                    <a:pt x="14667" y="41731"/>
                    <a:pt x="13719" y="41493"/>
                    <a:pt x="13061" y="40940"/>
                  </a:cubicBezTo>
                  <a:cubicBezTo>
                    <a:pt x="11294" y="39461"/>
                    <a:pt x="11681" y="35766"/>
                    <a:pt x="12094" y="31855"/>
                  </a:cubicBezTo>
                  <a:cubicBezTo>
                    <a:pt x="12135" y="31474"/>
                    <a:pt x="12207" y="30990"/>
                    <a:pt x="12290" y="30411"/>
                  </a:cubicBezTo>
                  <a:cubicBezTo>
                    <a:pt x="12548" y="28675"/>
                    <a:pt x="12935" y="26042"/>
                    <a:pt x="13019" y="22592"/>
                  </a:cubicBezTo>
                  <a:lnTo>
                    <a:pt x="13025" y="22425"/>
                  </a:lnTo>
                  <a:cubicBezTo>
                    <a:pt x="13061" y="20819"/>
                    <a:pt x="13108" y="18998"/>
                    <a:pt x="12028" y="18223"/>
                  </a:cubicBezTo>
                  <a:cubicBezTo>
                    <a:pt x="11711" y="17995"/>
                    <a:pt x="11330" y="17876"/>
                    <a:pt x="10882" y="17876"/>
                  </a:cubicBezTo>
                  <a:cubicBezTo>
                    <a:pt x="10471" y="17876"/>
                    <a:pt x="9992" y="17978"/>
                    <a:pt x="9461" y="18174"/>
                  </a:cubicBezTo>
                  <a:cubicBezTo>
                    <a:pt x="8787" y="18419"/>
                    <a:pt x="8035" y="19005"/>
                    <a:pt x="7235" y="19620"/>
                  </a:cubicBezTo>
                  <a:cubicBezTo>
                    <a:pt x="6098" y="20494"/>
                    <a:pt x="4843" y="21463"/>
                    <a:pt x="3824" y="21463"/>
                  </a:cubicBezTo>
                  <a:cubicBezTo>
                    <a:pt x="3590" y="21463"/>
                    <a:pt x="3369" y="21412"/>
                    <a:pt x="3165" y="21297"/>
                  </a:cubicBezTo>
                  <a:cubicBezTo>
                    <a:pt x="1248" y="20229"/>
                    <a:pt x="1457" y="15107"/>
                    <a:pt x="1989" y="12600"/>
                  </a:cubicBezTo>
                  <a:cubicBezTo>
                    <a:pt x="3385" y="6076"/>
                    <a:pt x="8286" y="1504"/>
                    <a:pt x="14469" y="967"/>
                  </a:cubicBezTo>
                  <a:cubicBezTo>
                    <a:pt x="14591" y="956"/>
                    <a:pt x="14828" y="940"/>
                    <a:pt x="15151" y="940"/>
                  </a:cubicBezTo>
                  <a:close/>
                  <a:moveTo>
                    <a:pt x="15136" y="0"/>
                  </a:moveTo>
                  <a:cubicBezTo>
                    <a:pt x="14780" y="0"/>
                    <a:pt x="14521" y="18"/>
                    <a:pt x="14386" y="30"/>
                  </a:cubicBezTo>
                  <a:cubicBezTo>
                    <a:pt x="7785" y="603"/>
                    <a:pt x="2556" y="5460"/>
                    <a:pt x="1069" y="12403"/>
                  </a:cubicBezTo>
                  <a:cubicBezTo>
                    <a:pt x="633" y="14444"/>
                    <a:pt x="0" y="20604"/>
                    <a:pt x="2705" y="22114"/>
                  </a:cubicBezTo>
                  <a:cubicBezTo>
                    <a:pt x="3071" y="22319"/>
                    <a:pt x="3448" y="22408"/>
                    <a:pt x="3829" y="22408"/>
                  </a:cubicBezTo>
                  <a:cubicBezTo>
                    <a:pt x="5156" y="22408"/>
                    <a:pt x="6547" y="21334"/>
                    <a:pt x="7808" y="20366"/>
                  </a:cubicBezTo>
                  <a:cubicBezTo>
                    <a:pt x="8548" y="19793"/>
                    <a:pt x="9246" y="19256"/>
                    <a:pt x="9783" y="19058"/>
                  </a:cubicBezTo>
                  <a:cubicBezTo>
                    <a:pt x="10212" y="18899"/>
                    <a:pt x="10578" y="18819"/>
                    <a:pt x="10876" y="18819"/>
                  </a:cubicBezTo>
                  <a:cubicBezTo>
                    <a:pt x="11125" y="18819"/>
                    <a:pt x="11327" y="18875"/>
                    <a:pt x="11479" y="18987"/>
                  </a:cubicBezTo>
                  <a:cubicBezTo>
                    <a:pt x="12160" y="19471"/>
                    <a:pt x="12118" y="21094"/>
                    <a:pt x="12082" y="22400"/>
                  </a:cubicBezTo>
                  <a:lnTo>
                    <a:pt x="12082" y="22568"/>
                  </a:lnTo>
                  <a:cubicBezTo>
                    <a:pt x="11998" y="25965"/>
                    <a:pt x="11617" y="28560"/>
                    <a:pt x="11359" y="30274"/>
                  </a:cubicBezTo>
                  <a:cubicBezTo>
                    <a:pt x="11276" y="30871"/>
                    <a:pt x="11198" y="31367"/>
                    <a:pt x="11157" y="31755"/>
                  </a:cubicBezTo>
                  <a:cubicBezTo>
                    <a:pt x="10721" y="35921"/>
                    <a:pt x="10309" y="39855"/>
                    <a:pt x="12458" y="41662"/>
                  </a:cubicBezTo>
                  <a:cubicBezTo>
                    <a:pt x="13317" y="42384"/>
                    <a:pt x="14463" y="42671"/>
                    <a:pt x="15687" y="42671"/>
                  </a:cubicBezTo>
                  <a:cubicBezTo>
                    <a:pt x="17717" y="42671"/>
                    <a:pt x="19948" y="41890"/>
                    <a:pt x="21411" y="40995"/>
                  </a:cubicBezTo>
                  <a:cubicBezTo>
                    <a:pt x="27130" y="37521"/>
                    <a:pt x="29183" y="28704"/>
                    <a:pt x="29194" y="21612"/>
                  </a:cubicBezTo>
                  <a:cubicBezTo>
                    <a:pt x="29207" y="14349"/>
                    <a:pt x="27105" y="5294"/>
                    <a:pt x="21172" y="1653"/>
                  </a:cubicBezTo>
                  <a:cubicBezTo>
                    <a:pt x="18825" y="217"/>
                    <a:pt x="16387" y="0"/>
                    <a:pt x="1513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9" name="Google Shape;1019;p39"/>
          <p:cNvSpPr txBox="1">
            <a:spLocks noGrp="1"/>
          </p:cNvSpPr>
          <p:nvPr>
            <p:ph type="title" idx="4294967295"/>
          </p:nvPr>
        </p:nvSpPr>
        <p:spPr>
          <a:xfrm>
            <a:off x="1306500" y="408950"/>
            <a:ext cx="63033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Example of Sentences</a:t>
            </a:r>
            <a:endParaRPr sz="3000"/>
          </a:p>
        </p:txBody>
      </p:sp>
      <p:sp>
        <p:nvSpPr>
          <p:cNvPr id="1020" name="Google Shape;1020;p39"/>
          <p:cNvSpPr txBox="1">
            <a:spLocks noGrp="1"/>
          </p:cNvSpPr>
          <p:nvPr>
            <p:ph type="title" idx="4294967295"/>
          </p:nvPr>
        </p:nvSpPr>
        <p:spPr>
          <a:xfrm>
            <a:off x="1306500" y="1153950"/>
            <a:ext cx="6303300" cy="571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AutoNum type="arabicPeriod"/>
            </a:pPr>
            <a:r>
              <a:rPr lang="en" sz="2200"/>
              <a:t>It is used to show the time</a:t>
            </a:r>
            <a:endParaRPr sz="2200"/>
          </a:p>
        </p:txBody>
      </p:sp>
      <p:sp>
        <p:nvSpPr>
          <p:cNvPr id="1021" name="Google Shape;1021;p39"/>
          <p:cNvSpPr txBox="1"/>
          <p:nvPr/>
        </p:nvSpPr>
        <p:spPr>
          <a:xfrm>
            <a:off x="1821900" y="1725750"/>
            <a:ext cx="5787900" cy="1847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AutoNum type="arabicPeriod"/>
            </a:pPr>
            <a:r>
              <a:rPr lang="en" sz="1800" dirty="0"/>
              <a:t>I always go to school at 06:00 a.m</a:t>
            </a:r>
            <a:endParaRPr sz="1800" dirty="0"/>
          </a:p>
          <a:p>
            <a:pPr marL="0" lvl="0" indent="457200" algn="l" rtl="0">
              <a:spcBef>
                <a:spcPts val="0"/>
              </a:spcBef>
              <a:spcAft>
                <a:spcPts val="0"/>
              </a:spcAft>
              <a:buNone/>
            </a:pPr>
            <a:r>
              <a:rPr lang="en" sz="1800" dirty="0"/>
              <a:t>(Saya selalu berangkat sekolah jam enam pagi)</a:t>
            </a:r>
            <a:endParaRPr sz="1800" dirty="0"/>
          </a:p>
          <a:p>
            <a:pPr marL="0" lvl="0" indent="0" algn="l" rtl="0">
              <a:spcBef>
                <a:spcPts val="0"/>
              </a:spcBef>
              <a:spcAft>
                <a:spcPts val="0"/>
              </a:spcAft>
              <a:buNone/>
            </a:pPr>
            <a:endParaRPr sz="1800" dirty="0"/>
          </a:p>
          <a:p>
            <a:pPr marL="114300" lvl="0" algn="l" rtl="0">
              <a:spcBef>
                <a:spcPts val="0"/>
              </a:spcBef>
              <a:spcAft>
                <a:spcPts val="0"/>
              </a:spcAft>
              <a:buSzPts val="1800"/>
            </a:pPr>
            <a:r>
              <a:rPr lang="en" sz="1800" dirty="0"/>
              <a:t>2.  The beautiful girl arrive in the school at 06:45 a.m</a:t>
            </a:r>
            <a:endParaRPr sz="1800" dirty="0"/>
          </a:p>
          <a:p>
            <a:pPr marL="457200" lvl="0" indent="0" algn="l" rtl="0">
              <a:spcBef>
                <a:spcPts val="0"/>
              </a:spcBef>
              <a:spcAft>
                <a:spcPts val="0"/>
              </a:spcAft>
              <a:buNone/>
            </a:pPr>
            <a:r>
              <a:rPr lang="en" sz="1800" dirty="0"/>
              <a:t>(Gadis cantik datang di sekolah jam enam empat puluh lima menit pagi</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40"/>
          <p:cNvSpPr txBox="1">
            <a:spLocks noGrp="1"/>
          </p:cNvSpPr>
          <p:nvPr>
            <p:ph type="title"/>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Example of Sentences</a:t>
            </a:r>
            <a:endParaRPr/>
          </a:p>
        </p:txBody>
      </p:sp>
      <p:grpSp>
        <p:nvGrpSpPr>
          <p:cNvPr id="1027" name="Google Shape;1027;p40"/>
          <p:cNvGrpSpPr/>
          <p:nvPr/>
        </p:nvGrpSpPr>
        <p:grpSpPr>
          <a:xfrm>
            <a:off x="8177675" y="3896425"/>
            <a:ext cx="827325" cy="1079525"/>
            <a:chOff x="6015500" y="2115250"/>
            <a:chExt cx="827325" cy="1079525"/>
          </a:xfrm>
        </p:grpSpPr>
        <p:sp>
          <p:nvSpPr>
            <p:cNvPr id="1028" name="Google Shape;1028;p40"/>
            <p:cNvSpPr/>
            <p:nvPr/>
          </p:nvSpPr>
          <p:spPr>
            <a:xfrm>
              <a:off x="6015500" y="2115250"/>
              <a:ext cx="827325" cy="1079525"/>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6125625" y="2376025"/>
              <a:ext cx="664850" cy="666400"/>
            </a:xfrm>
            <a:custGeom>
              <a:avLst/>
              <a:gdLst/>
              <a:ahLst/>
              <a:cxnLst/>
              <a:rect l="l" t="t" r="r" b="b"/>
              <a:pathLst>
                <a:path w="26594" h="26656" extrusionOk="0">
                  <a:moveTo>
                    <a:pt x="12126" y="1"/>
                  </a:moveTo>
                  <a:cubicBezTo>
                    <a:pt x="10921" y="1"/>
                    <a:pt x="9557" y="200"/>
                    <a:pt x="8811" y="1150"/>
                  </a:cubicBezTo>
                  <a:cubicBezTo>
                    <a:pt x="7755" y="2492"/>
                    <a:pt x="7778" y="5548"/>
                    <a:pt x="7957" y="6778"/>
                  </a:cubicBezTo>
                  <a:cubicBezTo>
                    <a:pt x="7999" y="7029"/>
                    <a:pt x="8125" y="7787"/>
                    <a:pt x="7707" y="8222"/>
                  </a:cubicBezTo>
                  <a:cubicBezTo>
                    <a:pt x="7462" y="8467"/>
                    <a:pt x="7104" y="8545"/>
                    <a:pt x="6919" y="8586"/>
                  </a:cubicBezTo>
                  <a:cubicBezTo>
                    <a:pt x="6755" y="8620"/>
                    <a:pt x="6600" y="8632"/>
                    <a:pt x="6460" y="8632"/>
                  </a:cubicBezTo>
                  <a:cubicBezTo>
                    <a:pt x="6131" y="8632"/>
                    <a:pt x="5886" y="8565"/>
                    <a:pt x="5814" y="8556"/>
                  </a:cubicBezTo>
                  <a:cubicBezTo>
                    <a:pt x="5613" y="8543"/>
                    <a:pt x="5415" y="8537"/>
                    <a:pt x="5221" y="8537"/>
                  </a:cubicBezTo>
                  <a:cubicBezTo>
                    <a:pt x="2083" y="8537"/>
                    <a:pt x="1" y="10261"/>
                    <a:pt x="1" y="13606"/>
                  </a:cubicBezTo>
                  <a:cubicBezTo>
                    <a:pt x="1" y="16010"/>
                    <a:pt x="1594" y="18484"/>
                    <a:pt x="4212" y="18484"/>
                  </a:cubicBezTo>
                  <a:cubicBezTo>
                    <a:pt x="4227" y="18484"/>
                    <a:pt x="4242" y="18484"/>
                    <a:pt x="4257" y="18484"/>
                  </a:cubicBezTo>
                  <a:cubicBezTo>
                    <a:pt x="5056" y="18477"/>
                    <a:pt x="5839" y="18275"/>
                    <a:pt x="6609" y="18047"/>
                  </a:cubicBezTo>
                  <a:cubicBezTo>
                    <a:pt x="6795" y="17997"/>
                    <a:pt x="7002" y="17946"/>
                    <a:pt x="7195" y="17946"/>
                  </a:cubicBezTo>
                  <a:cubicBezTo>
                    <a:pt x="7366" y="17946"/>
                    <a:pt x="7527" y="17986"/>
                    <a:pt x="7654" y="18101"/>
                  </a:cubicBezTo>
                  <a:cubicBezTo>
                    <a:pt x="7850" y="18280"/>
                    <a:pt x="7886" y="18573"/>
                    <a:pt x="7910" y="18842"/>
                  </a:cubicBezTo>
                  <a:cubicBezTo>
                    <a:pt x="8089" y="20895"/>
                    <a:pt x="7869" y="23168"/>
                    <a:pt x="9211" y="24851"/>
                  </a:cubicBezTo>
                  <a:cubicBezTo>
                    <a:pt x="10274" y="26177"/>
                    <a:pt x="11891" y="26655"/>
                    <a:pt x="13539" y="26655"/>
                  </a:cubicBezTo>
                  <a:cubicBezTo>
                    <a:pt x="17282" y="26655"/>
                    <a:pt x="18392" y="23581"/>
                    <a:pt x="18464" y="20316"/>
                  </a:cubicBezTo>
                  <a:cubicBezTo>
                    <a:pt x="18475" y="19707"/>
                    <a:pt x="18404" y="19396"/>
                    <a:pt x="18648" y="19080"/>
                  </a:cubicBezTo>
                  <a:cubicBezTo>
                    <a:pt x="18902" y="18750"/>
                    <a:pt x="19290" y="18683"/>
                    <a:pt x="19814" y="18683"/>
                  </a:cubicBezTo>
                  <a:cubicBezTo>
                    <a:pt x="20168" y="18683"/>
                    <a:pt x="20583" y="18713"/>
                    <a:pt x="21062" y="18713"/>
                  </a:cubicBezTo>
                  <a:cubicBezTo>
                    <a:pt x="21593" y="18713"/>
                    <a:pt x="22203" y="18676"/>
                    <a:pt x="22892" y="18520"/>
                  </a:cubicBezTo>
                  <a:cubicBezTo>
                    <a:pt x="23680" y="18341"/>
                    <a:pt x="24635" y="18143"/>
                    <a:pt x="25387" y="17366"/>
                  </a:cubicBezTo>
                  <a:cubicBezTo>
                    <a:pt x="26354" y="16371"/>
                    <a:pt x="26593" y="14944"/>
                    <a:pt x="26593" y="13606"/>
                  </a:cubicBezTo>
                  <a:cubicBezTo>
                    <a:pt x="26593" y="12019"/>
                    <a:pt x="26228" y="10443"/>
                    <a:pt x="24969" y="9387"/>
                  </a:cubicBezTo>
                  <a:cubicBezTo>
                    <a:pt x="24294" y="8826"/>
                    <a:pt x="23459" y="8479"/>
                    <a:pt x="22624" y="8228"/>
                  </a:cubicBezTo>
                  <a:cubicBezTo>
                    <a:pt x="22110" y="8074"/>
                    <a:pt x="21489" y="7916"/>
                    <a:pt x="20789" y="7916"/>
                  </a:cubicBezTo>
                  <a:cubicBezTo>
                    <a:pt x="20438" y="7916"/>
                    <a:pt x="20068" y="7955"/>
                    <a:pt x="19681" y="8055"/>
                  </a:cubicBezTo>
                  <a:cubicBezTo>
                    <a:pt x="19282" y="8159"/>
                    <a:pt x="19000" y="8297"/>
                    <a:pt x="18778" y="8297"/>
                  </a:cubicBezTo>
                  <a:cubicBezTo>
                    <a:pt x="18693" y="8297"/>
                    <a:pt x="18617" y="8277"/>
                    <a:pt x="18547" y="8228"/>
                  </a:cubicBezTo>
                  <a:cubicBezTo>
                    <a:pt x="18159" y="7966"/>
                    <a:pt x="18343" y="7124"/>
                    <a:pt x="18428" y="6539"/>
                  </a:cubicBezTo>
                  <a:cubicBezTo>
                    <a:pt x="18648" y="4946"/>
                    <a:pt x="18457" y="2690"/>
                    <a:pt x="17508" y="1489"/>
                  </a:cubicBezTo>
                  <a:cubicBezTo>
                    <a:pt x="16571" y="302"/>
                    <a:pt x="14924" y="176"/>
                    <a:pt x="13539" y="68"/>
                  </a:cubicBezTo>
                  <a:cubicBezTo>
                    <a:pt x="13140" y="38"/>
                    <a:pt x="12648" y="1"/>
                    <a:pt x="12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6057600" y="2307875"/>
              <a:ext cx="688100" cy="689925"/>
            </a:xfrm>
            <a:custGeom>
              <a:avLst/>
              <a:gdLst/>
              <a:ahLst/>
              <a:cxnLst/>
              <a:rect l="l" t="t" r="r" b="b"/>
              <a:pathLst>
                <a:path w="27524" h="27597" extrusionOk="0">
                  <a:moveTo>
                    <a:pt x="12619" y="940"/>
                  </a:moveTo>
                  <a:cubicBezTo>
                    <a:pt x="13121" y="940"/>
                    <a:pt x="13594" y="976"/>
                    <a:pt x="13967" y="1004"/>
                  </a:cubicBezTo>
                  <a:cubicBezTo>
                    <a:pt x="15293" y="1105"/>
                    <a:pt x="16791" y="1219"/>
                    <a:pt x="17603" y="2251"/>
                  </a:cubicBezTo>
                  <a:cubicBezTo>
                    <a:pt x="18427" y="3296"/>
                    <a:pt x="18642" y="5403"/>
                    <a:pt x="18427" y="6943"/>
                  </a:cubicBezTo>
                  <a:lnTo>
                    <a:pt x="18397" y="7158"/>
                  </a:lnTo>
                  <a:cubicBezTo>
                    <a:pt x="18290" y="7838"/>
                    <a:pt x="18158" y="8686"/>
                    <a:pt x="18742" y="9086"/>
                  </a:cubicBezTo>
                  <a:cubicBezTo>
                    <a:pt x="18905" y="9198"/>
                    <a:pt x="19069" y="9238"/>
                    <a:pt x="19232" y="9238"/>
                  </a:cubicBezTo>
                  <a:cubicBezTo>
                    <a:pt x="19453" y="9238"/>
                    <a:pt x="19673" y="9164"/>
                    <a:pt x="19888" y="9092"/>
                  </a:cubicBezTo>
                  <a:cubicBezTo>
                    <a:pt x="20003" y="9056"/>
                    <a:pt x="20122" y="9020"/>
                    <a:pt x="20265" y="8984"/>
                  </a:cubicBezTo>
                  <a:cubicBezTo>
                    <a:pt x="20609" y="8894"/>
                    <a:pt x="20939" y="8857"/>
                    <a:pt x="21257" y="8857"/>
                  </a:cubicBezTo>
                  <a:cubicBezTo>
                    <a:pt x="21861" y="8857"/>
                    <a:pt x="22422" y="8992"/>
                    <a:pt x="22951" y="9152"/>
                  </a:cubicBezTo>
                  <a:cubicBezTo>
                    <a:pt x="23912" y="9439"/>
                    <a:pt x="24604" y="9778"/>
                    <a:pt x="25130" y="10221"/>
                  </a:cubicBezTo>
                  <a:cubicBezTo>
                    <a:pt x="26108" y="11039"/>
                    <a:pt x="26585" y="12298"/>
                    <a:pt x="26585" y="14076"/>
                  </a:cubicBezTo>
                  <a:cubicBezTo>
                    <a:pt x="26585" y="15646"/>
                    <a:pt x="26234" y="16769"/>
                    <a:pt x="25518" y="17508"/>
                  </a:cubicBezTo>
                  <a:cubicBezTo>
                    <a:pt x="24885" y="18158"/>
                    <a:pt x="24061" y="18350"/>
                    <a:pt x="23334" y="18511"/>
                  </a:cubicBezTo>
                  <a:lnTo>
                    <a:pt x="23249" y="18530"/>
                  </a:lnTo>
                  <a:cubicBezTo>
                    <a:pt x="22606" y="18677"/>
                    <a:pt x="22031" y="18712"/>
                    <a:pt x="21526" y="18712"/>
                  </a:cubicBezTo>
                  <a:cubicBezTo>
                    <a:pt x="21275" y="18712"/>
                    <a:pt x="21042" y="18704"/>
                    <a:pt x="20827" y="18696"/>
                  </a:cubicBezTo>
                  <a:cubicBezTo>
                    <a:pt x="20649" y="18690"/>
                    <a:pt x="20477" y="18684"/>
                    <a:pt x="20311" y="18684"/>
                  </a:cubicBezTo>
                  <a:cubicBezTo>
                    <a:pt x="19668" y="18684"/>
                    <a:pt x="19121" y="18770"/>
                    <a:pt x="18736" y="19263"/>
                  </a:cubicBezTo>
                  <a:cubicBezTo>
                    <a:pt x="18450" y="19640"/>
                    <a:pt x="18450" y="20009"/>
                    <a:pt x="18456" y="20433"/>
                  </a:cubicBezTo>
                  <a:lnTo>
                    <a:pt x="18456" y="20773"/>
                  </a:lnTo>
                  <a:cubicBezTo>
                    <a:pt x="18373" y="24677"/>
                    <a:pt x="16874" y="26653"/>
                    <a:pt x="14003" y="26653"/>
                  </a:cubicBezTo>
                  <a:cubicBezTo>
                    <a:pt x="12791" y="26653"/>
                    <a:pt x="11121" y="26373"/>
                    <a:pt x="10047" y="25029"/>
                  </a:cubicBezTo>
                  <a:cubicBezTo>
                    <a:pt x="9072" y="23806"/>
                    <a:pt x="8995" y="22230"/>
                    <a:pt x="8918" y="20565"/>
                  </a:cubicBezTo>
                  <a:cubicBezTo>
                    <a:pt x="8901" y="20128"/>
                    <a:pt x="8882" y="19693"/>
                    <a:pt x="8846" y="19269"/>
                  </a:cubicBezTo>
                  <a:cubicBezTo>
                    <a:pt x="8822" y="18995"/>
                    <a:pt x="8780" y="18535"/>
                    <a:pt x="8435" y="18224"/>
                  </a:cubicBezTo>
                  <a:cubicBezTo>
                    <a:pt x="8196" y="18009"/>
                    <a:pt x="7915" y="17951"/>
                    <a:pt x="7653" y="17951"/>
                  </a:cubicBezTo>
                  <a:cubicBezTo>
                    <a:pt x="7366" y="17951"/>
                    <a:pt x="7097" y="18022"/>
                    <a:pt x="6942" y="18070"/>
                  </a:cubicBezTo>
                  <a:cubicBezTo>
                    <a:pt x="6226" y="18273"/>
                    <a:pt x="5462" y="18475"/>
                    <a:pt x="4716" y="18488"/>
                  </a:cubicBezTo>
                  <a:lnTo>
                    <a:pt x="4675" y="18488"/>
                  </a:lnTo>
                  <a:cubicBezTo>
                    <a:pt x="3766" y="18488"/>
                    <a:pt x="2943" y="18141"/>
                    <a:pt x="2286" y="17491"/>
                  </a:cubicBezTo>
                  <a:cubicBezTo>
                    <a:pt x="1444" y="16654"/>
                    <a:pt x="937" y="15378"/>
                    <a:pt x="937" y="14076"/>
                  </a:cubicBezTo>
                  <a:cubicBezTo>
                    <a:pt x="937" y="12584"/>
                    <a:pt x="1367" y="11425"/>
                    <a:pt x="2215" y="10638"/>
                  </a:cubicBezTo>
                  <a:cubicBezTo>
                    <a:pt x="3027" y="9878"/>
                    <a:pt x="4212" y="9478"/>
                    <a:pt x="5650" y="9478"/>
                  </a:cubicBezTo>
                  <a:cubicBezTo>
                    <a:pt x="5840" y="9478"/>
                    <a:pt x="6034" y="9485"/>
                    <a:pt x="6232" y="9499"/>
                  </a:cubicBezTo>
                  <a:lnTo>
                    <a:pt x="6292" y="9504"/>
                  </a:lnTo>
                  <a:cubicBezTo>
                    <a:pt x="6417" y="9527"/>
                    <a:pt x="6646" y="9572"/>
                    <a:pt x="6935" y="9572"/>
                  </a:cubicBezTo>
                  <a:cubicBezTo>
                    <a:pt x="7100" y="9572"/>
                    <a:pt x="7284" y="9557"/>
                    <a:pt x="7479" y="9516"/>
                  </a:cubicBezTo>
                  <a:cubicBezTo>
                    <a:pt x="7706" y="9469"/>
                    <a:pt x="8166" y="9367"/>
                    <a:pt x="8507" y="9015"/>
                  </a:cubicBezTo>
                  <a:cubicBezTo>
                    <a:pt x="9072" y="8430"/>
                    <a:pt x="8942" y="7540"/>
                    <a:pt x="8888" y="7182"/>
                  </a:cubicBezTo>
                  <a:cubicBezTo>
                    <a:pt x="8703" y="5910"/>
                    <a:pt x="8739" y="3064"/>
                    <a:pt x="9645" y="1912"/>
                  </a:cubicBezTo>
                  <a:cubicBezTo>
                    <a:pt x="10274" y="1112"/>
                    <a:pt x="11516" y="940"/>
                    <a:pt x="12619" y="940"/>
                  </a:cubicBezTo>
                  <a:close/>
                  <a:moveTo>
                    <a:pt x="12619" y="1"/>
                  </a:moveTo>
                  <a:cubicBezTo>
                    <a:pt x="11312" y="1"/>
                    <a:pt x="9776" y="223"/>
                    <a:pt x="8906" y="1326"/>
                  </a:cubicBezTo>
                  <a:cubicBezTo>
                    <a:pt x="7747" y="2802"/>
                    <a:pt x="7766" y="6000"/>
                    <a:pt x="7962" y="7343"/>
                  </a:cubicBezTo>
                  <a:cubicBezTo>
                    <a:pt x="7992" y="7535"/>
                    <a:pt x="8077" y="8108"/>
                    <a:pt x="7832" y="8364"/>
                  </a:cubicBezTo>
                  <a:cubicBezTo>
                    <a:pt x="7689" y="8507"/>
                    <a:pt x="7425" y="8560"/>
                    <a:pt x="7282" y="8596"/>
                  </a:cubicBezTo>
                  <a:cubicBezTo>
                    <a:pt x="7153" y="8623"/>
                    <a:pt x="7030" y="8632"/>
                    <a:pt x="6918" y="8632"/>
                  </a:cubicBezTo>
                  <a:cubicBezTo>
                    <a:pt x="6725" y="8632"/>
                    <a:pt x="6564" y="8604"/>
                    <a:pt x="6458" y="8585"/>
                  </a:cubicBezTo>
                  <a:cubicBezTo>
                    <a:pt x="6394" y="8568"/>
                    <a:pt x="6339" y="8560"/>
                    <a:pt x="6309" y="8560"/>
                  </a:cubicBezTo>
                  <a:cubicBezTo>
                    <a:pt x="6095" y="8546"/>
                    <a:pt x="5885" y="8539"/>
                    <a:pt x="5680" y="8539"/>
                  </a:cubicBezTo>
                  <a:cubicBezTo>
                    <a:pt x="3976" y="8539"/>
                    <a:pt x="2566" y="9020"/>
                    <a:pt x="1570" y="9951"/>
                  </a:cubicBezTo>
                  <a:cubicBezTo>
                    <a:pt x="543" y="10913"/>
                    <a:pt x="0" y="12339"/>
                    <a:pt x="0" y="14076"/>
                  </a:cubicBezTo>
                  <a:cubicBezTo>
                    <a:pt x="0" y="15623"/>
                    <a:pt x="609" y="17150"/>
                    <a:pt x="1623" y="18158"/>
                  </a:cubicBezTo>
                  <a:cubicBezTo>
                    <a:pt x="2471" y="19001"/>
                    <a:pt x="3528" y="19419"/>
                    <a:pt x="4722" y="19425"/>
                  </a:cubicBezTo>
                  <a:cubicBezTo>
                    <a:pt x="5593" y="19412"/>
                    <a:pt x="6422" y="19197"/>
                    <a:pt x="7204" y="18971"/>
                  </a:cubicBezTo>
                  <a:cubicBezTo>
                    <a:pt x="7422" y="18908"/>
                    <a:pt x="7563" y="18887"/>
                    <a:pt x="7655" y="18887"/>
                  </a:cubicBezTo>
                  <a:cubicBezTo>
                    <a:pt x="7737" y="18887"/>
                    <a:pt x="7779" y="18904"/>
                    <a:pt x="7802" y="18923"/>
                  </a:cubicBezTo>
                  <a:cubicBezTo>
                    <a:pt x="7873" y="18989"/>
                    <a:pt x="7898" y="19233"/>
                    <a:pt x="7909" y="19353"/>
                  </a:cubicBezTo>
                  <a:cubicBezTo>
                    <a:pt x="7945" y="19764"/>
                    <a:pt x="7962" y="20183"/>
                    <a:pt x="7981" y="20607"/>
                  </a:cubicBezTo>
                  <a:cubicBezTo>
                    <a:pt x="8064" y="22349"/>
                    <a:pt x="8148" y="24152"/>
                    <a:pt x="9312" y="25615"/>
                  </a:cubicBezTo>
                  <a:cubicBezTo>
                    <a:pt x="10345" y="26910"/>
                    <a:pt x="11968" y="27596"/>
                    <a:pt x="14003" y="27596"/>
                  </a:cubicBezTo>
                  <a:cubicBezTo>
                    <a:pt x="17388" y="27596"/>
                    <a:pt x="19304" y="25178"/>
                    <a:pt x="19394" y="20797"/>
                  </a:cubicBezTo>
                  <a:cubicBezTo>
                    <a:pt x="19400" y="20660"/>
                    <a:pt x="19400" y="20535"/>
                    <a:pt x="19400" y="20428"/>
                  </a:cubicBezTo>
                  <a:cubicBezTo>
                    <a:pt x="19394" y="20045"/>
                    <a:pt x="19400" y="19943"/>
                    <a:pt x="19483" y="19836"/>
                  </a:cubicBezTo>
                  <a:cubicBezTo>
                    <a:pt x="19614" y="19670"/>
                    <a:pt x="19861" y="19626"/>
                    <a:pt x="20272" y="19626"/>
                  </a:cubicBezTo>
                  <a:cubicBezTo>
                    <a:pt x="20422" y="19626"/>
                    <a:pt x="20594" y="19632"/>
                    <a:pt x="20791" y="19640"/>
                  </a:cubicBezTo>
                  <a:cubicBezTo>
                    <a:pt x="21012" y="19647"/>
                    <a:pt x="21249" y="19655"/>
                    <a:pt x="21504" y="19655"/>
                  </a:cubicBezTo>
                  <a:cubicBezTo>
                    <a:pt x="22067" y="19655"/>
                    <a:pt x="22714" y="19616"/>
                    <a:pt x="23458" y="19448"/>
                  </a:cubicBezTo>
                  <a:lnTo>
                    <a:pt x="23541" y="19431"/>
                  </a:lnTo>
                  <a:cubicBezTo>
                    <a:pt x="24354" y="19246"/>
                    <a:pt x="25362" y="19012"/>
                    <a:pt x="26191" y="18166"/>
                  </a:cubicBezTo>
                  <a:cubicBezTo>
                    <a:pt x="27087" y="17240"/>
                    <a:pt x="27524" y="15902"/>
                    <a:pt x="27524" y="14076"/>
                  </a:cubicBezTo>
                  <a:cubicBezTo>
                    <a:pt x="27524" y="12006"/>
                    <a:pt x="26938" y="10507"/>
                    <a:pt x="25733" y="9499"/>
                  </a:cubicBezTo>
                  <a:cubicBezTo>
                    <a:pt x="25106" y="8973"/>
                    <a:pt x="24306" y="8573"/>
                    <a:pt x="23219" y="8251"/>
                  </a:cubicBezTo>
                  <a:cubicBezTo>
                    <a:pt x="22639" y="8075"/>
                    <a:pt x="21976" y="7915"/>
                    <a:pt x="21245" y="7915"/>
                  </a:cubicBezTo>
                  <a:cubicBezTo>
                    <a:pt x="20857" y="7915"/>
                    <a:pt x="20450" y="7960"/>
                    <a:pt x="20026" y="8072"/>
                  </a:cubicBezTo>
                  <a:cubicBezTo>
                    <a:pt x="19865" y="8113"/>
                    <a:pt x="19728" y="8161"/>
                    <a:pt x="19596" y="8202"/>
                  </a:cubicBezTo>
                  <a:cubicBezTo>
                    <a:pt x="19489" y="8238"/>
                    <a:pt x="19345" y="8287"/>
                    <a:pt x="19274" y="8293"/>
                  </a:cubicBezTo>
                  <a:cubicBezTo>
                    <a:pt x="19196" y="8119"/>
                    <a:pt x="19287" y="7552"/>
                    <a:pt x="19322" y="7301"/>
                  </a:cubicBezTo>
                  <a:lnTo>
                    <a:pt x="19358" y="7075"/>
                  </a:lnTo>
                  <a:cubicBezTo>
                    <a:pt x="19602" y="5337"/>
                    <a:pt x="19381" y="2986"/>
                    <a:pt x="18343" y="1667"/>
                  </a:cubicBezTo>
                  <a:cubicBezTo>
                    <a:pt x="17274" y="318"/>
                    <a:pt x="15483" y="180"/>
                    <a:pt x="14039" y="67"/>
                  </a:cubicBezTo>
                  <a:cubicBezTo>
                    <a:pt x="13644" y="37"/>
                    <a:pt x="13150" y="1"/>
                    <a:pt x="12619"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40"/>
          <p:cNvGrpSpPr/>
          <p:nvPr/>
        </p:nvGrpSpPr>
        <p:grpSpPr>
          <a:xfrm>
            <a:off x="7733000" y="170825"/>
            <a:ext cx="827325" cy="1079525"/>
            <a:chOff x="3093425" y="2972500"/>
            <a:chExt cx="827325" cy="1079525"/>
          </a:xfrm>
        </p:grpSpPr>
        <p:sp>
          <p:nvSpPr>
            <p:cNvPr id="1032" name="Google Shape;1032;p40"/>
            <p:cNvSpPr/>
            <p:nvPr/>
          </p:nvSpPr>
          <p:spPr>
            <a:xfrm>
              <a:off x="3093425" y="2972500"/>
              <a:ext cx="827325" cy="1079525"/>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211640" y="3221383"/>
              <a:ext cx="594597" cy="262462"/>
            </a:xfrm>
            <a:custGeom>
              <a:avLst/>
              <a:gdLst/>
              <a:ahLst/>
              <a:cxnLst/>
              <a:rect l="l" t="t" r="r" b="b"/>
              <a:pathLst>
                <a:path w="26592"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6" y="11652"/>
                    <a:pt x="26592" y="11318"/>
                    <a:pt x="26592" y="6112"/>
                  </a:cubicBezTo>
                  <a:cubicBezTo>
                    <a:pt x="26592" y="1905"/>
                    <a:pt x="24372" y="18"/>
                    <a:pt x="15735" y="18"/>
                  </a:cubicBezTo>
                  <a:cubicBezTo>
                    <a:pt x="14319" y="18"/>
                    <a:pt x="12945" y="0"/>
                    <a:pt x="1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150800" y="3160475"/>
              <a:ext cx="615414" cy="283435"/>
            </a:xfrm>
            <a:custGeom>
              <a:avLst/>
              <a:gdLst/>
              <a:ahLst/>
              <a:cxnLst/>
              <a:rect l="l" t="t" r="r" b="b"/>
              <a:pathLst>
                <a:path w="27523" h="12676" extrusionOk="0">
                  <a:moveTo>
                    <a:pt x="12105" y="940"/>
                  </a:moveTo>
                  <a:cubicBezTo>
                    <a:pt x="12744" y="940"/>
                    <a:pt x="13394" y="946"/>
                    <a:pt x="14056" y="946"/>
                  </a:cubicBezTo>
                  <a:cubicBezTo>
                    <a:pt x="14755" y="951"/>
                    <a:pt x="15472" y="957"/>
                    <a:pt x="16199" y="957"/>
                  </a:cubicBezTo>
                  <a:cubicBezTo>
                    <a:pt x="24927" y="957"/>
                    <a:pt x="26585" y="2934"/>
                    <a:pt x="26585" y="6580"/>
                  </a:cubicBezTo>
                  <a:cubicBezTo>
                    <a:pt x="26585" y="11213"/>
                    <a:pt x="23768" y="11648"/>
                    <a:pt x="16307" y="11648"/>
                  </a:cubicBezTo>
                  <a:cubicBezTo>
                    <a:pt x="15351" y="11648"/>
                    <a:pt x="14356" y="11672"/>
                    <a:pt x="13389" y="11690"/>
                  </a:cubicBezTo>
                  <a:cubicBezTo>
                    <a:pt x="12409" y="11712"/>
                    <a:pt x="11423" y="11734"/>
                    <a:pt x="10456" y="11734"/>
                  </a:cubicBezTo>
                  <a:cubicBezTo>
                    <a:pt x="6981" y="11734"/>
                    <a:pt x="3771" y="11448"/>
                    <a:pt x="2136" y="9846"/>
                  </a:cubicBezTo>
                  <a:cubicBezTo>
                    <a:pt x="1331" y="9051"/>
                    <a:pt x="937" y="7989"/>
                    <a:pt x="937" y="6580"/>
                  </a:cubicBezTo>
                  <a:cubicBezTo>
                    <a:pt x="937" y="4975"/>
                    <a:pt x="1355" y="3781"/>
                    <a:pt x="2208" y="2934"/>
                  </a:cubicBezTo>
                  <a:cubicBezTo>
                    <a:pt x="4011" y="1143"/>
                    <a:pt x="7700" y="940"/>
                    <a:pt x="12105" y="940"/>
                  </a:cubicBezTo>
                  <a:close/>
                  <a:moveTo>
                    <a:pt x="12113" y="0"/>
                  </a:moveTo>
                  <a:cubicBezTo>
                    <a:pt x="7494" y="0"/>
                    <a:pt x="3602" y="224"/>
                    <a:pt x="1546" y="2265"/>
                  </a:cubicBezTo>
                  <a:cubicBezTo>
                    <a:pt x="507" y="3303"/>
                    <a:pt x="0" y="4712"/>
                    <a:pt x="0" y="6580"/>
                  </a:cubicBezTo>
                  <a:cubicBezTo>
                    <a:pt x="0" y="8227"/>
                    <a:pt x="496" y="9552"/>
                    <a:pt x="1480" y="10513"/>
                  </a:cubicBezTo>
                  <a:cubicBezTo>
                    <a:pt x="3361" y="12359"/>
                    <a:pt x="6810" y="12675"/>
                    <a:pt x="10499" y="12675"/>
                  </a:cubicBezTo>
                  <a:cubicBezTo>
                    <a:pt x="11461" y="12675"/>
                    <a:pt x="12439" y="12651"/>
                    <a:pt x="13412" y="12632"/>
                  </a:cubicBezTo>
                  <a:cubicBezTo>
                    <a:pt x="14367" y="12609"/>
                    <a:pt x="15364" y="12591"/>
                    <a:pt x="16307" y="12591"/>
                  </a:cubicBezTo>
                  <a:cubicBezTo>
                    <a:pt x="23470" y="12591"/>
                    <a:pt x="27522" y="12310"/>
                    <a:pt x="27522" y="6580"/>
                  </a:cubicBezTo>
                  <a:cubicBezTo>
                    <a:pt x="27522" y="1733"/>
                    <a:pt x="24563" y="14"/>
                    <a:pt x="16199" y="14"/>
                  </a:cubicBezTo>
                  <a:cubicBezTo>
                    <a:pt x="15477" y="14"/>
                    <a:pt x="14761" y="9"/>
                    <a:pt x="14062" y="9"/>
                  </a:cubicBezTo>
                  <a:cubicBezTo>
                    <a:pt x="13401" y="4"/>
                    <a:pt x="12750" y="0"/>
                    <a:pt x="12113"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211640" y="3601566"/>
              <a:ext cx="594597" cy="262462"/>
            </a:xfrm>
            <a:custGeom>
              <a:avLst/>
              <a:gdLst/>
              <a:ahLst/>
              <a:cxnLst/>
              <a:rect l="l" t="t" r="r" b="b"/>
              <a:pathLst>
                <a:path w="26592"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6" y="11652"/>
                    <a:pt x="26592" y="11318"/>
                    <a:pt x="26592" y="6112"/>
                  </a:cubicBezTo>
                  <a:cubicBezTo>
                    <a:pt x="26592" y="1905"/>
                    <a:pt x="24372" y="18"/>
                    <a:pt x="15735" y="18"/>
                  </a:cubicBezTo>
                  <a:cubicBezTo>
                    <a:pt x="14319" y="18"/>
                    <a:pt x="12945" y="0"/>
                    <a:pt x="1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3150800" y="3540658"/>
              <a:ext cx="615414" cy="283435"/>
            </a:xfrm>
            <a:custGeom>
              <a:avLst/>
              <a:gdLst/>
              <a:ahLst/>
              <a:cxnLst/>
              <a:rect l="l" t="t" r="r" b="b"/>
              <a:pathLst>
                <a:path w="27523" h="12676" extrusionOk="0">
                  <a:moveTo>
                    <a:pt x="12105" y="940"/>
                  </a:moveTo>
                  <a:cubicBezTo>
                    <a:pt x="12744" y="940"/>
                    <a:pt x="13394" y="946"/>
                    <a:pt x="14056" y="946"/>
                  </a:cubicBezTo>
                  <a:cubicBezTo>
                    <a:pt x="14755" y="951"/>
                    <a:pt x="15472" y="957"/>
                    <a:pt x="16199" y="957"/>
                  </a:cubicBezTo>
                  <a:cubicBezTo>
                    <a:pt x="24927" y="957"/>
                    <a:pt x="26585" y="2934"/>
                    <a:pt x="26585" y="6580"/>
                  </a:cubicBezTo>
                  <a:cubicBezTo>
                    <a:pt x="26585" y="11213"/>
                    <a:pt x="23768" y="11648"/>
                    <a:pt x="16307" y="11648"/>
                  </a:cubicBezTo>
                  <a:cubicBezTo>
                    <a:pt x="15351" y="11648"/>
                    <a:pt x="14356" y="11672"/>
                    <a:pt x="13389" y="11690"/>
                  </a:cubicBezTo>
                  <a:cubicBezTo>
                    <a:pt x="12409" y="11712"/>
                    <a:pt x="11423" y="11734"/>
                    <a:pt x="10456" y="11734"/>
                  </a:cubicBezTo>
                  <a:cubicBezTo>
                    <a:pt x="6981" y="11734"/>
                    <a:pt x="3771" y="11448"/>
                    <a:pt x="2136" y="9846"/>
                  </a:cubicBezTo>
                  <a:cubicBezTo>
                    <a:pt x="1331" y="9051"/>
                    <a:pt x="937" y="7989"/>
                    <a:pt x="937" y="6580"/>
                  </a:cubicBezTo>
                  <a:cubicBezTo>
                    <a:pt x="937" y="4975"/>
                    <a:pt x="1355" y="3781"/>
                    <a:pt x="2208" y="2934"/>
                  </a:cubicBezTo>
                  <a:cubicBezTo>
                    <a:pt x="4011" y="1143"/>
                    <a:pt x="7700" y="940"/>
                    <a:pt x="12105" y="940"/>
                  </a:cubicBezTo>
                  <a:close/>
                  <a:moveTo>
                    <a:pt x="12113" y="0"/>
                  </a:moveTo>
                  <a:cubicBezTo>
                    <a:pt x="7494" y="0"/>
                    <a:pt x="3602" y="224"/>
                    <a:pt x="1546" y="2265"/>
                  </a:cubicBezTo>
                  <a:cubicBezTo>
                    <a:pt x="507" y="3303"/>
                    <a:pt x="0" y="4712"/>
                    <a:pt x="0" y="6580"/>
                  </a:cubicBezTo>
                  <a:cubicBezTo>
                    <a:pt x="0" y="8227"/>
                    <a:pt x="496" y="9552"/>
                    <a:pt x="1480" y="10513"/>
                  </a:cubicBezTo>
                  <a:cubicBezTo>
                    <a:pt x="3361" y="12359"/>
                    <a:pt x="6810" y="12675"/>
                    <a:pt x="10499" y="12675"/>
                  </a:cubicBezTo>
                  <a:cubicBezTo>
                    <a:pt x="11461" y="12675"/>
                    <a:pt x="12439" y="12651"/>
                    <a:pt x="13412" y="12632"/>
                  </a:cubicBezTo>
                  <a:cubicBezTo>
                    <a:pt x="14367" y="12609"/>
                    <a:pt x="15364" y="12591"/>
                    <a:pt x="16307" y="12591"/>
                  </a:cubicBezTo>
                  <a:cubicBezTo>
                    <a:pt x="23470" y="12591"/>
                    <a:pt x="27522" y="12310"/>
                    <a:pt x="27522" y="6580"/>
                  </a:cubicBezTo>
                  <a:cubicBezTo>
                    <a:pt x="27522" y="1733"/>
                    <a:pt x="24563" y="14"/>
                    <a:pt x="16199" y="14"/>
                  </a:cubicBezTo>
                  <a:cubicBezTo>
                    <a:pt x="15477" y="14"/>
                    <a:pt x="14761" y="9"/>
                    <a:pt x="14062" y="9"/>
                  </a:cubicBezTo>
                  <a:cubicBezTo>
                    <a:pt x="13401" y="4"/>
                    <a:pt x="12750" y="0"/>
                    <a:pt x="12113"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0"/>
          <p:cNvGrpSpPr/>
          <p:nvPr/>
        </p:nvGrpSpPr>
        <p:grpSpPr>
          <a:xfrm rot="-1406405">
            <a:off x="197632" y="244570"/>
            <a:ext cx="584357" cy="651460"/>
            <a:chOff x="1402780" y="1704210"/>
            <a:chExt cx="584342" cy="651443"/>
          </a:xfrm>
        </p:grpSpPr>
        <p:sp>
          <p:nvSpPr>
            <p:cNvPr id="1038" name="Google Shape;1038;p40"/>
            <p:cNvSpPr/>
            <p:nvPr/>
          </p:nvSpPr>
          <p:spPr>
            <a:xfrm>
              <a:off x="1413873" y="1881749"/>
              <a:ext cx="527747" cy="462630"/>
            </a:xfrm>
            <a:custGeom>
              <a:avLst/>
              <a:gdLst/>
              <a:ahLst/>
              <a:cxnLst/>
              <a:rect l="l" t="t" r="r" b="b"/>
              <a:pathLst>
                <a:path w="11703" h="10259" extrusionOk="0">
                  <a:moveTo>
                    <a:pt x="3465" y="1"/>
                  </a:moveTo>
                  <a:cubicBezTo>
                    <a:pt x="3221" y="1"/>
                    <a:pt x="2978" y="25"/>
                    <a:pt x="2748" y="84"/>
                  </a:cubicBezTo>
                  <a:cubicBezTo>
                    <a:pt x="1417" y="430"/>
                    <a:pt x="0" y="1857"/>
                    <a:pt x="0" y="4225"/>
                  </a:cubicBezTo>
                  <a:cubicBezTo>
                    <a:pt x="0" y="5825"/>
                    <a:pt x="1023" y="8030"/>
                    <a:pt x="2272" y="9284"/>
                  </a:cubicBezTo>
                  <a:cubicBezTo>
                    <a:pt x="2868" y="9879"/>
                    <a:pt x="3517" y="10259"/>
                    <a:pt x="4127" y="10259"/>
                  </a:cubicBezTo>
                  <a:cubicBezTo>
                    <a:pt x="4487" y="10259"/>
                    <a:pt x="4842" y="10206"/>
                    <a:pt x="5188" y="10105"/>
                  </a:cubicBezTo>
                  <a:cubicBezTo>
                    <a:pt x="5405" y="10038"/>
                    <a:pt x="5629" y="10004"/>
                    <a:pt x="5854" y="10004"/>
                  </a:cubicBezTo>
                  <a:cubicBezTo>
                    <a:pt x="6078" y="10004"/>
                    <a:pt x="6303" y="10038"/>
                    <a:pt x="6519" y="10105"/>
                  </a:cubicBezTo>
                  <a:cubicBezTo>
                    <a:pt x="6865" y="10206"/>
                    <a:pt x="7220" y="10259"/>
                    <a:pt x="7576" y="10259"/>
                  </a:cubicBezTo>
                  <a:cubicBezTo>
                    <a:pt x="8162" y="10259"/>
                    <a:pt x="8777" y="9913"/>
                    <a:pt x="9349" y="9365"/>
                  </a:cubicBezTo>
                  <a:cubicBezTo>
                    <a:pt x="10641" y="8126"/>
                    <a:pt x="11703" y="5863"/>
                    <a:pt x="11703" y="4225"/>
                  </a:cubicBezTo>
                  <a:cubicBezTo>
                    <a:pt x="11703" y="1857"/>
                    <a:pt x="10290" y="430"/>
                    <a:pt x="8960" y="84"/>
                  </a:cubicBezTo>
                  <a:cubicBezTo>
                    <a:pt x="8732" y="26"/>
                    <a:pt x="8493" y="2"/>
                    <a:pt x="8251" y="2"/>
                  </a:cubicBezTo>
                  <a:cubicBezTo>
                    <a:pt x="7813" y="2"/>
                    <a:pt x="7369" y="81"/>
                    <a:pt x="6985" y="180"/>
                  </a:cubicBezTo>
                  <a:cubicBezTo>
                    <a:pt x="6860" y="214"/>
                    <a:pt x="6735" y="238"/>
                    <a:pt x="6610" y="262"/>
                  </a:cubicBezTo>
                  <a:cubicBezTo>
                    <a:pt x="6361" y="303"/>
                    <a:pt x="6110" y="324"/>
                    <a:pt x="5859" y="324"/>
                  </a:cubicBezTo>
                  <a:cubicBezTo>
                    <a:pt x="5476" y="324"/>
                    <a:pt x="5094" y="276"/>
                    <a:pt x="4722" y="180"/>
                  </a:cubicBezTo>
                  <a:cubicBezTo>
                    <a:pt x="4341" y="78"/>
                    <a:pt x="3900" y="1"/>
                    <a:pt x="3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1414053" y="1881704"/>
              <a:ext cx="421639" cy="462675"/>
            </a:xfrm>
            <a:custGeom>
              <a:avLst/>
              <a:gdLst/>
              <a:ahLst/>
              <a:cxnLst/>
              <a:rect l="l" t="t" r="r" b="b"/>
              <a:pathLst>
                <a:path w="9350" h="10260" extrusionOk="0">
                  <a:moveTo>
                    <a:pt x="3451" y="1"/>
                  </a:moveTo>
                  <a:cubicBezTo>
                    <a:pt x="3210" y="1"/>
                    <a:pt x="2971" y="25"/>
                    <a:pt x="2744" y="85"/>
                  </a:cubicBezTo>
                  <a:cubicBezTo>
                    <a:pt x="1413" y="431"/>
                    <a:pt x="1" y="1858"/>
                    <a:pt x="1" y="4226"/>
                  </a:cubicBezTo>
                  <a:cubicBezTo>
                    <a:pt x="1" y="6589"/>
                    <a:pt x="2220" y="10260"/>
                    <a:pt x="4127" y="10260"/>
                  </a:cubicBezTo>
                  <a:cubicBezTo>
                    <a:pt x="4483" y="10260"/>
                    <a:pt x="4838" y="10207"/>
                    <a:pt x="5184" y="10106"/>
                  </a:cubicBezTo>
                  <a:cubicBezTo>
                    <a:pt x="5401" y="10039"/>
                    <a:pt x="5625" y="10005"/>
                    <a:pt x="5850" y="10005"/>
                  </a:cubicBezTo>
                  <a:cubicBezTo>
                    <a:pt x="6076" y="10005"/>
                    <a:pt x="6301" y="10039"/>
                    <a:pt x="6520" y="10106"/>
                  </a:cubicBezTo>
                  <a:cubicBezTo>
                    <a:pt x="6861" y="10207"/>
                    <a:pt x="7216" y="10260"/>
                    <a:pt x="7577" y="10260"/>
                  </a:cubicBezTo>
                  <a:cubicBezTo>
                    <a:pt x="8163" y="10260"/>
                    <a:pt x="8778" y="9914"/>
                    <a:pt x="9349" y="9366"/>
                  </a:cubicBezTo>
                  <a:lnTo>
                    <a:pt x="9345" y="9366"/>
                  </a:lnTo>
                  <a:cubicBezTo>
                    <a:pt x="8632" y="9492"/>
                    <a:pt x="7993" y="9545"/>
                    <a:pt x="7423" y="9545"/>
                  </a:cubicBezTo>
                  <a:cubicBezTo>
                    <a:pt x="6728" y="9545"/>
                    <a:pt x="6135" y="9466"/>
                    <a:pt x="5631" y="9342"/>
                  </a:cubicBezTo>
                  <a:cubicBezTo>
                    <a:pt x="4127" y="8977"/>
                    <a:pt x="3013" y="7718"/>
                    <a:pt x="2830" y="6186"/>
                  </a:cubicBezTo>
                  <a:cubicBezTo>
                    <a:pt x="2364" y="2352"/>
                    <a:pt x="4872" y="1238"/>
                    <a:pt x="4872" y="1238"/>
                  </a:cubicBezTo>
                  <a:cubicBezTo>
                    <a:pt x="5229" y="1400"/>
                    <a:pt x="5611" y="1441"/>
                    <a:pt x="5907" y="1441"/>
                  </a:cubicBezTo>
                  <a:cubicBezTo>
                    <a:pt x="6217" y="1441"/>
                    <a:pt x="6433" y="1396"/>
                    <a:pt x="6433" y="1396"/>
                  </a:cubicBezTo>
                  <a:cubicBezTo>
                    <a:pt x="5905" y="868"/>
                    <a:pt x="6606" y="263"/>
                    <a:pt x="6606" y="263"/>
                  </a:cubicBezTo>
                  <a:lnTo>
                    <a:pt x="6606" y="263"/>
                  </a:lnTo>
                  <a:cubicBezTo>
                    <a:pt x="6357" y="304"/>
                    <a:pt x="6107" y="325"/>
                    <a:pt x="5857" y="325"/>
                  </a:cubicBezTo>
                  <a:cubicBezTo>
                    <a:pt x="5474" y="325"/>
                    <a:pt x="5093" y="277"/>
                    <a:pt x="4718" y="181"/>
                  </a:cubicBezTo>
                  <a:cubicBezTo>
                    <a:pt x="4334" y="82"/>
                    <a:pt x="3890" y="1"/>
                    <a:pt x="3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1710644" y="1715439"/>
              <a:ext cx="264798" cy="146424"/>
            </a:xfrm>
            <a:custGeom>
              <a:avLst/>
              <a:gdLst/>
              <a:ahLst/>
              <a:cxnLst/>
              <a:rect l="l" t="t" r="r" b="b"/>
              <a:pathLst>
                <a:path w="5872" h="3247" extrusionOk="0">
                  <a:moveTo>
                    <a:pt x="2779" y="0"/>
                  </a:moveTo>
                  <a:cubicBezTo>
                    <a:pt x="2653" y="0"/>
                    <a:pt x="2523" y="5"/>
                    <a:pt x="2388" y="15"/>
                  </a:cubicBezTo>
                  <a:cubicBezTo>
                    <a:pt x="688" y="145"/>
                    <a:pt x="25" y="2124"/>
                    <a:pt x="1" y="2187"/>
                  </a:cubicBezTo>
                  <a:cubicBezTo>
                    <a:pt x="25" y="2172"/>
                    <a:pt x="53" y="2158"/>
                    <a:pt x="77" y="2153"/>
                  </a:cubicBezTo>
                  <a:cubicBezTo>
                    <a:pt x="100" y="2148"/>
                    <a:pt x="124" y="2145"/>
                    <a:pt x="150" y="2145"/>
                  </a:cubicBezTo>
                  <a:cubicBezTo>
                    <a:pt x="689" y="2145"/>
                    <a:pt x="1775" y="3247"/>
                    <a:pt x="3049" y="3247"/>
                  </a:cubicBezTo>
                  <a:cubicBezTo>
                    <a:pt x="3298" y="3247"/>
                    <a:pt x="3554" y="3205"/>
                    <a:pt x="3815" y="3104"/>
                  </a:cubicBezTo>
                  <a:cubicBezTo>
                    <a:pt x="5544" y="2436"/>
                    <a:pt x="5871" y="150"/>
                    <a:pt x="5871" y="150"/>
                  </a:cubicBezTo>
                  <a:lnTo>
                    <a:pt x="5871" y="150"/>
                  </a:lnTo>
                  <a:cubicBezTo>
                    <a:pt x="5664" y="283"/>
                    <a:pt x="5449" y="331"/>
                    <a:pt x="5214" y="331"/>
                  </a:cubicBezTo>
                  <a:cubicBezTo>
                    <a:pt x="4600" y="331"/>
                    <a:pt x="3854" y="0"/>
                    <a:pt x="2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1710644" y="1715439"/>
              <a:ext cx="264798" cy="98397"/>
            </a:xfrm>
            <a:custGeom>
              <a:avLst/>
              <a:gdLst/>
              <a:ahLst/>
              <a:cxnLst/>
              <a:rect l="l" t="t" r="r" b="b"/>
              <a:pathLst>
                <a:path w="5872" h="2182" extrusionOk="0">
                  <a:moveTo>
                    <a:pt x="2779" y="0"/>
                  </a:moveTo>
                  <a:cubicBezTo>
                    <a:pt x="2653" y="0"/>
                    <a:pt x="2523" y="5"/>
                    <a:pt x="2388" y="15"/>
                  </a:cubicBezTo>
                  <a:cubicBezTo>
                    <a:pt x="688" y="145"/>
                    <a:pt x="25" y="2124"/>
                    <a:pt x="1" y="2182"/>
                  </a:cubicBezTo>
                  <a:lnTo>
                    <a:pt x="77" y="2153"/>
                  </a:lnTo>
                  <a:cubicBezTo>
                    <a:pt x="447" y="2014"/>
                    <a:pt x="2042" y="1427"/>
                    <a:pt x="3344" y="1427"/>
                  </a:cubicBezTo>
                  <a:cubicBezTo>
                    <a:pt x="4819" y="1427"/>
                    <a:pt x="5871" y="150"/>
                    <a:pt x="5871" y="150"/>
                  </a:cubicBezTo>
                  <a:lnTo>
                    <a:pt x="5871" y="150"/>
                  </a:lnTo>
                  <a:cubicBezTo>
                    <a:pt x="5664" y="283"/>
                    <a:pt x="5449" y="331"/>
                    <a:pt x="5214" y="331"/>
                  </a:cubicBezTo>
                  <a:cubicBezTo>
                    <a:pt x="4600" y="331"/>
                    <a:pt x="3854" y="0"/>
                    <a:pt x="2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818962" y="1973788"/>
              <a:ext cx="74587" cy="106424"/>
            </a:xfrm>
            <a:custGeom>
              <a:avLst/>
              <a:gdLst/>
              <a:ahLst/>
              <a:cxnLst/>
              <a:rect l="l" t="t" r="r" b="b"/>
              <a:pathLst>
                <a:path w="1654" h="2360" extrusionOk="0">
                  <a:moveTo>
                    <a:pt x="758" y="1"/>
                  </a:moveTo>
                  <a:cubicBezTo>
                    <a:pt x="742" y="1"/>
                    <a:pt x="727" y="1"/>
                    <a:pt x="712" y="3"/>
                  </a:cubicBezTo>
                  <a:cubicBezTo>
                    <a:pt x="289" y="46"/>
                    <a:pt x="1" y="608"/>
                    <a:pt x="68" y="1257"/>
                  </a:cubicBezTo>
                  <a:cubicBezTo>
                    <a:pt x="128" y="1879"/>
                    <a:pt x="493" y="2359"/>
                    <a:pt x="895" y="2359"/>
                  </a:cubicBezTo>
                  <a:cubicBezTo>
                    <a:pt x="913" y="2359"/>
                    <a:pt x="930" y="2359"/>
                    <a:pt x="947" y="2357"/>
                  </a:cubicBezTo>
                  <a:cubicBezTo>
                    <a:pt x="1365" y="2314"/>
                    <a:pt x="1653" y="1756"/>
                    <a:pt x="1591" y="1103"/>
                  </a:cubicBezTo>
                  <a:cubicBezTo>
                    <a:pt x="1526" y="478"/>
                    <a:pt x="1158"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402780" y="1870701"/>
              <a:ext cx="550115" cy="484952"/>
            </a:xfrm>
            <a:custGeom>
              <a:avLst/>
              <a:gdLst/>
              <a:ahLst/>
              <a:cxnLst/>
              <a:rect l="l" t="t" r="r" b="b"/>
              <a:pathLst>
                <a:path w="12199" h="10754" extrusionOk="0">
                  <a:moveTo>
                    <a:pt x="3713" y="1"/>
                  </a:moveTo>
                  <a:cubicBezTo>
                    <a:pt x="3431" y="1"/>
                    <a:pt x="3170" y="32"/>
                    <a:pt x="2931" y="93"/>
                  </a:cubicBezTo>
                  <a:cubicBezTo>
                    <a:pt x="2168" y="286"/>
                    <a:pt x="1452" y="785"/>
                    <a:pt x="923" y="1491"/>
                  </a:cubicBezTo>
                  <a:cubicBezTo>
                    <a:pt x="323" y="2303"/>
                    <a:pt x="1" y="3331"/>
                    <a:pt x="1" y="4470"/>
                  </a:cubicBezTo>
                  <a:cubicBezTo>
                    <a:pt x="1" y="5652"/>
                    <a:pt x="534" y="7199"/>
                    <a:pt x="1389" y="8510"/>
                  </a:cubicBezTo>
                  <a:cubicBezTo>
                    <a:pt x="2321" y="9932"/>
                    <a:pt x="3412" y="10754"/>
                    <a:pt x="4373" y="10754"/>
                  </a:cubicBezTo>
                  <a:cubicBezTo>
                    <a:pt x="4757" y="10749"/>
                    <a:pt x="5137" y="10696"/>
                    <a:pt x="5502" y="10585"/>
                  </a:cubicBezTo>
                  <a:cubicBezTo>
                    <a:pt x="5696" y="10525"/>
                    <a:pt x="5898" y="10495"/>
                    <a:pt x="6099" y="10495"/>
                  </a:cubicBezTo>
                  <a:cubicBezTo>
                    <a:pt x="6300" y="10495"/>
                    <a:pt x="6501" y="10525"/>
                    <a:pt x="6693" y="10585"/>
                  </a:cubicBezTo>
                  <a:cubicBezTo>
                    <a:pt x="7063" y="10696"/>
                    <a:pt x="7442" y="10749"/>
                    <a:pt x="7822" y="10754"/>
                  </a:cubicBezTo>
                  <a:cubicBezTo>
                    <a:pt x="8788" y="10754"/>
                    <a:pt x="9878" y="9932"/>
                    <a:pt x="10810" y="8510"/>
                  </a:cubicBezTo>
                  <a:cubicBezTo>
                    <a:pt x="11665" y="7199"/>
                    <a:pt x="12198" y="5652"/>
                    <a:pt x="12198" y="4470"/>
                  </a:cubicBezTo>
                  <a:cubicBezTo>
                    <a:pt x="12198" y="3620"/>
                    <a:pt x="12026" y="2841"/>
                    <a:pt x="11684" y="2159"/>
                  </a:cubicBezTo>
                  <a:cubicBezTo>
                    <a:pt x="11640" y="2071"/>
                    <a:pt x="11554" y="2021"/>
                    <a:pt x="11464" y="2021"/>
                  </a:cubicBezTo>
                  <a:cubicBezTo>
                    <a:pt x="11427" y="2021"/>
                    <a:pt x="11389" y="2030"/>
                    <a:pt x="11353" y="2049"/>
                  </a:cubicBezTo>
                  <a:cubicBezTo>
                    <a:pt x="11228" y="2106"/>
                    <a:pt x="11180" y="2255"/>
                    <a:pt x="11242" y="2375"/>
                  </a:cubicBezTo>
                  <a:cubicBezTo>
                    <a:pt x="11550" y="2995"/>
                    <a:pt x="11704" y="3696"/>
                    <a:pt x="11704" y="4470"/>
                  </a:cubicBezTo>
                  <a:cubicBezTo>
                    <a:pt x="11704" y="5560"/>
                    <a:pt x="11204" y="7002"/>
                    <a:pt x="10397" y="8236"/>
                  </a:cubicBezTo>
                  <a:cubicBezTo>
                    <a:pt x="9566" y="9505"/>
                    <a:pt x="8605" y="10259"/>
                    <a:pt x="7822" y="10259"/>
                  </a:cubicBezTo>
                  <a:cubicBezTo>
                    <a:pt x="7491" y="10259"/>
                    <a:pt x="7159" y="10206"/>
                    <a:pt x="6837" y="10115"/>
                  </a:cubicBezTo>
                  <a:cubicBezTo>
                    <a:pt x="6597" y="10040"/>
                    <a:pt x="6348" y="10003"/>
                    <a:pt x="6100" y="10003"/>
                  </a:cubicBezTo>
                  <a:cubicBezTo>
                    <a:pt x="5851" y="10003"/>
                    <a:pt x="5603" y="10040"/>
                    <a:pt x="5362" y="10115"/>
                  </a:cubicBezTo>
                  <a:cubicBezTo>
                    <a:pt x="5040" y="10206"/>
                    <a:pt x="4709" y="10259"/>
                    <a:pt x="4373" y="10259"/>
                  </a:cubicBezTo>
                  <a:cubicBezTo>
                    <a:pt x="3594" y="10259"/>
                    <a:pt x="2629" y="9505"/>
                    <a:pt x="1803" y="8236"/>
                  </a:cubicBezTo>
                  <a:cubicBezTo>
                    <a:pt x="995" y="7006"/>
                    <a:pt x="496" y="5560"/>
                    <a:pt x="496" y="4470"/>
                  </a:cubicBezTo>
                  <a:cubicBezTo>
                    <a:pt x="496" y="3437"/>
                    <a:pt x="779" y="2510"/>
                    <a:pt x="1322" y="1789"/>
                  </a:cubicBezTo>
                  <a:cubicBezTo>
                    <a:pt x="1774" y="1179"/>
                    <a:pt x="2408" y="737"/>
                    <a:pt x="3056" y="569"/>
                  </a:cubicBezTo>
                  <a:cubicBezTo>
                    <a:pt x="3250" y="517"/>
                    <a:pt x="3468" y="491"/>
                    <a:pt x="3707" y="491"/>
                  </a:cubicBezTo>
                  <a:cubicBezTo>
                    <a:pt x="4066" y="491"/>
                    <a:pt x="4470" y="550"/>
                    <a:pt x="4906" y="665"/>
                  </a:cubicBezTo>
                  <a:cubicBezTo>
                    <a:pt x="4988" y="684"/>
                    <a:pt x="5069" y="704"/>
                    <a:pt x="5146" y="718"/>
                  </a:cubicBezTo>
                  <a:cubicBezTo>
                    <a:pt x="5171" y="726"/>
                    <a:pt x="5195" y="729"/>
                    <a:pt x="5219" y="729"/>
                  </a:cubicBezTo>
                  <a:cubicBezTo>
                    <a:pt x="5333" y="729"/>
                    <a:pt x="5435" y="650"/>
                    <a:pt x="5458" y="535"/>
                  </a:cubicBezTo>
                  <a:cubicBezTo>
                    <a:pt x="5487" y="391"/>
                    <a:pt x="5391" y="257"/>
                    <a:pt x="5247" y="238"/>
                  </a:cubicBezTo>
                  <a:cubicBezTo>
                    <a:pt x="5175" y="223"/>
                    <a:pt x="5103" y="209"/>
                    <a:pt x="5031" y="190"/>
                  </a:cubicBezTo>
                  <a:cubicBezTo>
                    <a:pt x="4552" y="63"/>
                    <a:pt x="4112" y="1"/>
                    <a:pt x="3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87420" y="1870566"/>
              <a:ext cx="225926" cy="79683"/>
            </a:xfrm>
            <a:custGeom>
              <a:avLst/>
              <a:gdLst/>
              <a:ahLst/>
              <a:cxnLst/>
              <a:rect l="l" t="t" r="r" b="b"/>
              <a:pathLst>
                <a:path w="5010" h="1767" extrusionOk="0">
                  <a:moveTo>
                    <a:pt x="2183" y="0"/>
                  </a:moveTo>
                  <a:cubicBezTo>
                    <a:pt x="1782" y="0"/>
                    <a:pt x="1338" y="63"/>
                    <a:pt x="857" y="188"/>
                  </a:cubicBezTo>
                  <a:cubicBezTo>
                    <a:pt x="679" y="236"/>
                    <a:pt x="496" y="269"/>
                    <a:pt x="314" y="293"/>
                  </a:cubicBezTo>
                  <a:cubicBezTo>
                    <a:pt x="1" y="330"/>
                    <a:pt x="45" y="781"/>
                    <a:pt x="336" y="781"/>
                  </a:cubicBezTo>
                  <a:cubicBezTo>
                    <a:pt x="349" y="781"/>
                    <a:pt x="362" y="780"/>
                    <a:pt x="376" y="779"/>
                  </a:cubicBezTo>
                  <a:cubicBezTo>
                    <a:pt x="578" y="755"/>
                    <a:pt x="780" y="716"/>
                    <a:pt x="977" y="663"/>
                  </a:cubicBezTo>
                  <a:cubicBezTo>
                    <a:pt x="1415" y="550"/>
                    <a:pt x="1823" y="493"/>
                    <a:pt x="2184" y="493"/>
                  </a:cubicBezTo>
                  <a:cubicBezTo>
                    <a:pt x="2422" y="493"/>
                    <a:pt x="2639" y="518"/>
                    <a:pt x="2831" y="567"/>
                  </a:cubicBezTo>
                  <a:cubicBezTo>
                    <a:pt x="3441" y="731"/>
                    <a:pt x="4023" y="1120"/>
                    <a:pt x="4474" y="1672"/>
                  </a:cubicBezTo>
                  <a:cubicBezTo>
                    <a:pt x="4528" y="1739"/>
                    <a:pt x="4595" y="1767"/>
                    <a:pt x="4660" y="1767"/>
                  </a:cubicBezTo>
                  <a:cubicBezTo>
                    <a:pt x="4841" y="1767"/>
                    <a:pt x="5010" y="1548"/>
                    <a:pt x="4854" y="1360"/>
                  </a:cubicBezTo>
                  <a:cubicBezTo>
                    <a:pt x="4340" y="726"/>
                    <a:pt x="3667" y="279"/>
                    <a:pt x="2956" y="92"/>
                  </a:cubicBezTo>
                  <a:cubicBezTo>
                    <a:pt x="2720" y="31"/>
                    <a:pt x="2461" y="0"/>
                    <a:pt x="2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611434" y="1704210"/>
              <a:ext cx="375687" cy="254381"/>
            </a:xfrm>
            <a:custGeom>
              <a:avLst/>
              <a:gdLst/>
              <a:ahLst/>
              <a:cxnLst/>
              <a:rect l="l" t="t" r="r" b="b"/>
              <a:pathLst>
                <a:path w="8331" h="5641" extrusionOk="0">
                  <a:moveTo>
                    <a:pt x="4991" y="0"/>
                  </a:moveTo>
                  <a:cubicBezTo>
                    <a:pt x="4850" y="0"/>
                    <a:pt x="4710" y="5"/>
                    <a:pt x="4569" y="14"/>
                  </a:cubicBezTo>
                  <a:cubicBezTo>
                    <a:pt x="3791" y="77"/>
                    <a:pt x="3089" y="504"/>
                    <a:pt x="2546" y="1249"/>
                  </a:cubicBezTo>
                  <a:cubicBezTo>
                    <a:pt x="2311" y="1580"/>
                    <a:pt x="2119" y="1941"/>
                    <a:pt x="1980" y="2320"/>
                  </a:cubicBezTo>
                  <a:lnTo>
                    <a:pt x="1331" y="3305"/>
                  </a:lnTo>
                  <a:cubicBezTo>
                    <a:pt x="1230" y="2988"/>
                    <a:pt x="1100" y="2681"/>
                    <a:pt x="952" y="2378"/>
                  </a:cubicBezTo>
                  <a:cubicBezTo>
                    <a:pt x="902" y="2285"/>
                    <a:pt x="822" y="2246"/>
                    <a:pt x="743" y="2246"/>
                  </a:cubicBezTo>
                  <a:cubicBezTo>
                    <a:pt x="577" y="2246"/>
                    <a:pt x="410" y="2415"/>
                    <a:pt x="514" y="2613"/>
                  </a:cubicBezTo>
                  <a:cubicBezTo>
                    <a:pt x="899" y="3401"/>
                    <a:pt x="1129" y="4256"/>
                    <a:pt x="1206" y="5135"/>
                  </a:cubicBezTo>
                  <a:cubicBezTo>
                    <a:pt x="1033" y="5116"/>
                    <a:pt x="865" y="5073"/>
                    <a:pt x="706" y="5006"/>
                  </a:cubicBezTo>
                  <a:cubicBezTo>
                    <a:pt x="543" y="4934"/>
                    <a:pt x="495" y="4857"/>
                    <a:pt x="495" y="4838"/>
                  </a:cubicBezTo>
                  <a:cubicBezTo>
                    <a:pt x="495" y="4674"/>
                    <a:pt x="371" y="4593"/>
                    <a:pt x="248" y="4593"/>
                  </a:cubicBezTo>
                  <a:cubicBezTo>
                    <a:pt x="124" y="4593"/>
                    <a:pt x="0" y="4674"/>
                    <a:pt x="0" y="4838"/>
                  </a:cubicBezTo>
                  <a:cubicBezTo>
                    <a:pt x="0" y="4986"/>
                    <a:pt x="68" y="5260"/>
                    <a:pt x="505" y="5457"/>
                  </a:cubicBezTo>
                  <a:cubicBezTo>
                    <a:pt x="801" y="5578"/>
                    <a:pt x="1116" y="5640"/>
                    <a:pt x="1435" y="5640"/>
                  </a:cubicBezTo>
                  <a:cubicBezTo>
                    <a:pt x="1447" y="5640"/>
                    <a:pt x="1458" y="5640"/>
                    <a:pt x="1470" y="5640"/>
                  </a:cubicBezTo>
                  <a:cubicBezTo>
                    <a:pt x="1482" y="5640"/>
                    <a:pt x="1494" y="5640"/>
                    <a:pt x="1506" y="5640"/>
                  </a:cubicBezTo>
                  <a:cubicBezTo>
                    <a:pt x="1830" y="5640"/>
                    <a:pt x="2144" y="5578"/>
                    <a:pt x="2441" y="5457"/>
                  </a:cubicBezTo>
                  <a:cubicBezTo>
                    <a:pt x="2878" y="5260"/>
                    <a:pt x="2945" y="4982"/>
                    <a:pt x="2945" y="4838"/>
                  </a:cubicBezTo>
                  <a:cubicBezTo>
                    <a:pt x="2945" y="4674"/>
                    <a:pt x="2821" y="4593"/>
                    <a:pt x="2698" y="4593"/>
                  </a:cubicBezTo>
                  <a:cubicBezTo>
                    <a:pt x="2574" y="4593"/>
                    <a:pt x="2450" y="4674"/>
                    <a:pt x="2450" y="4838"/>
                  </a:cubicBezTo>
                  <a:cubicBezTo>
                    <a:pt x="2450" y="4857"/>
                    <a:pt x="2402" y="4934"/>
                    <a:pt x="2239" y="5006"/>
                  </a:cubicBezTo>
                  <a:cubicBezTo>
                    <a:pt x="2066" y="5078"/>
                    <a:pt x="1883" y="5121"/>
                    <a:pt x="1701" y="5135"/>
                  </a:cubicBezTo>
                  <a:cubicBezTo>
                    <a:pt x="1672" y="4732"/>
                    <a:pt x="1605" y="4328"/>
                    <a:pt x="1509" y="3934"/>
                  </a:cubicBezTo>
                  <a:lnTo>
                    <a:pt x="2359" y="2642"/>
                  </a:lnTo>
                  <a:cubicBezTo>
                    <a:pt x="2417" y="2647"/>
                    <a:pt x="2474" y="2661"/>
                    <a:pt x="2532" y="2685"/>
                  </a:cubicBezTo>
                  <a:cubicBezTo>
                    <a:pt x="2729" y="2772"/>
                    <a:pt x="2916" y="2873"/>
                    <a:pt x="3099" y="2988"/>
                  </a:cubicBezTo>
                  <a:cubicBezTo>
                    <a:pt x="3680" y="3319"/>
                    <a:pt x="4415" y="3742"/>
                    <a:pt x="5246" y="3742"/>
                  </a:cubicBezTo>
                  <a:cubicBezTo>
                    <a:pt x="5539" y="3742"/>
                    <a:pt x="5828" y="3689"/>
                    <a:pt x="6101" y="3584"/>
                  </a:cubicBezTo>
                  <a:cubicBezTo>
                    <a:pt x="7946" y="2873"/>
                    <a:pt x="8302" y="528"/>
                    <a:pt x="8316" y="432"/>
                  </a:cubicBezTo>
                  <a:cubicBezTo>
                    <a:pt x="8331" y="336"/>
                    <a:pt x="8287" y="240"/>
                    <a:pt x="8206" y="187"/>
                  </a:cubicBezTo>
                  <a:cubicBezTo>
                    <a:pt x="8165" y="161"/>
                    <a:pt x="8118" y="148"/>
                    <a:pt x="8071" y="148"/>
                  </a:cubicBezTo>
                  <a:cubicBezTo>
                    <a:pt x="8024" y="148"/>
                    <a:pt x="7977" y="161"/>
                    <a:pt x="7937" y="187"/>
                  </a:cubicBezTo>
                  <a:cubicBezTo>
                    <a:pt x="7776" y="293"/>
                    <a:pt x="7605" y="333"/>
                    <a:pt x="7410" y="333"/>
                  </a:cubicBezTo>
                  <a:cubicBezTo>
                    <a:pt x="7178" y="333"/>
                    <a:pt x="6912" y="277"/>
                    <a:pt x="6587" y="206"/>
                  </a:cubicBezTo>
                  <a:lnTo>
                    <a:pt x="6423" y="173"/>
                  </a:lnTo>
                  <a:cubicBezTo>
                    <a:pt x="6411" y="171"/>
                    <a:pt x="6398" y="170"/>
                    <a:pt x="6387" y="170"/>
                  </a:cubicBezTo>
                  <a:cubicBezTo>
                    <a:pt x="6118" y="170"/>
                    <a:pt x="6046" y="570"/>
                    <a:pt x="6322" y="653"/>
                  </a:cubicBezTo>
                  <a:lnTo>
                    <a:pt x="6481" y="687"/>
                  </a:lnTo>
                  <a:cubicBezTo>
                    <a:pt x="6812" y="757"/>
                    <a:pt x="7123" y="820"/>
                    <a:pt x="7416" y="820"/>
                  </a:cubicBezTo>
                  <a:cubicBezTo>
                    <a:pt x="7523" y="820"/>
                    <a:pt x="7628" y="812"/>
                    <a:pt x="7730" y="793"/>
                  </a:cubicBezTo>
                  <a:lnTo>
                    <a:pt x="7730" y="793"/>
                  </a:lnTo>
                  <a:cubicBezTo>
                    <a:pt x="7543" y="1456"/>
                    <a:pt x="7057" y="2685"/>
                    <a:pt x="5929" y="3118"/>
                  </a:cubicBezTo>
                  <a:cubicBezTo>
                    <a:pt x="5696" y="3207"/>
                    <a:pt x="5468" y="3245"/>
                    <a:pt x="5245" y="3245"/>
                  </a:cubicBezTo>
                  <a:cubicBezTo>
                    <a:pt x="4544" y="3245"/>
                    <a:pt x="3894" y="2873"/>
                    <a:pt x="3344" y="2556"/>
                  </a:cubicBezTo>
                  <a:cubicBezTo>
                    <a:pt x="3056" y="2387"/>
                    <a:pt x="2801" y="2243"/>
                    <a:pt x="2570" y="2181"/>
                  </a:cubicBezTo>
                  <a:cubicBezTo>
                    <a:pt x="2825" y="1633"/>
                    <a:pt x="3464" y="596"/>
                    <a:pt x="4607" y="509"/>
                  </a:cubicBezTo>
                  <a:cubicBezTo>
                    <a:pt x="4737" y="498"/>
                    <a:pt x="4867" y="493"/>
                    <a:pt x="4997" y="493"/>
                  </a:cubicBezTo>
                  <a:cubicBezTo>
                    <a:pt x="5205" y="493"/>
                    <a:pt x="5414" y="507"/>
                    <a:pt x="5621" y="533"/>
                  </a:cubicBezTo>
                  <a:cubicBezTo>
                    <a:pt x="5633" y="535"/>
                    <a:pt x="5645" y="535"/>
                    <a:pt x="5656" y="535"/>
                  </a:cubicBezTo>
                  <a:cubicBezTo>
                    <a:pt x="5947" y="535"/>
                    <a:pt x="5993" y="80"/>
                    <a:pt x="5679" y="43"/>
                  </a:cubicBezTo>
                  <a:cubicBezTo>
                    <a:pt x="5450" y="13"/>
                    <a:pt x="5220" y="0"/>
                    <a:pt x="4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40"/>
          <p:cNvGrpSpPr/>
          <p:nvPr/>
        </p:nvGrpSpPr>
        <p:grpSpPr>
          <a:xfrm>
            <a:off x="5101655" y="575918"/>
            <a:ext cx="584348" cy="562981"/>
            <a:chOff x="5127402" y="3325449"/>
            <a:chExt cx="584348" cy="562981"/>
          </a:xfrm>
        </p:grpSpPr>
        <p:sp>
          <p:nvSpPr>
            <p:cNvPr id="1047" name="Google Shape;1047;p40"/>
            <p:cNvSpPr/>
            <p:nvPr/>
          </p:nvSpPr>
          <p:spPr>
            <a:xfrm>
              <a:off x="5440013" y="3622906"/>
              <a:ext cx="139507" cy="139456"/>
            </a:xfrm>
            <a:custGeom>
              <a:avLst/>
              <a:gdLst/>
              <a:ahLst/>
              <a:cxnLst/>
              <a:rect l="l" t="t" r="r" b="b"/>
              <a:pathLst>
                <a:path w="3355" h="3354" extrusionOk="0">
                  <a:moveTo>
                    <a:pt x="621" y="0"/>
                  </a:moveTo>
                  <a:lnTo>
                    <a:pt x="1" y="615"/>
                  </a:lnTo>
                  <a:lnTo>
                    <a:pt x="2734" y="3353"/>
                  </a:lnTo>
                  <a:lnTo>
                    <a:pt x="3354" y="2734"/>
                  </a:lnTo>
                  <a:lnTo>
                    <a:pt x="6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498976" y="3683279"/>
              <a:ext cx="203792" cy="197043"/>
            </a:xfrm>
            <a:custGeom>
              <a:avLst/>
              <a:gdLst/>
              <a:ahLst/>
              <a:cxnLst/>
              <a:rect l="l" t="t" r="r" b="b"/>
              <a:pathLst>
                <a:path w="4901" h="4739" extrusionOk="0">
                  <a:moveTo>
                    <a:pt x="1029" y="0"/>
                  </a:moveTo>
                  <a:cubicBezTo>
                    <a:pt x="939" y="0"/>
                    <a:pt x="848" y="35"/>
                    <a:pt x="778" y="105"/>
                  </a:cubicBezTo>
                  <a:lnTo>
                    <a:pt x="144" y="744"/>
                  </a:lnTo>
                  <a:cubicBezTo>
                    <a:pt x="10" y="878"/>
                    <a:pt x="0" y="1089"/>
                    <a:pt x="125" y="1234"/>
                  </a:cubicBezTo>
                  <a:lnTo>
                    <a:pt x="2868" y="4366"/>
                  </a:lnTo>
                  <a:cubicBezTo>
                    <a:pt x="3083" y="4613"/>
                    <a:pt x="3384" y="4739"/>
                    <a:pt x="3687" y="4739"/>
                  </a:cubicBezTo>
                  <a:cubicBezTo>
                    <a:pt x="3965" y="4739"/>
                    <a:pt x="4244" y="4633"/>
                    <a:pt x="4458" y="4419"/>
                  </a:cubicBezTo>
                  <a:cubicBezTo>
                    <a:pt x="4900" y="3972"/>
                    <a:pt x="4876" y="3246"/>
                    <a:pt x="4405" y="2833"/>
                  </a:cubicBezTo>
                  <a:lnTo>
                    <a:pt x="1268" y="90"/>
                  </a:lnTo>
                  <a:cubicBezTo>
                    <a:pt x="1199" y="30"/>
                    <a:pt x="1114"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99142" y="3697000"/>
              <a:ext cx="195642" cy="183364"/>
            </a:xfrm>
            <a:custGeom>
              <a:avLst/>
              <a:gdLst/>
              <a:ahLst/>
              <a:cxnLst/>
              <a:rect l="l" t="t" r="r" b="b"/>
              <a:pathLst>
                <a:path w="4705" h="4410" extrusionOk="0">
                  <a:moveTo>
                    <a:pt x="553" y="0"/>
                  </a:moveTo>
                  <a:lnTo>
                    <a:pt x="140" y="414"/>
                  </a:lnTo>
                  <a:cubicBezTo>
                    <a:pt x="6" y="548"/>
                    <a:pt x="1" y="759"/>
                    <a:pt x="121" y="904"/>
                  </a:cubicBezTo>
                  <a:lnTo>
                    <a:pt x="2864" y="4041"/>
                  </a:lnTo>
                  <a:cubicBezTo>
                    <a:pt x="3082" y="4286"/>
                    <a:pt x="3383" y="4410"/>
                    <a:pt x="3684" y="4410"/>
                  </a:cubicBezTo>
                  <a:cubicBezTo>
                    <a:pt x="3961" y="4410"/>
                    <a:pt x="4238" y="4305"/>
                    <a:pt x="4449" y="4093"/>
                  </a:cubicBezTo>
                  <a:cubicBezTo>
                    <a:pt x="4565" y="3978"/>
                    <a:pt x="4651" y="3844"/>
                    <a:pt x="4704" y="3690"/>
                  </a:cubicBezTo>
                  <a:lnTo>
                    <a:pt x="4704" y="3690"/>
                  </a:lnTo>
                  <a:cubicBezTo>
                    <a:pt x="4583" y="3734"/>
                    <a:pt x="4458" y="3756"/>
                    <a:pt x="4333" y="3756"/>
                  </a:cubicBezTo>
                  <a:cubicBezTo>
                    <a:pt x="4028" y="3756"/>
                    <a:pt x="3729" y="3626"/>
                    <a:pt x="3517" y="3387"/>
                  </a:cubicBezTo>
                  <a:lnTo>
                    <a:pt x="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131810" y="3333765"/>
              <a:ext cx="429331" cy="390926"/>
            </a:xfrm>
            <a:custGeom>
              <a:avLst/>
              <a:gdLst/>
              <a:ahLst/>
              <a:cxnLst/>
              <a:rect l="l" t="t" r="r" b="b"/>
              <a:pathLst>
                <a:path w="10325" h="9402" extrusionOk="0">
                  <a:moveTo>
                    <a:pt x="5160" y="0"/>
                  </a:moveTo>
                  <a:cubicBezTo>
                    <a:pt x="3956" y="0"/>
                    <a:pt x="2753" y="459"/>
                    <a:pt x="1835" y="1377"/>
                  </a:cubicBezTo>
                  <a:cubicBezTo>
                    <a:pt x="0" y="3212"/>
                    <a:pt x="0" y="6190"/>
                    <a:pt x="1835" y="8025"/>
                  </a:cubicBezTo>
                  <a:cubicBezTo>
                    <a:pt x="2753" y="8943"/>
                    <a:pt x="3956" y="9402"/>
                    <a:pt x="5160" y="9402"/>
                  </a:cubicBezTo>
                  <a:cubicBezTo>
                    <a:pt x="6363" y="9402"/>
                    <a:pt x="7567" y="8943"/>
                    <a:pt x="8484" y="8025"/>
                  </a:cubicBezTo>
                  <a:cubicBezTo>
                    <a:pt x="10324" y="6190"/>
                    <a:pt x="10324" y="3212"/>
                    <a:pt x="8484" y="1377"/>
                  </a:cubicBezTo>
                  <a:cubicBezTo>
                    <a:pt x="7567" y="459"/>
                    <a:pt x="6363" y="0"/>
                    <a:pt x="5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181957" y="3379253"/>
              <a:ext cx="329036" cy="299951"/>
            </a:xfrm>
            <a:custGeom>
              <a:avLst/>
              <a:gdLst/>
              <a:ahLst/>
              <a:cxnLst/>
              <a:rect l="l" t="t" r="r" b="b"/>
              <a:pathLst>
                <a:path w="7913" h="7214" extrusionOk="0">
                  <a:moveTo>
                    <a:pt x="3956" y="0"/>
                  </a:moveTo>
                  <a:cubicBezTo>
                    <a:pt x="3034" y="0"/>
                    <a:pt x="2111" y="352"/>
                    <a:pt x="1408" y="1056"/>
                  </a:cubicBezTo>
                  <a:cubicBezTo>
                    <a:pt x="0" y="2464"/>
                    <a:pt x="0" y="4750"/>
                    <a:pt x="1408" y="6158"/>
                  </a:cubicBezTo>
                  <a:cubicBezTo>
                    <a:pt x="2111" y="6862"/>
                    <a:pt x="3034" y="7214"/>
                    <a:pt x="3956" y="7214"/>
                  </a:cubicBezTo>
                  <a:cubicBezTo>
                    <a:pt x="4879" y="7214"/>
                    <a:pt x="5801" y="6862"/>
                    <a:pt x="6505" y="6158"/>
                  </a:cubicBezTo>
                  <a:cubicBezTo>
                    <a:pt x="7912" y="4750"/>
                    <a:pt x="7912" y="2464"/>
                    <a:pt x="6505" y="1056"/>
                  </a:cubicBezTo>
                  <a:cubicBezTo>
                    <a:pt x="5801" y="352"/>
                    <a:pt x="4879" y="0"/>
                    <a:pt x="3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180959" y="3410562"/>
              <a:ext cx="284086" cy="266563"/>
            </a:xfrm>
            <a:custGeom>
              <a:avLst/>
              <a:gdLst/>
              <a:ahLst/>
              <a:cxnLst/>
              <a:rect l="l" t="t" r="r" b="b"/>
              <a:pathLst>
                <a:path w="6832" h="6411" extrusionOk="0">
                  <a:moveTo>
                    <a:pt x="1773" y="0"/>
                  </a:moveTo>
                  <a:lnTo>
                    <a:pt x="1773" y="0"/>
                  </a:lnTo>
                  <a:cubicBezTo>
                    <a:pt x="1653" y="92"/>
                    <a:pt x="1537" y="193"/>
                    <a:pt x="1432" y="303"/>
                  </a:cubicBezTo>
                  <a:lnTo>
                    <a:pt x="1427" y="303"/>
                  </a:lnTo>
                  <a:cubicBezTo>
                    <a:pt x="0" y="1783"/>
                    <a:pt x="96" y="4156"/>
                    <a:pt x="1643" y="5511"/>
                  </a:cubicBezTo>
                  <a:cubicBezTo>
                    <a:pt x="2329" y="6115"/>
                    <a:pt x="3177" y="6410"/>
                    <a:pt x="4020" y="6410"/>
                  </a:cubicBezTo>
                  <a:cubicBezTo>
                    <a:pt x="5073" y="6410"/>
                    <a:pt x="6119" y="5950"/>
                    <a:pt x="6831" y="5059"/>
                  </a:cubicBezTo>
                  <a:lnTo>
                    <a:pt x="6831" y="5059"/>
                  </a:lnTo>
                  <a:cubicBezTo>
                    <a:pt x="6177" y="5573"/>
                    <a:pt x="5394" y="5826"/>
                    <a:pt x="4613" y="5826"/>
                  </a:cubicBezTo>
                  <a:cubicBezTo>
                    <a:pt x="3687" y="5826"/>
                    <a:pt x="2765" y="5470"/>
                    <a:pt x="2066" y="4771"/>
                  </a:cubicBezTo>
                  <a:cubicBezTo>
                    <a:pt x="778" y="3483"/>
                    <a:pt x="653" y="1437"/>
                    <a:pt x="1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499142" y="3683362"/>
              <a:ext cx="82373" cy="80996"/>
            </a:xfrm>
            <a:custGeom>
              <a:avLst/>
              <a:gdLst/>
              <a:ahLst/>
              <a:cxnLst/>
              <a:rect l="l" t="t" r="r" b="b"/>
              <a:pathLst>
                <a:path w="1981" h="1948" extrusionOk="0">
                  <a:moveTo>
                    <a:pt x="1032" y="0"/>
                  </a:moveTo>
                  <a:cubicBezTo>
                    <a:pt x="939" y="0"/>
                    <a:pt x="845" y="36"/>
                    <a:pt x="774" y="107"/>
                  </a:cubicBezTo>
                  <a:lnTo>
                    <a:pt x="140" y="742"/>
                  </a:lnTo>
                  <a:cubicBezTo>
                    <a:pt x="6" y="876"/>
                    <a:pt x="1" y="1087"/>
                    <a:pt x="121" y="1232"/>
                  </a:cubicBezTo>
                  <a:lnTo>
                    <a:pt x="750" y="1947"/>
                  </a:lnTo>
                  <a:lnTo>
                    <a:pt x="1980" y="713"/>
                  </a:lnTo>
                  <a:lnTo>
                    <a:pt x="1264" y="88"/>
                  </a:lnTo>
                  <a:cubicBezTo>
                    <a:pt x="1199" y="29"/>
                    <a:pt x="1116" y="0"/>
                    <a:pt x="1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5499142" y="3697000"/>
              <a:ext cx="58381" cy="67358"/>
            </a:xfrm>
            <a:custGeom>
              <a:avLst/>
              <a:gdLst/>
              <a:ahLst/>
              <a:cxnLst/>
              <a:rect l="l" t="t" r="r" b="b"/>
              <a:pathLst>
                <a:path w="1404" h="1620" extrusionOk="0">
                  <a:moveTo>
                    <a:pt x="553" y="0"/>
                  </a:moveTo>
                  <a:lnTo>
                    <a:pt x="140" y="414"/>
                  </a:lnTo>
                  <a:cubicBezTo>
                    <a:pt x="6" y="548"/>
                    <a:pt x="1" y="759"/>
                    <a:pt x="121" y="904"/>
                  </a:cubicBezTo>
                  <a:lnTo>
                    <a:pt x="750" y="1619"/>
                  </a:lnTo>
                  <a:lnTo>
                    <a:pt x="1404" y="966"/>
                  </a:lnTo>
                  <a:lnTo>
                    <a:pt x="5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5263665" y="3420749"/>
              <a:ext cx="165412" cy="45986"/>
            </a:xfrm>
            <a:custGeom>
              <a:avLst/>
              <a:gdLst/>
              <a:ahLst/>
              <a:cxnLst/>
              <a:rect l="l" t="t" r="r" b="b"/>
              <a:pathLst>
                <a:path w="3978" h="1106" extrusionOk="0">
                  <a:moveTo>
                    <a:pt x="1989" y="0"/>
                  </a:moveTo>
                  <a:cubicBezTo>
                    <a:pt x="1321" y="0"/>
                    <a:pt x="653" y="255"/>
                    <a:pt x="144" y="764"/>
                  </a:cubicBezTo>
                  <a:cubicBezTo>
                    <a:pt x="0" y="908"/>
                    <a:pt x="131" y="1105"/>
                    <a:pt x="283" y="1105"/>
                  </a:cubicBezTo>
                  <a:cubicBezTo>
                    <a:pt x="330" y="1105"/>
                    <a:pt x="379" y="1087"/>
                    <a:pt x="423" y="1043"/>
                  </a:cubicBezTo>
                  <a:cubicBezTo>
                    <a:pt x="855" y="611"/>
                    <a:pt x="1422" y="394"/>
                    <a:pt x="1989" y="394"/>
                  </a:cubicBezTo>
                  <a:cubicBezTo>
                    <a:pt x="2556" y="394"/>
                    <a:pt x="3123" y="611"/>
                    <a:pt x="3555" y="1043"/>
                  </a:cubicBezTo>
                  <a:cubicBezTo>
                    <a:pt x="3599" y="1087"/>
                    <a:pt x="3647" y="1105"/>
                    <a:pt x="3694" y="1105"/>
                  </a:cubicBezTo>
                  <a:cubicBezTo>
                    <a:pt x="3847" y="1105"/>
                    <a:pt x="3977" y="908"/>
                    <a:pt x="3834" y="764"/>
                  </a:cubicBezTo>
                  <a:cubicBezTo>
                    <a:pt x="3324" y="255"/>
                    <a:pt x="2657" y="0"/>
                    <a:pt x="1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5127402" y="3325449"/>
              <a:ext cx="584348" cy="562981"/>
            </a:xfrm>
            <a:custGeom>
              <a:avLst/>
              <a:gdLst/>
              <a:ahLst/>
              <a:cxnLst/>
              <a:rect l="l" t="t" r="r" b="b"/>
              <a:pathLst>
                <a:path w="14053" h="13540" extrusionOk="0">
                  <a:moveTo>
                    <a:pt x="8898" y="8192"/>
                  </a:moveTo>
                  <a:lnTo>
                    <a:pt x="9426" y="8720"/>
                  </a:lnTo>
                  <a:lnTo>
                    <a:pt x="9090" y="9057"/>
                  </a:lnTo>
                  <a:lnTo>
                    <a:pt x="8557" y="8528"/>
                  </a:lnTo>
                  <a:cubicBezTo>
                    <a:pt x="8677" y="8418"/>
                    <a:pt x="8792" y="8307"/>
                    <a:pt x="8898" y="8192"/>
                  </a:cubicBezTo>
                  <a:close/>
                  <a:moveTo>
                    <a:pt x="5262" y="395"/>
                  </a:moveTo>
                  <a:cubicBezTo>
                    <a:pt x="6965" y="395"/>
                    <a:pt x="8530" y="1355"/>
                    <a:pt x="9296" y="2888"/>
                  </a:cubicBezTo>
                  <a:cubicBezTo>
                    <a:pt x="10094" y="4483"/>
                    <a:pt x="9873" y="6395"/>
                    <a:pt x="8734" y="7769"/>
                  </a:cubicBezTo>
                  <a:lnTo>
                    <a:pt x="8730" y="7779"/>
                  </a:lnTo>
                  <a:cubicBezTo>
                    <a:pt x="8552" y="7990"/>
                    <a:pt x="8360" y="8187"/>
                    <a:pt x="8143" y="8360"/>
                  </a:cubicBezTo>
                  <a:lnTo>
                    <a:pt x="8139" y="8370"/>
                  </a:lnTo>
                  <a:cubicBezTo>
                    <a:pt x="7301" y="9061"/>
                    <a:pt x="6282" y="9403"/>
                    <a:pt x="5266" y="9403"/>
                  </a:cubicBezTo>
                  <a:cubicBezTo>
                    <a:pt x="4109" y="9403"/>
                    <a:pt x="2956" y="8959"/>
                    <a:pt x="2081" y="8081"/>
                  </a:cubicBezTo>
                  <a:cubicBezTo>
                    <a:pt x="822" y="6823"/>
                    <a:pt x="423" y="4935"/>
                    <a:pt x="1067" y="3272"/>
                  </a:cubicBezTo>
                  <a:cubicBezTo>
                    <a:pt x="1711" y="1610"/>
                    <a:pt x="3272" y="486"/>
                    <a:pt x="5054" y="400"/>
                  </a:cubicBezTo>
                  <a:cubicBezTo>
                    <a:pt x="5124" y="396"/>
                    <a:pt x="5193" y="395"/>
                    <a:pt x="5262" y="395"/>
                  </a:cubicBezTo>
                  <a:close/>
                  <a:moveTo>
                    <a:pt x="9969" y="8807"/>
                  </a:moveTo>
                  <a:cubicBezTo>
                    <a:pt x="10007" y="8807"/>
                    <a:pt x="10045" y="8820"/>
                    <a:pt x="10075" y="8845"/>
                  </a:cubicBezTo>
                  <a:lnTo>
                    <a:pt x="10632" y="9330"/>
                  </a:lnTo>
                  <a:lnTo>
                    <a:pt x="9695" y="10262"/>
                  </a:lnTo>
                  <a:lnTo>
                    <a:pt x="9210" y="9710"/>
                  </a:lnTo>
                  <a:cubicBezTo>
                    <a:pt x="9157" y="9647"/>
                    <a:pt x="9157" y="9551"/>
                    <a:pt x="9220" y="9489"/>
                  </a:cubicBezTo>
                  <a:lnTo>
                    <a:pt x="9854" y="8855"/>
                  </a:lnTo>
                  <a:cubicBezTo>
                    <a:pt x="9886" y="8822"/>
                    <a:pt x="9928" y="8807"/>
                    <a:pt x="9969" y="8807"/>
                  </a:cubicBezTo>
                  <a:close/>
                  <a:moveTo>
                    <a:pt x="10930" y="9595"/>
                  </a:moveTo>
                  <a:lnTo>
                    <a:pt x="13212" y="11588"/>
                  </a:lnTo>
                  <a:cubicBezTo>
                    <a:pt x="13601" y="11929"/>
                    <a:pt x="13620" y="12525"/>
                    <a:pt x="13255" y="12890"/>
                  </a:cubicBezTo>
                  <a:cubicBezTo>
                    <a:pt x="13081" y="13064"/>
                    <a:pt x="12855" y="13150"/>
                    <a:pt x="12629" y="13150"/>
                  </a:cubicBezTo>
                  <a:cubicBezTo>
                    <a:pt x="12381" y="13150"/>
                    <a:pt x="12134" y="13046"/>
                    <a:pt x="11958" y="12842"/>
                  </a:cubicBezTo>
                  <a:lnTo>
                    <a:pt x="9959" y="10565"/>
                  </a:lnTo>
                  <a:lnTo>
                    <a:pt x="10930" y="9595"/>
                  </a:lnTo>
                  <a:close/>
                  <a:moveTo>
                    <a:pt x="5268" y="0"/>
                  </a:moveTo>
                  <a:cubicBezTo>
                    <a:pt x="5162" y="0"/>
                    <a:pt x="5055" y="4"/>
                    <a:pt x="4949" y="11"/>
                  </a:cubicBezTo>
                  <a:cubicBezTo>
                    <a:pt x="3027" y="135"/>
                    <a:pt x="1355" y="1375"/>
                    <a:pt x="678" y="3176"/>
                  </a:cubicBezTo>
                  <a:cubicBezTo>
                    <a:pt x="1" y="4978"/>
                    <a:pt x="438" y="7010"/>
                    <a:pt x="1802" y="8370"/>
                  </a:cubicBezTo>
                  <a:lnTo>
                    <a:pt x="1802" y="8365"/>
                  </a:lnTo>
                  <a:cubicBezTo>
                    <a:pt x="2752" y="9317"/>
                    <a:pt x="4007" y="9803"/>
                    <a:pt x="5269" y="9803"/>
                  </a:cubicBezTo>
                  <a:cubicBezTo>
                    <a:pt x="6317" y="9803"/>
                    <a:pt x="7369" y="9468"/>
                    <a:pt x="8254" y="8787"/>
                  </a:cubicBezTo>
                  <a:lnTo>
                    <a:pt x="8830" y="9364"/>
                  </a:lnTo>
                  <a:cubicBezTo>
                    <a:pt x="8734" y="9566"/>
                    <a:pt x="8768" y="9801"/>
                    <a:pt x="8912" y="9969"/>
                  </a:cubicBezTo>
                  <a:lnTo>
                    <a:pt x="11655" y="13106"/>
                  </a:lnTo>
                  <a:cubicBezTo>
                    <a:pt x="11910" y="13394"/>
                    <a:pt x="12265" y="13539"/>
                    <a:pt x="12621" y="13539"/>
                  </a:cubicBezTo>
                  <a:cubicBezTo>
                    <a:pt x="12949" y="13539"/>
                    <a:pt x="13277" y="13415"/>
                    <a:pt x="13529" y="13164"/>
                  </a:cubicBezTo>
                  <a:cubicBezTo>
                    <a:pt x="14052" y="12640"/>
                    <a:pt x="14028" y="11780"/>
                    <a:pt x="13471" y="11290"/>
                  </a:cubicBezTo>
                  <a:lnTo>
                    <a:pt x="10339" y="8547"/>
                  </a:lnTo>
                  <a:cubicBezTo>
                    <a:pt x="10236" y="8456"/>
                    <a:pt x="10106" y="8410"/>
                    <a:pt x="9974" y="8410"/>
                  </a:cubicBezTo>
                  <a:cubicBezTo>
                    <a:pt x="9891" y="8410"/>
                    <a:pt x="9807" y="8428"/>
                    <a:pt x="9729" y="8466"/>
                  </a:cubicBezTo>
                  <a:lnTo>
                    <a:pt x="9152" y="7889"/>
                  </a:lnTo>
                  <a:cubicBezTo>
                    <a:pt x="10324" y="6361"/>
                    <a:pt x="10497" y="4291"/>
                    <a:pt x="9589" y="2590"/>
                  </a:cubicBezTo>
                  <a:cubicBezTo>
                    <a:pt x="8732" y="989"/>
                    <a:pt x="7065" y="0"/>
                    <a:pt x="5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5355644" y="3372517"/>
              <a:ext cx="149154" cy="313465"/>
            </a:xfrm>
            <a:custGeom>
              <a:avLst/>
              <a:gdLst/>
              <a:ahLst/>
              <a:cxnLst/>
              <a:rect l="l" t="t" r="r" b="b"/>
              <a:pathLst>
                <a:path w="3587" h="7539" extrusionOk="0">
                  <a:moveTo>
                    <a:pt x="289" y="0"/>
                  </a:moveTo>
                  <a:cubicBezTo>
                    <a:pt x="56" y="0"/>
                    <a:pt x="15" y="360"/>
                    <a:pt x="267" y="397"/>
                  </a:cubicBezTo>
                  <a:cubicBezTo>
                    <a:pt x="1943" y="642"/>
                    <a:pt x="3188" y="2083"/>
                    <a:pt x="3183" y="3774"/>
                  </a:cubicBezTo>
                  <a:cubicBezTo>
                    <a:pt x="3178" y="5470"/>
                    <a:pt x="1929" y="6906"/>
                    <a:pt x="252" y="7141"/>
                  </a:cubicBezTo>
                  <a:cubicBezTo>
                    <a:pt x="0" y="7178"/>
                    <a:pt x="41" y="7538"/>
                    <a:pt x="270" y="7538"/>
                  </a:cubicBezTo>
                  <a:cubicBezTo>
                    <a:pt x="282" y="7538"/>
                    <a:pt x="293" y="7537"/>
                    <a:pt x="305" y="7535"/>
                  </a:cubicBezTo>
                  <a:cubicBezTo>
                    <a:pt x="2184" y="7271"/>
                    <a:pt x="3577" y="5671"/>
                    <a:pt x="3582" y="3774"/>
                  </a:cubicBezTo>
                  <a:cubicBezTo>
                    <a:pt x="3586" y="1881"/>
                    <a:pt x="2198" y="277"/>
                    <a:pt x="324" y="3"/>
                  </a:cubicBezTo>
                  <a:cubicBezTo>
                    <a:pt x="312" y="1"/>
                    <a:pt x="30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5172768" y="3371935"/>
              <a:ext cx="167616" cy="314338"/>
            </a:xfrm>
            <a:custGeom>
              <a:avLst/>
              <a:gdLst/>
              <a:ahLst/>
              <a:cxnLst/>
              <a:rect l="l" t="t" r="r" b="b"/>
              <a:pathLst>
                <a:path w="4031" h="7560" extrusionOk="0">
                  <a:moveTo>
                    <a:pt x="3755" y="1"/>
                  </a:moveTo>
                  <a:cubicBezTo>
                    <a:pt x="3746" y="1"/>
                    <a:pt x="3737" y="1"/>
                    <a:pt x="3728" y="2"/>
                  </a:cubicBezTo>
                  <a:cubicBezTo>
                    <a:pt x="2878" y="103"/>
                    <a:pt x="2085" y="487"/>
                    <a:pt x="1485" y="1093"/>
                  </a:cubicBezTo>
                  <a:cubicBezTo>
                    <a:pt x="0" y="2582"/>
                    <a:pt x="0" y="4984"/>
                    <a:pt x="1485" y="6473"/>
                  </a:cubicBezTo>
                  <a:cubicBezTo>
                    <a:pt x="2085" y="7079"/>
                    <a:pt x="2878" y="7463"/>
                    <a:pt x="3728" y="7559"/>
                  </a:cubicBezTo>
                  <a:lnTo>
                    <a:pt x="3752" y="7559"/>
                  </a:lnTo>
                  <a:cubicBezTo>
                    <a:pt x="3757" y="7559"/>
                    <a:pt x="3761" y="7559"/>
                    <a:pt x="3766" y="7559"/>
                  </a:cubicBezTo>
                  <a:cubicBezTo>
                    <a:pt x="4017" y="7559"/>
                    <a:pt x="4031" y="7179"/>
                    <a:pt x="3771" y="7165"/>
                  </a:cubicBezTo>
                  <a:cubicBezTo>
                    <a:pt x="3012" y="7079"/>
                    <a:pt x="2306" y="6733"/>
                    <a:pt x="1763" y="6190"/>
                  </a:cubicBezTo>
                  <a:cubicBezTo>
                    <a:pt x="437" y="4859"/>
                    <a:pt x="437" y="2702"/>
                    <a:pt x="1763" y="1371"/>
                  </a:cubicBezTo>
                  <a:cubicBezTo>
                    <a:pt x="2306" y="829"/>
                    <a:pt x="3012" y="487"/>
                    <a:pt x="3771" y="396"/>
                  </a:cubicBezTo>
                  <a:cubicBezTo>
                    <a:pt x="4026" y="368"/>
                    <a:pt x="3995" y="1"/>
                    <a:pt x="3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303051" y="4146800"/>
            <a:ext cx="795253" cy="736542"/>
            <a:chOff x="1402779" y="3317438"/>
            <a:chExt cx="584358" cy="578997"/>
          </a:xfrm>
        </p:grpSpPr>
        <p:sp>
          <p:nvSpPr>
            <p:cNvPr id="1060" name="Google Shape;1060;p40"/>
            <p:cNvSpPr/>
            <p:nvPr/>
          </p:nvSpPr>
          <p:spPr>
            <a:xfrm>
              <a:off x="1412601" y="3326237"/>
              <a:ext cx="564713" cy="561276"/>
            </a:xfrm>
            <a:custGeom>
              <a:avLst/>
              <a:gdLst/>
              <a:ahLst/>
              <a:cxnLst/>
              <a:rect l="l" t="t" r="r" b="b"/>
              <a:pathLst>
                <a:path w="13798" h="13714" extrusionOk="0">
                  <a:moveTo>
                    <a:pt x="11492" y="1"/>
                  </a:moveTo>
                  <a:cubicBezTo>
                    <a:pt x="11375" y="1"/>
                    <a:pt x="11259" y="46"/>
                    <a:pt x="11170" y="138"/>
                  </a:cubicBezTo>
                  <a:lnTo>
                    <a:pt x="178" y="11124"/>
                  </a:lnTo>
                  <a:cubicBezTo>
                    <a:pt x="0" y="11302"/>
                    <a:pt x="0" y="11595"/>
                    <a:pt x="178" y="11773"/>
                  </a:cubicBezTo>
                  <a:lnTo>
                    <a:pt x="1989" y="13579"/>
                  </a:lnTo>
                  <a:cubicBezTo>
                    <a:pt x="2076" y="13669"/>
                    <a:pt x="2193" y="13713"/>
                    <a:pt x="2309" y="13713"/>
                  </a:cubicBezTo>
                  <a:cubicBezTo>
                    <a:pt x="2424" y="13713"/>
                    <a:pt x="2540" y="13670"/>
                    <a:pt x="2628" y="13584"/>
                  </a:cubicBezTo>
                  <a:lnTo>
                    <a:pt x="13620" y="2597"/>
                  </a:lnTo>
                  <a:cubicBezTo>
                    <a:pt x="13798" y="2415"/>
                    <a:pt x="13798" y="2127"/>
                    <a:pt x="13620" y="1949"/>
                  </a:cubicBezTo>
                  <a:lnTo>
                    <a:pt x="11814" y="138"/>
                  </a:lnTo>
                  <a:cubicBezTo>
                    <a:pt x="11725" y="46"/>
                    <a:pt x="11608" y="1"/>
                    <a:pt x="114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1585027" y="3543233"/>
              <a:ext cx="173859" cy="173613"/>
            </a:xfrm>
            <a:custGeom>
              <a:avLst/>
              <a:gdLst/>
              <a:ahLst/>
              <a:cxnLst/>
              <a:rect l="l" t="t" r="r" b="b"/>
              <a:pathLst>
                <a:path w="4248" h="4242" extrusionOk="0">
                  <a:moveTo>
                    <a:pt x="1788" y="0"/>
                  </a:moveTo>
                  <a:lnTo>
                    <a:pt x="1" y="1787"/>
                  </a:lnTo>
                  <a:lnTo>
                    <a:pt x="2455" y="4242"/>
                  </a:lnTo>
                  <a:lnTo>
                    <a:pt x="4247" y="2455"/>
                  </a:lnTo>
                  <a:lnTo>
                    <a:pt x="1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1416735" y="3333767"/>
              <a:ext cx="504960" cy="499885"/>
            </a:xfrm>
            <a:custGeom>
              <a:avLst/>
              <a:gdLst/>
              <a:ahLst/>
              <a:cxnLst/>
              <a:rect l="l" t="t" r="r" b="b"/>
              <a:pathLst>
                <a:path w="12338" h="12214" extrusionOk="0">
                  <a:moveTo>
                    <a:pt x="1389" y="1"/>
                  </a:moveTo>
                  <a:cubicBezTo>
                    <a:pt x="1066" y="1"/>
                    <a:pt x="742" y="124"/>
                    <a:pt x="495" y="372"/>
                  </a:cubicBezTo>
                  <a:cubicBezTo>
                    <a:pt x="0" y="866"/>
                    <a:pt x="0" y="1669"/>
                    <a:pt x="495" y="2159"/>
                  </a:cubicBezTo>
                  <a:lnTo>
                    <a:pt x="10545" y="12214"/>
                  </a:lnTo>
                  <a:lnTo>
                    <a:pt x="12337" y="10426"/>
                  </a:lnTo>
                  <a:lnTo>
                    <a:pt x="2282" y="372"/>
                  </a:lnTo>
                  <a:cubicBezTo>
                    <a:pt x="2035" y="124"/>
                    <a:pt x="1712" y="1"/>
                    <a:pt x="1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1848312" y="3760474"/>
              <a:ext cx="116724" cy="115456"/>
            </a:xfrm>
            <a:custGeom>
              <a:avLst/>
              <a:gdLst/>
              <a:ahLst/>
              <a:cxnLst/>
              <a:rect l="l" t="t" r="r" b="b"/>
              <a:pathLst>
                <a:path w="2852" h="2821" extrusionOk="0">
                  <a:moveTo>
                    <a:pt x="1792" y="0"/>
                  </a:moveTo>
                  <a:lnTo>
                    <a:pt x="0" y="1788"/>
                  </a:lnTo>
                  <a:lnTo>
                    <a:pt x="2638" y="2811"/>
                  </a:lnTo>
                  <a:cubicBezTo>
                    <a:pt x="2655" y="2818"/>
                    <a:pt x="2672" y="2821"/>
                    <a:pt x="2689" y="2821"/>
                  </a:cubicBezTo>
                  <a:cubicBezTo>
                    <a:pt x="2779" y="2821"/>
                    <a:pt x="2852" y="2731"/>
                    <a:pt x="2815" y="2638"/>
                  </a:cubicBezTo>
                  <a:lnTo>
                    <a:pt x="1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1455247" y="3333767"/>
              <a:ext cx="466447" cy="499885"/>
            </a:xfrm>
            <a:custGeom>
              <a:avLst/>
              <a:gdLst/>
              <a:ahLst/>
              <a:cxnLst/>
              <a:rect l="l" t="t" r="r" b="b"/>
              <a:pathLst>
                <a:path w="11397" h="12214" extrusionOk="0">
                  <a:moveTo>
                    <a:pt x="448" y="1"/>
                  </a:moveTo>
                  <a:cubicBezTo>
                    <a:pt x="298" y="1"/>
                    <a:pt x="147" y="28"/>
                    <a:pt x="1" y="83"/>
                  </a:cubicBezTo>
                  <a:cubicBezTo>
                    <a:pt x="169" y="146"/>
                    <a:pt x="323" y="247"/>
                    <a:pt x="448" y="372"/>
                  </a:cubicBezTo>
                  <a:lnTo>
                    <a:pt x="9157" y="9081"/>
                  </a:lnTo>
                  <a:cubicBezTo>
                    <a:pt x="9902" y="9826"/>
                    <a:pt x="9902" y="11027"/>
                    <a:pt x="9157" y="11767"/>
                  </a:cubicBezTo>
                  <a:lnTo>
                    <a:pt x="9604" y="12214"/>
                  </a:lnTo>
                  <a:lnTo>
                    <a:pt x="11396" y="10426"/>
                  </a:lnTo>
                  <a:lnTo>
                    <a:pt x="1341" y="372"/>
                  </a:lnTo>
                  <a:cubicBezTo>
                    <a:pt x="1100" y="131"/>
                    <a:pt x="778"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1471577" y="3383576"/>
              <a:ext cx="108989" cy="108948"/>
            </a:xfrm>
            <a:custGeom>
              <a:avLst/>
              <a:gdLst/>
              <a:ahLst/>
              <a:cxnLst/>
              <a:rect l="l" t="t" r="r" b="b"/>
              <a:pathLst>
                <a:path w="2663" h="2662" extrusionOk="0">
                  <a:moveTo>
                    <a:pt x="1788" y="0"/>
                  </a:moveTo>
                  <a:lnTo>
                    <a:pt x="1" y="1787"/>
                  </a:lnTo>
                  <a:lnTo>
                    <a:pt x="870" y="2662"/>
                  </a:lnTo>
                  <a:lnTo>
                    <a:pt x="2662" y="874"/>
                  </a:lnTo>
                  <a:lnTo>
                    <a:pt x="1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1402779" y="3317438"/>
              <a:ext cx="584358" cy="578997"/>
            </a:xfrm>
            <a:custGeom>
              <a:avLst/>
              <a:gdLst/>
              <a:ahLst/>
              <a:cxnLst/>
              <a:rect l="l" t="t" r="r" b="b"/>
              <a:pathLst>
                <a:path w="14278" h="14147" extrusionOk="0">
                  <a:moveTo>
                    <a:pt x="1730" y="623"/>
                  </a:moveTo>
                  <a:cubicBezTo>
                    <a:pt x="1997" y="623"/>
                    <a:pt x="2265" y="725"/>
                    <a:pt x="2469" y="929"/>
                  </a:cubicBezTo>
                  <a:lnTo>
                    <a:pt x="3161" y="1616"/>
                  </a:lnTo>
                  <a:lnTo>
                    <a:pt x="1677" y="3096"/>
                  </a:lnTo>
                  <a:lnTo>
                    <a:pt x="990" y="2404"/>
                  </a:lnTo>
                  <a:cubicBezTo>
                    <a:pt x="581" y="1996"/>
                    <a:pt x="581" y="1333"/>
                    <a:pt x="990" y="924"/>
                  </a:cubicBezTo>
                  <a:lnTo>
                    <a:pt x="990" y="929"/>
                  </a:lnTo>
                  <a:cubicBezTo>
                    <a:pt x="1194" y="725"/>
                    <a:pt x="1462" y="623"/>
                    <a:pt x="1730" y="623"/>
                  </a:cubicBezTo>
                  <a:close/>
                  <a:moveTo>
                    <a:pt x="3469" y="1924"/>
                  </a:moveTo>
                  <a:lnTo>
                    <a:pt x="4036" y="2490"/>
                  </a:lnTo>
                  <a:lnTo>
                    <a:pt x="3296" y="3230"/>
                  </a:lnTo>
                  <a:lnTo>
                    <a:pt x="2556" y="3970"/>
                  </a:lnTo>
                  <a:lnTo>
                    <a:pt x="1989" y="3403"/>
                  </a:lnTo>
                  <a:lnTo>
                    <a:pt x="3469" y="1924"/>
                  </a:lnTo>
                  <a:close/>
                  <a:moveTo>
                    <a:pt x="12596" y="11215"/>
                  </a:moveTo>
                  <a:lnTo>
                    <a:pt x="13432" y="13367"/>
                  </a:lnTo>
                  <a:lnTo>
                    <a:pt x="11280" y="12531"/>
                  </a:lnTo>
                  <a:lnTo>
                    <a:pt x="12596" y="11215"/>
                  </a:lnTo>
                  <a:close/>
                  <a:moveTo>
                    <a:pt x="5016" y="7049"/>
                  </a:moveTo>
                  <a:lnTo>
                    <a:pt x="7163" y="9197"/>
                  </a:lnTo>
                  <a:lnTo>
                    <a:pt x="6735" y="9629"/>
                  </a:lnTo>
                  <a:lnTo>
                    <a:pt x="6226" y="9115"/>
                  </a:lnTo>
                  <a:cubicBezTo>
                    <a:pt x="6177" y="9060"/>
                    <a:pt x="6121" y="9037"/>
                    <a:pt x="6066" y="9037"/>
                  </a:cubicBezTo>
                  <a:cubicBezTo>
                    <a:pt x="5893" y="9037"/>
                    <a:pt x="5742" y="9269"/>
                    <a:pt x="5914" y="9423"/>
                  </a:cubicBezTo>
                  <a:lnTo>
                    <a:pt x="6428" y="9937"/>
                  </a:lnTo>
                  <a:lnTo>
                    <a:pt x="5919" y="10441"/>
                  </a:lnTo>
                  <a:lnTo>
                    <a:pt x="4756" y="9279"/>
                  </a:lnTo>
                  <a:cubicBezTo>
                    <a:pt x="4710" y="9238"/>
                    <a:pt x="4660" y="9220"/>
                    <a:pt x="4612" y="9220"/>
                  </a:cubicBezTo>
                  <a:cubicBezTo>
                    <a:pt x="4446" y="9220"/>
                    <a:pt x="4307" y="9429"/>
                    <a:pt x="4449" y="9586"/>
                  </a:cubicBezTo>
                  <a:lnTo>
                    <a:pt x="5611" y="10753"/>
                  </a:lnTo>
                  <a:lnTo>
                    <a:pt x="5102" y="11258"/>
                  </a:lnTo>
                  <a:lnTo>
                    <a:pt x="4593" y="10749"/>
                  </a:lnTo>
                  <a:cubicBezTo>
                    <a:pt x="4546" y="10706"/>
                    <a:pt x="4495" y="10688"/>
                    <a:pt x="4446" y="10688"/>
                  </a:cubicBezTo>
                  <a:cubicBezTo>
                    <a:pt x="4280" y="10688"/>
                    <a:pt x="4141" y="10896"/>
                    <a:pt x="4285" y="11056"/>
                  </a:cubicBezTo>
                  <a:lnTo>
                    <a:pt x="4795" y="11565"/>
                  </a:lnTo>
                  <a:lnTo>
                    <a:pt x="4290" y="12075"/>
                  </a:lnTo>
                  <a:lnTo>
                    <a:pt x="3776" y="11560"/>
                  </a:lnTo>
                  <a:cubicBezTo>
                    <a:pt x="3730" y="11520"/>
                    <a:pt x="3680" y="11502"/>
                    <a:pt x="3632" y="11502"/>
                  </a:cubicBezTo>
                  <a:cubicBezTo>
                    <a:pt x="3466" y="11502"/>
                    <a:pt x="3327" y="11712"/>
                    <a:pt x="3469" y="11873"/>
                  </a:cubicBezTo>
                  <a:lnTo>
                    <a:pt x="3978" y="12382"/>
                  </a:lnTo>
                  <a:lnTo>
                    <a:pt x="3473" y="12886"/>
                  </a:lnTo>
                  <a:lnTo>
                    <a:pt x="2311" y="11724"/>
                  </a:lnTo>
                  <a:cubicBezTo>
                    <a:pt x="2265" y="11683"/>
                    <a:pt x="2215" y="11666"/>
                    <a:pt x="2167" y="11666"/>
                  </a:cubicBezTo>
                  <a:cubicBezTo>
                    <a:pt x="1999" y="11666"/>
                    <a:pt x="1858" y="11876"/>
                    <a:pt x="2003" y="12036"/>
                  </a:cubicBezTo>
                  <a:lnTo>
                    <a:pt x="3166" y="13199"/>
                  </a:lnTo>
                  <a:lnTo>
                    <a:pt x="2719" y="13641"/>
                  </a:lnTo>
                  <a:cubicBezTo>
                    <a:pt x="2674" y="13686"/>
                    <a:pt x="2612" y="13709"/>
                    <a:pt x="2551" y="13709"/>
                  </a:cubicBezTo>
                  <a:cubicBezTo>
                    <a:pt x="2490" y="13709"/>
                    <a:pt x="2429" y="13686"/>
                    <a:pt x="2383" y="13641"/>
                  </a:cubicBezTo>
                  <a:lnTo>
                    <a:pt x="572" y="11834"/>
                  </a:lnTo>
                  <a:cubicBezTo>
                    <a:pt x="481" y="11738"/>
                    <a:pt x="481" y="11589"/>
                    <a:pt x="572" y="11493"/>
                  </a:cubicBezTo>
                  <a:lnTo>
                    <a:pt x="5016" y="7049"/>
                  </a:lnTo>
                  <a:close/>
                  <a:moveTo>
                    <a:pt x="11729" y="1"/>
                  </a:moveTo>
                  <a:cubicBezTo>
                    <a:pt x="11556" y="1"/>
                    <a:pt x="11383" y="67"/>
                    <a:pt x="11251" y="199"/>
                  </a:cubicBezTo>
                  <a:lnTo>
                    <a:pt x="7845" y="3605"/>
                  </a:lnTo>
                  <a:cubicBezTo>
                    <a:pt x="7704" y="3765"/>
                    <a:pt x="7841" y="3973"/>
                    <a:pt x="8006" y="3973"/>
                  </a:cubicBezTo>
                  <a:cubicBezTo>
                    <a:pt x="8055" y="3973"/>
                    <a:pt x="8106" y="3955"/>
                    <a:pt x="8153" y="3912"/>
                  </a:cubicBezTo>
                  <a:lnTo>
                    <a:pt x="11559" y="506"/>
                  </a:lnTo>
                  <a:cubicBezTo>
                    <a:pt x="11604" y="461"/>
                    <a:pt x="11666" y="438"/>
                    <a:pt x="11727" y="438"/>
                  </a:cubicBezTo>
                  <a:cubicBezTo>
                    <a:pt x="11788" y="438"/>
                    <a:pt x="11849" y="461"/>
                    <a:pt x="11895" y="506"/>
                  </a:cubicBezTo>
                  <a:lnTo>
                    <a:pt x="13706" y="2318"/>
                  </a:lnTo>
                  <a:cubicBezTo>
                    <a:pt x="13797" y="2409"/>
                    <a:pt x="13797" y="2563"/>
                    <a:pt x="13706" y="2654"/>
                  </a:cubicBezTo>
                  <a:lnTo>
                    <a:pt x="13264" y="3101"/>
                  </a:lnTo>
                  <a:lnTo>
                    <a:pt x="12102" y="1938"/>
                  </a:lnTo>
                  <a:cubicBezTo>
                    <a:pt x="12052" y="1883"/>
                    <a:pt x="11995" y="1860"/>
                    <a:pt x="11940" y="1860"/>
                  </a:cubicBezTo>
                  <a:cubicBezTo>
                    <a:pt x="11768" y="1860"/>
                    <a:pt x="11618" y="2089"/>
                    <a:pt x="11789" y="2245"/>
                  </a:cubicBezTo>
                  <a:lnTo>
                    <a:pt x="12952" y="3408"/>
                  </a:lnTo>
                  <a:lnTo>
                    <a:pt x="12447" y="3912"/>
                  </a:lnTo>
                  <a:lnTo>
                    <a:pt x="11938" y="3403"/>
                  </a:lnTo>
                  <a:cubicBezTo>
                    <a:pt x="11889" y="3348"/>
                    <a:pt x="11832" y="3325"/>
                    <a:pt x="11777" y="3325"/>
                  </a:cubicBezTo>
                  <a:cubicBezTo>
                    <a:pt x="11604" y="3325"/>
                    <a:pt x="11454" y="3554"/>
                    <a:pt x="11626" y="3711"/>
                  </a:cubicBezTo>
                  <a:lnTo>
                    <a:pt x="12140" y="4225"/>
                  </a:lnTo>
                  <a:lnTo>
                    <a:pt x="11631" y="4729"/>
                  </a:lnTo>
                  <a:lnTo>
                    <a:pt x="11122" y="4220"/>
                  </a:lnTo>
                  <a:cubicBezTo>
                    <a:pt x="11075" y="4177"/>
                    <a:pt x="11023" y="4159"/>
                    <a:pt x="10975" y="4159"/>
                  </a:cubicBezTo>
                  <a:cubicBezTo>
                    <a:pt x="10808" y="4159"/>
                    <a:pt x="10668" y="4368"/>
                    <a:pt x="10809" y="4527"/>
                  </a:cubicBezTo>
                  <a:lnTo>
                    <a:pt x="11323" y="5037"/>
                  </a:lnTo>
                  <a:lnTo>
                    <a:pt x="10814" y="5546"/>
                  </a:lnTo>
                  <a:lnTo>
                    <a:pt x="9656" y="4388"/>
                  </a:lnTo>
                  <a:cubicBezTo>
                    <a:pt x="9609" y="4345"/>
                    <a:pt x="9558" y="4327"/>
                    <a:pt x="9509" y="4327"/>
                  </a:cubicBezTo>
                  <a:cubicBezTo>
                    <a:pt x="9343" y="4327"/>
                    <a:pt x="9203" y="4536"/>
                    <a:pt x="9344" y="4696"/>
                  </a:cubicBezTo>
                  <a:lnTo>
                    <a:pt x="10507" y="5858"/>
                  </a:lnTo>
                  <a:lnTo>
                    <a:pt x="10002" y="6363"/>
                  </a:lnTo>
                  <a:lnTo>
                    <a:pt x="9488" y="5853"/>
                  </a:lnTo>
                  <a:cubicBezTo>
                    <a:pt x="9443" y="5812"/>
                    <a:pt x="9393" y="5795"/>
                    <a:pt x="9345" y="5795"/>
                  </a:cubicBezTo>
                  <a:cubicBezTo>
                    <a:pt x="9180" y="5795"/>
                    <a:pt x="9039" y="6001"/>
                    <a:pt x="9181" y="6161"/>
                  </a:cubicBezTo>
                  <a:lnTo>
                    <a:pt x="9690" y="6675"/>
                  </a:lnTo>
                  <a:lnTo>
                    <a:pt x="9262" y="7102"/>
                  </a:lnTo>
                  <a:lnTo>
                    <a:pt x="7115" y="4955"/>
                  </a:lnTo>
                  <a:lnTo>
                    <a:pt x="7519" y="4556"/>
                  </a:lnTo>
                  <a:cubicBezTo>
                    <a:pt x="7660" y="4397"/>
                    <a:pt x="7520" y="4188"/>
                    <a:pt x="7353" y="4188"/>
                  </a:cubicBezTo>
                  <a:cubicBezTo>
                    <a:pt x="7304" y="4188"/>
                    <a:pt x="7253" y="4206"/>
                    <a:pt x="7206" y="4249"/>
                  </a:cubicBezTo>
                  <a:lnTo>
                    <a:pt x="6808" y="4647"/>
                  </a:lnTo>
                  <a:lnTo>
                    <a:pt x="2777" y="617"/>
                  </a:lnTo>
                  <a:cubicBezTo>
                    <a:pt x="2490" y="339"/>
                    <a:pt x="2120" y="201"/>
                    <a:pt x="1750" y="201"/>
                  </a:cubicBezTo>
                  <a:cubicBezTo>
                    <a:pt x="1370" y="201"/>
                    <a:pt x="991" y="347"/>
                    <a:pt x="702" y="636"/>
                  </a:cubicBezTo>
                  <a:cubicBezTo>
                    <a:pt x="130" y="1208"/>
                    <a:pt x="120" y="2130"/>
                    <a:pt x="682" y="2716"/>
                  </a:cubicBezTo>
                  <a:lnTo>
                    <a:pt x="4708" y="6742"/>
                  </a:lnTo>
                  <a:lnTo>
                    <a:pt x="264" y="11186"/>
                  </a:lnTo>
                  <a:cubicBezTo>
                    <a:pt x="0" y="11450"/>
                    <a:pt x="0" y="11878"/>
                    <a:pt x="264" y="12142"/>
                  </a:cubicBezTo>
                  <a:lnTo>
                    <a:pt x="2076" y="13948"/>
                  </a:lnTo>
                  <a:cubicBezTo>
                    <a:pt x="2208" y="14080"/>
                    <a:pt x="2381" y="14146"/>
                    <a:pt x="2553" y="14146"/>
                  </a:cubicBezTo>
                  <a:cubicBezTo>
                    <a:pt x="2725" y="14146"/>
                    <a:pt x="2897" y="14080"/>
                    <a:pt x="3027" y="13948"/>
                  </a:cubicBezTo>
                  <a:lnTo>
                    <a:pt x="7470" y="9504"/>
                  </a:lnTo>
                  <a:lnTo>
                    <a:pt x="7788" y="9821"/>
                  </a:lnTo>
                  <a:cubicBezTo>
                    <a:pt x="7837" y="9877"/>
                    <a:pt x="7894" y="9900"/>
                    <a:pt x="7949" y="9900"/>
                  </a:cubicBezTo>
                  <a:cubicBezTo>
                    <a:pt x="8121" y="9900"/>
                    <a:pt x="8271" y="9671"/>
                    <a:pt x="8100" y="9514"/>
                  </a:cubicBezTo>
                  <a:lnTo>
                    <a:pt x="7663" y="9077"/>
                  </a:lnTo>
                  <a:cubicBezTo>
                    <a:pt x="7643" y="9048"/>
                    <a:pt x="7619" y="9024"/>
                    <a:pt x="7591" y="9010"/>
                  </a:cubicBezTo>
                  <a:lnTo>
                    <a:pt x="2863" y="4278"/>
                  </a:lnTo>
                  <a:lnTo>
                    <a:pt x="3449" y="3691"/>
                  </a:lnTo>
                  <a:lnTo>
                    <a:pt x="3810" y="4052"/>
                  </a:lnTo>
                  <a:cubicBezTo>
                    <a:pt x="3858" y="4107"/>
                    <a:pt x="3915" y="4130"/>
                    <a:pt x="3969" y="4130"/>
                  </a:cubicBezTo>
                  <a:cubicBezTo>
                    <a:pt x="4141" y="4130"/>
                    <a:pt x="4292" y="3901"/>
                    <a:pt x="4117" y="3744"/>
                  </a:cubicBezTo>
                  <a:lnTo>
                    <a:pt x="3757" y="3384"/>
                  </a:lnTo>
                  <a:lnTo>
                    <a:pt x="4343" y="2798"/>
                  </a:lnTo>
                  <a:lnTo>
                    <a:pt x="6654" y="5109"/>
                  </a:lnTo>
                  <a:lnTo>
                    <a:pt x="9085" y="7540"/>
                  </a:lnTo>
                  <a:cubicBezTo>
                    <a:pt x="9099" y="7559"/>
                    <a:pt x="9113" y="7573"/>
                    <a:pt x="9128" y="7583"/>
                  </a:cubicBezTo>
                  <a:lnTo>
                    <a:pt x="12371" y="10825"/>
                  </a:lnTo>
                  <a:lnTo>
                    <a:pt x="11785" y="11412"/>
                  </a:lnTo>
                  <a:lnTo>
                    <a:pt x="8513" y="8140"/>
                  </a:lnTo>
                  <a:lnTo>
                    <a:pt x="8508" y="8135"/>
                  </a:lnTo>
                  <a:lnTo>
                    <a:pt x="7201" y="6829"/>
                  </a:lnTo>
                  <a:lnTo>
                    <a:pt x="7197" y="6824"/>
                  </a:lnTo>
                  <a:lnTo>
                    <a:pt x="4895" y="4523"/>
                  </a:lnTo>
                  <a:cubicBezTo>
                    <a:pt x="4849" y="4480"/>
                    <a:pt x="4797" y="4462"/>
                    <a:pt x="4749" y="4462"/>
                  </a:cubicBezTo>
                  <a:cubicBezTo>
                    <a:pt x="4582" y="4462"/>
                    <a:pt x="4442" y="4670"/>
                    <a:pt x="4583" y="4830"/>
                  </a:cubicBezTo>
                  <a:lnTo>
                    <a:pt x="11472" y="11719"/>
                  </a:lnTo>
                  <a:lnTo>
                    <a:pt x="10886" y="12305"/>
                  </a:lnTo>
                  <a:lnTo>
                    <a:pt x="8816" y="10230"/>
                  </a:lnTo>
                  <a:cubicBezTo>
                    <a:pt x="8769" y="10189"/>
                    <a:pt x="8718" y="10171"/>
                    <a:pt x="8670" y="10171"/>
                  </a:cubicBezTo>
                  <a:cubicBezTo>
                    <a:pt x="8503" y="10171"/>
                    <a:pt x="8362" y="10377"/>
                    <a:pt x="8503" y="10537"/>
                  </a:cubicBezTo>
                  <a:lnTo>
                    <a:pt x="10737" y="12766"/>
                  </a:lnTo>
                  <a:lnTo>
                    <a:pt x="10737" y="12771"/>
                  </a:lnTo>
                  <a:lnTo>
                    <a:pt x="10747" y="12776"/>
                  </a:lnTo>
                  <a:lnTo>
                    <a:pt x="10761" y="12785"/>
                  </a:lnTo>
                  <a:lnTo>
                    <a:pt x="10766" y="12790"/>
                  </a:lnTo>
                  <a:lnTo>
                    <a:pt x="10785" y="12805"/>
                  </a:lnTo>
                  <a:lnTo>
                    <a:pt x="10804" y="12814"/>
                  </a:lnTo>
                  <a:lnTo>
                    <a:pt x="13447" y="13838"/>
                  </a:lnTo>
                  <a:cubicBezTo>
                    <a:pt x="13490" y="13854"/>
                    <a:pt x="13533" y="13862"/>
                    <a:pt x="13574" y="13862"/>
                  </a:cubicBezTo>
                  <a:cubicBezTo>
                    <a:pt x="13807" y="13862"/>
                    <a:pt x="13997" y="13622"/>
                    <a:pt x="13903" y="13381"/>
                  </a:cubicBezTo>
                  <a:lnTo>
                    <a:pt x="12880" y="10744"/>
                  </a:lnTo>
                  <a:cubicBezTo>
                    <a:pt x="12875" y="10734"/>
                    <a:pt x="12870" y="10729"/>
                    <a:pt x="12870" y="10720"/>
                  </a:cubicBezTo>
                  <a:lnTo>
                    <a:pt x="12870" y="10715"/>
                  </a:lnTo>
                  <a:cubicBezTo>
                    <a:pt x="12865" y="10710"/>
                    <a:pt x="12861" y="10705"/>
                    <a:pt x="12856" y="10701"/>
                  </a:cubicBezTo>
                  <a:lnTo>
                    <a:pt x="12851" y="10691"/>
                  </a:lnTo>
                  <a:lnTo>
                    <a:pt x="12841" y="10681"/>
                  </a:lnTo>
                  <a:lnTo>
                    <a:pt x="12837" y="10672"/>
                  </a:lnTo>
                  <a:lnTo>
                    <a:pt x="12832" y="10667"/>
                  </a:lnTo>
                  <a:lnTo>
                    <a:pt x="9570" y="7410"/>
                  </a:lnTo>
                  <a:lnTo>
                    <a:pt x="14014" y="2961"/>
                  </a:lnTo>
                  <a:cubicBezTo>
                    <a:pt x="14278" y="2702"/>
                    <a:pt x="14278" y="2274"/>
                    <a:pt x="14014" y="2010"/>
                  </a:cubicBezTo>
                  <a:lnTo>
                    <a:pt x="12207" y="199"/>
                  </a:lnTo>
                  <a:cubicBezTo>
                    <a:pt x="12075" y="67"/>
                    <a:pt x="11902" y="1"/>
                    <a:pt x="1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40"/>
          <p:cNvSpPr txBox="1">
            <a:spLocks noGrp="1"/>
          </p:cNvSpPr>
          <p:nvPr>
            <p:ph type="title"/>
          </p:nvPr>
        </p:nvSpPr>
        <p:spPr>
          <a:xfrm>
            <a:off x="653575" y="1143300"/>
            <a:ext cx="77496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2.	Used to show about the number of items</a:t>
            </a:r>
            <a:endParaRPr sz="2200"/>
          </a:p>
        </p:txBody>
      </p:sp>
      <p:sp>
        <p:nvSpPr>
          <p:cNvPr id="1068" name="Google Shape;1068;p40"/>
          <p:cNvSpPr txBox="1"/>
          <p:nvPr/>
        </p:nvSpPr>
        <p:spPr>
          <a:xfrm>
            <a:off x="1202225" y="1715100"/>
            <a:ext cx="6837900" cy="1852272"/>
          </a:xfrm>
          <a:prstGeom prst="rect">
            <a:avLst/>
          </a:prstGeom>
          <a:noFill/>
          <a:ln>
            <a:noFill/>
          </a:ln>
        </p:spPr>
        <p:txBody>
          <a:bodyPr spcFirstLastPara="1" wrap="square" lIns="91425" tIns="91425" rIns="91425" bIns="91425" anchor="t" anchorCtr="0">
            <a:spAutoFit/>
          </a:bodyPr>
          <a:lstStyle/>
          <a:p>
            <a:pPr marL="457200" marR="38100" lvl="0" indent="-361950" algn="l" rtl="0">
              <a:lnSpc>
                <a:spcPct val="128571"/>
              </a:lnSpc>
              <a:spcBef>
                <a:spcPts val="0"/>
              </a:spcBef>
              <a:spcAft>
                <a:spcPts val="0"/>
              </a:spcAft>
              <a:buClr>
                <a:srgbClr val="202124"/>
              </a:buClr>
              <a:buSzPts val="2100"/>
              <a:buAutoNum type="arabicPeriod"/>
            </a:pPr>
            <a:r>
              <a:rPr lang="en" sz="2100" dirty="0">
                <a:solidFill>
                  <a:srgbClr val="202124"/>
                </a:solidFill>
                <a:highlight>
                  <a:srgbClr val="F8F9FA"/>
                </a:highlight>
              </a:rPr>
              <a:t>I have two younger brothers</a:t>
            </a:r>
            <a:endParaRPr sz="2100" dirty="0">
              <a:solidFill>
                <a:srgbClr val="202124"/>
              </a:solidFill>
              <a:highlight>
                <a:srgbClr val="F8F9FA"/>
              </a:highlight>
            </a:endParaRPr>
          </a:p>
          <a:p>
            <a:pPr marL="457200" marR="38100" lvl="0" indent="0" algn="l" rtl="0">
              <a:lnSpc>
                <a:spcPct val="128571"/>
              </a:lnSpc>
              <a:spcBef>
                <a:spcPts val="0"/>
              </a:spcBef>
              <a:spcAft>
                <a:spcPts val="0"/>
              </a:spcAft>
              <a:buNone/>
            </a:pPr>
            <a:r>
              <a:rPr lang="en" sz="2100" dirty="0">
                <a:solidFill>
                  <a:srgbClr val="202124"/>
                </a:solidFill>
                <a:highlight>
                  <a:srgbClr val="F8F9FA"/>
                </a:highlight>
              </a:rPr>
              <a:t>(Saya memiliki dua adik laki - laki)</a:t>
            </a:r>
            <a:endParaRPr sz="2100" dirty="0">
              <a:solidFill>
                <a:srgbClr val="202124"/>
              </a:solidFill>
              <a:highlight>
                <a:srgbClr val="F8F9FA"/>
              </a:highlight>
            </a:endParaRPr>
          </a:p>
          <a:p>
            <a:pPr marL="95250" marR="38100" lvl="0" algn="l" rtl="0">
              <a:lnSpc>
                <a:spcPct val="128571"/>
              </a:lnSpc>
              <a:spcBef>
                <a:spcPts val="0"/>
              </a:spcBef>
              <a:spcAft>
                <a:spcPts val="0"/>
              </a:spcAft>
              <a:buClr>
                <a:srgbClr val="202124"/>
              </a:buClr>
              <a:buSzPts val="2100"/>
            </a:pPr>
            <a:r>
              <a:rPr lang="en" sz="2100">
                <a:solidFill>
                  <a:srgbClr val="202124"/>
                </a:solidFill>
                <a:highlight>
                  <a:srgbClr val="F8F9FA"/>
                </a:highlight>
              </a:rPr>
              <a:t>2.  I </a:t>
            </a:r>
            <a:r>
              <a:rPr lang="en" sz="2100" dirty="0">
                <a:solidFill>
                  <a:srgbClr val="202124"/>
                </a:solidFill>
                <a:highlight>
                  <a:srgbClr val="F8F9FA"/>
                </a:highlight>
              </a:rPr>
              <a:t>have three new books</a:t>
            </a:r>
            <a:endParaRPr sz="2100" dirty="0">
              <a:solidFill>
                <a:srgbClr val="202124"/>
              </a:solidFill>
              <a:highlight>
                <a:srgbClr val="F8F9FA"/>
              </a:highlight>
            </a:endParaRPr>
          </a:p>
          <a:p>
            <a:pPr marL="457200" marR="38100" lvl="0" indent="0" algn="l" rtl="0">
              <a:lnSpc>
                <a:spcPct val="128571"/>
              </a:lnSpc>
              <a:spcBef>
                <a:spcPts val="0"/>
              </a:spcBef>
              <a:spcAft>
                <a:spcPts val="0"/>
              </a:spcAft>
              <a:buNone/>
            </a:pPr>
            <a:r>
              <a:rPr lang="en" sz="2100" dirty="0">
                <a:solidFill>
                  <a:srgbClr val="202124"/>
                </a:solidFill>
                <a:highlight>
                  <a:srgbClr val="F8F9FA"/>
                </a:highlight>
              </a:rPr>
              <a:t>(Saya memiliki tiga buku baru)</a:t>
            </a:r>
            <a:endParaRPr sz="2100" dirty="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name="Math Subject for Elementary - 3rd Grade: Operations and Algebraic Thinking by Slidesgo">
  <a:themeElements>
    <a:clrScheme name="Simple Light">
      <a:dk1>
        <a:srgbClr val="191919"/>
      </a:dk1>
      <a:lt1>
        <a:srgbClr val="FFFFFF"/>
      </a:lt1>
      <a:dk2>
        <a:srgbClr val="B1E9FF"/>
      </a:dk2>
      <a:lt2>
        <a:srgbClr val="F59620"/>
      </a:lt2>
      <a:accent1>
        <a:srgbClr val="CB374D"/>
      </a:accent1>
      <a:accent2>
        <a:srgbClr val="7FB5E5"/>
      </a:accent2>
      <a:accent3>
        <a:srgbClr val="F06546"/>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348</Words>
  <Application>Microsoft Office PowerPoint</Application>
  <PresentationFormat>On-screen Show (16:9)</PresentationFormat>
  <Paragraphs>55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 Condensed Light</vt:lpstr>
      <vt:lpstr>Bebas Neue</vt:lpstr>
      <vt:lpstr>Happy Monkey</vt:lpstr>
      <vt:lpstr>Arial</vt:lpstr>
      <vt:lpstr>Advent Pro</vt:lpstr>
      <vt:lpstr>Advent Pro Medium</vt:lpstr>
      <vt:lpstr>Math Subject for Elementary - 3rd Grade: Operations and Algebraic Thinking by Slidesgo</vt:lpstr>
      <vt:lpstr>Cardinal Number</vt:lpstr>
      <vt:lpstr>Member of this group</vt:lpstr>
      <vt:lpstr>What</vt:lpstr>
      <vt:lpstr>What is Cardinal Number</vt:lpstr>
      <vt:lpstr>—Wikipedia</vt:lpstr>
      <vt:lpstr>Example</vt:lpstr>
      <vt:lpstr>Example</vt:lpstr>
      <vt:lpstr>Example of Sentences</vt:lpstr>
      <vt:lpstr>Example of Sentences</vt:lpstr>
      <vt:lpstr>Summary</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Cardinal Number</dc:title>
  <cp:lastModifiedBy>bintang setiawan</cp:lastModifiedBy>
  <cp:revision>2</cp:revision>
  <dcterms:modified xsi:type="dcterms:W3CDTF">2021-09-08T12:44:39Z</dcterms:modified>
</cp:coreProperties>
</file>