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embeddedFontLst>
    <p:embeddedFont>
      <p:font typeface="Century Schoolbook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6" roundtripDataSignature="AMtx7miiHz6kIpGh0cOqqP4i4V1XYFUQv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CenturySchoolbook-bold.fntdata"/><Relationship Id="rId12" Type="http://schemas.openxmlformats.org/officeDocument/2006/relationships/font" Target="fonts/CenturySchoolbook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CenturySchoolbook-boldItalic.fntdata"/><Relationship Id="rId14" Type="http://schemas.openxmlformats.org/officeDocument/2006/relationships/font" Target="fonts/CenturySchoolbook-italic.fntdata"/><Relationship Id="rId16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hu-H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Üres" type="blank">
  <p:cSld name="BLANK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9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9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9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ím és függőleges szöveg" type="vertTx">
  <p:cSld name="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 txBox="1"/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" type="body"/>
          </p:nvPr>
        </p:nvSpPr>
        <p:spPr>
          <a:xfrm rot="5400000">
            <a:off x="3383884" y="-293212"/>
            <a:ext cx="4351337" cy="8595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üggőleges cím és szöveg" type="vertTitleAndTx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9"/>
          <p:cNvSpPr txBox="1"/>
          <p:nvPr>
            <p:ph type="title"/>
          </p:nvPr>
        </p:nvSpPr>
        <p:spPr>
          <a:xfrm rot="5400000">
            <a:off x="6938169" y="2091531"/>
            <a:ext cx="5897562" cy="2476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9"/>
          <p:cNvSpPr txBox="1"/>
          <p:nvPr>
            <p:ph idx="1" type="body"/>
          </p:nvPr>
        </p:nvSpPr>
        <p:spPr>
          <a:xfrm rot="5400000">
            <a:off x="1680369" y="-537369"/>
            <a:ext cx="5897562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85" name="Google Shape;85;p19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9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ím és tartalom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0"/>
          <p:cNvSpPr txBox="1"/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0"/>
          <p:cNvSpPr txBox="1"/>
          <p:nvPr>
            <p:ph idx="1" type="body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23" name="Google Shape;23;p10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0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ímdia" type="title">
  <p:cSld name="TITL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1"/>
          <p:cNvSpPr txBox="1"/>
          <p:nvPr>
            <p:ph type="ctrTitle"/>
          </p:nvPr>
        </p:nvSpPr>
        <p:spPr>
          <a:xfrm>
            <a:off x="1261872" y="758952"/>
            <a:ext cx="9418320" cy="40416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entury Schoolbook"/>
              <a:buNone/>
              <a:defRPr sz="7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1"/>
          <p:cNvSpPr txBox="1"/>
          <p:nvPr>
            <p:ph idx="1" type="subTitle"/>
          </p:nvPr>
        </p:nvSpPr>
        <p:spPr>
          <a:xfrm>
            <a:off x="1261872" y="4800600"/>
            <a:ext cx="9418320" cy="1691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  <a:defRPr sz="2200">
                <a:solidFill>
                  <a:srgbClr val="BFBFBF"/>
                </a:solidFill>
              </a:defRPr>
            </a:lvl1pPr>
            <a:lvl2pPr lvl="1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9" name="Google Shape;29;p11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F7F7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1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A5A5A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1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 sz="3600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algn="ctr">
              <a:spcBef>
                <a:spcPts val="0"/>
              </a:spcBef>
              <a:buNone/>
              <a:defRPr sz="3600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algn="ctr">
              <a:spcBef>
                <a:spcPts val="0"/>
              </a:spcBef>
              <a:buNone/>
              <a:defRPr sz="3600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algn="ctr">
              <a:spcBef>
                <a:spcPts val="0"/>
              </a:spcBef>
              <a:buNone/>
              <a:defRPr sz="3600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algn="ctr">
              <a:spcBef>
                <a:spcPts val="0"/>
              </a:spcBef>
              <a:buNone/>
              <a:defRPr sz="3600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algn="ctr">
              <a:spcBef>
                <a:spcPts val="0"/>
              </a:spcBef>
              <a:buNone/>
              <a:defRPr sz="3600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algn="ctr">
              <a:spcBef>
                <a:spcPts val="0"/>
              </a:spcBef>
              <a:buNone/>
              <a:defRPr sz="3600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algn="ctr">
              <a:spcBef>
                <a:spcPts val="0"/>
              </a:spcBef>
              <a:buNone/>
              <a:defRPr sz="3600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algn="ctr">
              <a:spcBef>
                <a:spcPts val="0"/>
              </a:spcBef>
              <a:buNone/>
              <a:defRPr sz="3600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  <p:sp>
        <p:nvSpPr>
          <p:cNvPr id="32" name="Google Shape;32;p11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zakaszfejléc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2"/>
          <p:cNvSpPr txBox="1"/>
          <p:nvPr>
            <p:ph type="title"/>
          </p:nvPr>
        </p:nvSpPr>
        <p:spPr>
          <a:xfrm>
            <a:off x="1261872" y="758952"/>
            <a:ext cx="9418320" cy="40416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entury Schoolbook"/>
              <a:buNone/>
              <a:defRPr b="0" sz="7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1" type="body"/>
          </p:nvPr>
        </p:nvSpPr>
        <p:spPr>
          <a:xfrm>
            <a:off x="1261872" y="4800600"/>
            <a:ext cx="9418320" cy="1691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  <a:defRPr sz="2200">
                <a:solidFill>
                  <a:srgbClr val="595959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12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2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2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  <p:sp>
        <p:nvSpPr>
          <p:cNvPr id="39" name="Google Shape;39;p12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tartalomrész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/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" type="body"/>
          </p:nvPr>
        </p:nvSpPr>
        <p:spPr>
          <a:xfrm>
            <a:off x="1261872" y="1828800"/>
            <a:ext cx="448056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 sz="1800"/>
            </a:lvl1pPr>
            <a:lvl2pPr indent="-3302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43" name="Google Shape;43;p13"/>
          <p:cNvSpPr txBox="1"/>
          <p:nvPr>
            <p:ph idx="2" type="body"/>
          </p:nvPr>
        </p:nvSpPr>
        <p:spPr>
          <a:xfrm>
            <a:off x="6126480" y="1828800"/>
            <a:ext cx="448056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 sz="1800"/>
            </a:lvl1pPr>
            <a:lvl2pPr indent="-3302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44" name="Google Shape;44;p13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3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3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Összehasonlítás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4"/>
          <p:cNvSpPr txBox="1"/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4"/>
          <p:cNvSpPr txBox="1"/>
          <p:nvPr>
            <p:ph idx="1" type="body"/>
          </p:nvPr>
        </p:nvSpPr>
        <p:spPr>
          <a:xfrm>
            <a:off x="1261872" y="1713655"/>
            <a:ext cx="4480560" cy="7315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20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14"/>
          <p:cNvSpPr txBox="1"/>
          <p:nvPr>
            <p:ph idx="2" type="body"/>
          </p:nvPr>
        </p:nvSpPr>
        <p:spPr>
          <a:xfrm>
            <a:off x="1261872" y="2507550"/>
            <a:ext cx="4480560" cy="3664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 sz="1800"/>
            </a:lvl1pPr>
            <a:lvl2pPr indent="-3302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51" name="Google Shape;51;p14"/>
          <p:cNvSpPr txBox="1"/>
          <p:nvPr>
            <p:ph idx="3" type="body"/>
          </p:nvPr>
        </p:nvSpPr>
        <p:spPr>
          <a:xfrm>
            <a:off x="6126480" y="1713655"/>
            <a:ext cx="4480560" cy="7315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2000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14"/>
          <p:cNvSpPr txBox="1"/>
          <p:nvPr>
            <p:ph idx="4" type="body"/>
          </p:nvPr>
        </p:nvSpPr>
        <p:spPr>
          <a:xfrm>
            <a:off x="6126480" y="2507550"/>
            <a:ext cx="4480560" cy="3664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 sz="1800"/>
            </a:lvl1pPr>
            <a:lvl2pPr indent="-3302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53" name="Google Shape;53;p14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4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4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sak cím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/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5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5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rtalomrész képaláírással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841248" y="457200"/>
            <a:ext cx="3200400" cy="1600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Schoolbook"/>
              <a:buNone/>
              <a:defRPr b="0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4504267" y="685800"/>
            <a:ext cx="6079066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600"/>
              <a:buChar char="•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64" name="Google Shape;64;p16"/>
          <p:cNvSpPr txBox="1"/>
          <p:nvPr>
            <p:ph idx="2" type="body"/>
          </p:nvPr>
        </p:nvSpPr>
        <p:spPr>
          <a:xfrm>
            <a:off x="841248" y="2099734"/>
            <a:ext cx="3200400" cy="3810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SzPts val="104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6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ép képaláírással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7"/>
          <p:cNvSpPr txBox="1"/>
          <p:nvPr>
            <p:ph type="title"/>
          </p:nvPr>
        </p:nvSpPr>
        <p:spPr>
          <a:xfrm>
            <a:off x="914400" y="5257800"/>
            <a:ext cx="9982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Schoolbook"/>
              <a:buNone/>
              <a:defRPr b="0" sz="2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7"/>
          <p:cNvSpPr/>
          <p:nvPr>
            <p:ph idx="2" type="pic"/>
          </p:nvPr>
        </p:nvSpPr>
        <p:spPr>
          <a:xfrm>
            <a:off x="0" y="0"/>
            <a:ext cx="11292840" cy="51289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72" name="Google Shape;72;p17"/>
          <p:cNvSpPr txBox="1"/>
          <p:nvPr>
            <p:ph idx="1" type="body"/>
          </p:nvPr>
        </p:nvSpPr>
        <p:spPr>
          <a:xfrm>
            <a:off x="914400" y="6108589"/>
            <a:ext cx="9982200" cy="5970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40"/>
              <a:buNone/>
              <a:defRPr sz="1300">
                <a:solidFill>
                  <a:srgbClr val="D8D8D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3" name="Google Shape;73;p17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4343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8"/>
          <p:cNvSpPr txBox="1"/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  <a:defRPr b="0" i="0" sz="4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8"/>
          <p:cNvSpPr txBox="1"/>
          <p:nvPr>
            <p:ph idx="1" type="body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3" name="Google Shape;13;p8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4" name="Google Shape;14;p8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5" name="Google Shape;15;p8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"/>
          <p:cNvSpPr/>
          <p:nvPr/>
        </p:nvSpPr>
        <p:spPr>
          <a:xfrm>
            <a:off x="4182510" y="125525"/>
            <a:ext cx="3109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hu-HU" sz="5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Banánia</a:t>
            </a:r>
            <a:endParaRPr b="0" i="0" sz="54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93" name="Google Shape;9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32323" y="1619811"/>
            <a:ext cx="5210175" cy="451485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/>
          <p:nvPr/>
        </p:nvSpPr>
        <p:spPr>
          <a:xfrm>
            <a:off x="2515532" y="0"/>
            <a:ext cx="716093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hu-HU" sz="5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Prezentáció felépítése</a:t>
            </a:r>
            <a:endParaRPr/>
          </a:p>
        </p:txBody>
      </p:sp>
      <p:sp>
        <p:nvSpPr>
          <p:cNvPr id="99" name="Google Shape;99;p2"/>
          <p:cNvSpPr txBox="1"/>
          <p:nvPr/>
        </p:nvSpPr>
        <p:spPr>
          <a:xfrm>
            <a:off x="5143497" y="4231372"/>
            <a:ext cx="1904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hu-HU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Munkaköreink</a:t>
            </a:r>
            <a:endParaRPr b="0" i="0" sz="18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00" name="Google Shape;100;p2"/>
          <p:cNvSpPr txBox="1"/>
          <p:nvPr/>
        </p:nvSpPr>
        <p:spPr>
          <a:xfrm>
            <a:off x="5407957" y="3775957"/>
            <a:ext cx="137608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hu-HU" sz="18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Kiszállítás</a:t>
            </a:r>
            <a:endParaRPr b="0" i="0" sz="18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01" name="Google Shape;101;p2"/>
          <p:cNvSpPr txBox="1"/>
          <p:nvPr/>
        </p:nvSpPr>
        <p:spPr>
          <a:xfrm>
            <a:off x="4883522" y="3291862"/>
            <a:ext cx="242495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hu-HU" sz="18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Weboldal ismertetői</a:t>
            </a:r>
            <a:endParaRPr b="0" i="0" sz="18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02" name="Google Shape;102;p2"/>
          <p:cNvSpPr txBox="1"/>
          <p:nvPr/>
        </p:nvSpPr>
        <p:spPr>
          <a:xfrm>
            <a:off x="4852147" y="2809545"/>
            <a:ext cx="248770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hu-HU" sz="18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Cégünk rövid leírása</a:t>
            </a:r>
            <a:endParaRPr b="0" i="0" sz="18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03" name="Google Shape;103;p2"/>
          <p:cNvSpPr txBox="1"/>
          <p:nvPr/>
        </p:nvSpPr>
        <p:spPr>
          <a:xfrm>
            <a:off x="5062818" y="2396279"/>
            <a:ext cx="20663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hu-HU" sz="18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 projekt tagjai</a:t>
            </a:r>
            <a:endParaRPr b="0" i="0" sz="18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"/>
          <p:cNvSpPr txBox="1"/>
          <p:nvPr/>
        </p:nvSpPr>
        <p:spPr>
          <a:xfrm>
            <a:off x="0" y="2136338"/>
            <a:ext cx="11250705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hu-HU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 Banánia projekt 3 tagból áll: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Gergó Marcell – Weboldal szerkesztő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Kerekes Márk Sándor  - Weboldal szerkesztő, A számítógépek tervezője, grafikai tervező és megvalósító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Molnár Bence – A hálózat tervező és megvalósító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 projektet közösen hoztuk létre, de a legfőbb elemek egyedi munkákkal készültek.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Használt programok, oldalak: VsCode, Packet Tracer, VirtuaBox, Trello, Github, Discord, PowerPoint,  Google Drive.</a:t>
            </a:r>
            <a:endParaRPr/>
          </a:p>
        </p:txBody>
      </p:sp>
      <p:sp>
        <p:nvSpPr>
          <p:cNvPr id="109" name="Google Shape;109;p3"/>
          <p:cNvSpPr/>
          <p:nvPr/>
        </p:nvSpPr>
        <p:spPr>
          <a:xfrm>
            <a:off x="3018887" y="98629"/>
            <a:ext cx="518603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54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 projekt tagjai</a:t>
            </a:r>
            <a:endParaRPr b="0" sz="5400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"/>
          <p:cNvSpPr txBox="1"/>
          <p:nvPr/>
        </p:nvSpPr>
        <p:spPr>
          <a:xfrm>
            <a:off x="340659" y="1349259"/>
            <a:ext cx="9529482" cy="4801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Cégünk a banánok termesztésével, importálásával és annak értékesítésével foglalkozik.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Rengeteg fajta banánt lehet házhoz rendelni a saját Weboldalunkon a Banán.hu -n.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Irodánk Budapesten található Banán utca 77. címen.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Célunk Magyarország legismertebb banánértékesítő cégévé válni.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 vezetőség az alapítóinkból áll: Gergó Marcell, Kerekes Márk Sándor, Molnár Bence.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 cégnél további 15 ember dolgozik: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 Rendelésfelvétel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 Pénzügyi osztály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6 Dolgozó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 Rendszergazda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 Karbantartó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5 Kiszállító</a:t>
            </a:r>
            <a:endParaRPr/>
          </a:p>
        </p:txBody>
      </p:sp>
      <p:sp>
        <p:nvSpPr>
          <p:cNvPr id="115" name="Google Shape;115;p4"/>
          <p:cNvSpPr/>
          <p:nvPr/>
        </p:nvSpPr>
        <p:spPr>
          <a:xfrm>
            <a:off x="2663009" y="17895"/>
            <a:ext cx="6865982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hu-HU" sz="5400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Cégünk rövid leírása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"/>
          <p:cNvSpPr txBox="1"/>
          <p:nvPr/>
        </p:nvSpPr>
        <p:spPr>
          <a:xfrm>
            <a:off x="376516" y="1497629"/>
            <a:ext cx="7198659" cy="3693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Weboldalunk egyszerűen kezelhető.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Megkeressük a megvásárolni kívánt terméket, kosárba rakjuk, és a kosárba gyűjtött banánokat (kifizetés után) már szállítják is munkatársaink.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 weboldalon 10 darab opció található. Ez két sorba látható: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-Az első sor az általános banán mennyiségét találjuk, ami között lehet lejárt szavatosságú banánt is rendelni természetesen nagy kedvezménnyel.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-A második sor különböző banánfajtákat és termékeket tartalmaz:</a:t>
            </a:r>
            <a:endParaRPr/>
          </a:p>
        </p:txBody>
      </p:sp>
      <p:sp>
        <p:nvSpPr>
          <p:cNvPr id="121" name="Google Shape;121;p5"/>
          <p:cNvSpPr/>
          <p:nvPr/>
        </p:nvSpPr>
        <p:spPr>
          <a:xfrm>
            <a:off x="2423697" y="0"/>
            <a:ext cx="6609503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hu-HU" sz="5400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Weboldal ismertetői</a:t>
            </a:r>
            <a:endParaRPr/>
          </a:p>
        </p:txBody>
      </p:sp>
      <p:sp>
        <p:nvSpPr>
          <p:cNvPr id="122" name="Google Shape;122;p5"/>
          <p:cNvSpPr txBox="1"/>
          <p:nvPr/>
        </p:nvSpPr>
        <p:spPr>
          <a:xfrm>
            <a:off x="376516" y="5190948"/>
            <a:ext cx="2795958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hu-HU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főző banán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hu-HU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vörös banán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hu-HU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Latundan banán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hu-HU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Banánkenyér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hu-HU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banán ízű gumicukor.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"/>
          <p:cNvSpPr txBox="1"/>
          <p:nvPr/>
        </p:nvSpPr>
        <p:spPr>
          <a:xfrm>
            <a:off x="179294" y="2493112"/>
            <a:ext cx="6096000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 Rendeléseket a cég alkalmazottai szállítják házhoz.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Ezt a távolságtól és a rendelés méretétől függően biciklivel, autóval és teherautóval teszik meg.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Igyekeznek a lehető leggyorsabban és a termék épségére figyelve kiszállítani a kívánt terméket.</a:t>
            </a:r>
            <a:endParaRPr/>
          </a:p>
        </p:txBody>
      </p:sp>
      <p:sp>
        <p:nvSpPr>
          <p:cNvPr id="128" name="Google Shape;128;p6"/>
          <p:cNvSpPr/>
          <p:nvPr/>
        </p:nvSpPr>
        <p:spPr>
          <a:xfrm>
            <a:off x="4291660" y="0"/>
            <a:ext cx="360868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hu-HU" sz="5400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Kiszállítás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/>
          <p:cNvSpPr txBox="1"/>
          <p:nvPr/>
        </p:nvSpPr>
        <p:spPr>
          <a:xfrm>
            <a:off x="215153" y="1877268"/>
            <a:ext cx="10058400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Munkaköreink egyszerűek.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 rendelésfelvételen dolgozó felveszi a rendelést a weboldalról átirányítja egy szabad munkatárshoz, aki becsomagolja és továbbítja egy kiszállítóhoz.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 pénzügyi osztályon a könyvelőnk dolgozik.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Rendszergazdánk ügyel a hálózat, weboldal és a számítógépek zavartalan működésére.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Karbantartónk ügyel az iroda környezetére, tisztaságára és legfőképpen a biztonságára.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Kiszállítóink az irodán kívül teszik oda magukat a munkában.</a:t>
            </a:r>
            <a:endParaRPr/>
          </a:p>
        </p:txBody>
      </p:sp>
      <p:sp>
        <p:nvSpPr>
          <p:cNvPr id="134" name="Google Shape;134;p7"/>
          <p:cNvSpPr/>
          <p:nvPr/>
        </p:nvSpPr>
        <p:spPr>
          <a:xfrm>
            <a:off x="3624810" y="0"/>
            <a:ext cx="4942379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54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Munkaköreink</a:t>
            </a:r>
            <a:endParaRPr b="0" sz="5400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Nézet">
  <a:themeElements>
    <a:clrScheme name="Nézet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-té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2024-10-15T12:00:57Z</dcterms:created>
  <dc:creator>kerekesmark25@gmail.com</dc:creator>
</cp:coreProperties>
</file>