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F77801-D146-4D3C-AFC7-D33A6244BB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81ACA1-9183-4032-9015-8C753B0193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AE34E3-84E0-4D27-AE48-2A4250057E2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D6E71A-DF83-4478-AE02-4254228B0D9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1B29E6-5F38-49AA-9899-7E49EB51C3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2D9658-B98E-481B-989D-530E0A0DB1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C07CB3-7B4D-47C6-BE7D-3ACE24FD67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006BE2-504A-44A5-9F34-4248E8E781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6FD666-1E50-48C6-80DE-024809E1D8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673DB9-1918-40DD-BB0A-3F9B9D8F32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7C2CEA-42B5-4BEF-8A61-2EE160EC16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555607-F930-4AFA-9C6E-C23F57E1CB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8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rgbClr val="34343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hu-H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dt" idx="1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hu-H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pc="-1" strike="noStrike">
                <a:solidFill>
                  <a:srgbClr val="000000"/>
                </a:solidFill>
                <a:latin typeface="Times New Roman"/>
              </a:rPr>
              <a:t>&lt;dátum/idő&gt;</a:t>
            </a:r>
            <a:endParaRPr b="0" lang="hu-H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hu-H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hu-HU" sz="1400" spc="-1" strike="noStrike">
                <a:solidFill>
                  <a:srgbClr val="000000"/>
                </a:solidFill>
                <a:latin typeface="Times New Roman"/>
              </a:rPr>
              <a:t>&lt;élőláb&gt;</a:t>
            </a:r>
            <a:endParaRPr b="0" lang="hu-H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normAutofit fontScale="93611"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3600" spc="-1" strike="noStrike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2B418853-2A98-4AAD-B3E0-7FA9660467CA}" type="slidenum">
              <a:rPr b="0" lang="hu-HU" sz="36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&lt;szám&gt;</a:t>
            </a:fld>
            <a:endParaRPr b="0" lang="hu-H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Címszöveg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Vázlatszöveg formátumának szerkesztése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Második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Harmadik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Arial"/>
              </a:rPr>
              <a:t>Negyedik vázlatszint</a:t>
            </a:r>
            <a:endParaRPr b="0" lang="hu-H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Ötödik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Hatodik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Hetedik vázlatszint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92;p1"/>
          <p:cNvSpPr/>
          <p:nvPr/>
        </p:nvSpPr>
        <p:spPr>
          <a:xfrm>
            <a:off x="4182480" y="125640"/>
            <a:ext cx="310932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hu-HU" sz="54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Banánia</a:t>
            </a:r>
            <a:endParaRPr b="0" lang="hu-HU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Google Shape;93;p1" descr=""/>
          <p:cNvPicPr/>
          <p:nvPr/>
        </p:nvPicPr>
        <p:blipFill>
          <a:blip r:embed="rId1"/>
          <a:stretch/>
        </p:blipFill>
        <p:spPr>
          <a:xfrm>
            <a:off x="3132360" y="1619640"/>
            <a:ext cx="5209920" cy="4514400"/>
          </a:xfrm>
          <a:prstGeom prst="rect">
            <a:avLst/>
          </a:prstGeom>
          <a:ln w="28575">
            <a:solidFill>
              <a:srgbClr val="0000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98;p2"/>
          <p:cNvSpPr/>
          <p:nvPr/>
        </p:nvSpPr>
        <p:spPr>
          <a:xfrm>
            <a:off x="2515680" y="0"/>
            <a:ext cx="716040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hu-HU" sz="54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Prezentáció felépítése</a:t>
            </a:r>
            <a:endParaRPr b="0" lang="hu-H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Google Shape;99;p2"/>
          <p:cNvSpPr/>
          <p:nvPr/>
        </p:nvSpPr>
        <p:spPr>
          <a:xfrm>
            <a:off x="5143320" y="4231440"/>
            <a:ext cx="19047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Munkaköreink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100;p2"/>
          <p:cNvSpPr/>
          <p:nvPr/>
        </p:nvSpPr>
        <p:spPr>
          <a:xfrm>
            <a:off x="5407920" y="3776040"/>
            <a:ext cx="13755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Kiszállítás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101;p2"/>
          <p:cNvSpPr/>
          <p:nvPr/>
        </p:nvSpPr>
        <p:spPr>
          <a:xfrm>
            <a:off x="4883400" y="3291840"/>
            <a:ext cx="24246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Weboldal ismertetői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102;p2"/>
          <p:cNvSpPr/>
          <p:nvPr/>
        </p:nvSpPr>
        <p:spPr>
          <a:xfrm>
            <a:off x="4852080" y="2809440"/>
            <a:ext cx="24872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Cégünk rövid leírása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Google Shape;103;p2"/>
          <p:cNvSpPr/>
          <p:nvPr/>
        </p:nvSpPr>
        <p:spPr>
          <a:xfrm>
            <a:off x="5062680" y="2396160"/>
            <a:ext cx="20660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A projekt tagjai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108;p3"/>
          <p:cNvSpPr/>
          <p:nvPr/>
        </p:nvSpPr>
        <p:spPr>
          <a:xfrm>
            <a:off x="0" y="2136240"/>
            <a:ext cx="11250360" cy="22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A Banánia projekt 3 tagból áll: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Gergó Marcell – Weboldal szerkesztő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Kerekes Márk Sándor  - Weboldal szerkesztő, A számítógépek tervezője, grafikai tervező és megvalósító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Molnár Bence – A hálózat tervező és megvalósító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A projektet közösen hoztuk létre, de a legfőbb elemek egyedi munkákkal készültek.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Használt programok, oldalak: VsCode, Packet Tracer, Trello, Github, Discord, PowerPoint,  Google Drive.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109;p3"/>
          <p:cNvSpPr/>
          <p:nvPr/>
        </p:nvSpPr>
        <p:spPr>
          <a:xfrm>
            <a:off x="3018960" y="98640"/>
            <a:ext cx="518580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hu-HU" sz="54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A projekt tagjai</a:t>
            </a:r>
            <a:endParaRPr b="0" lang="hu-HU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14;p4"/>
          <p:cNvSpPr/>
          <p:nvPr/>
        </p:nvSpPr>
        <p:spPr>
          <a:xfrm>
            <a:off x="340560" y="1349280"/>
            <a:ext cx="9529200" cy="475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Cégünk a banánok termesztésével, importálásával és annak értékesítésével foglalkozik.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Rengeteg fajta banánt lehet házhoz rendelni a saját Weboldalunkon a Banán.hu -n.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Irodánk Budapesten található Banán utca 77. címen.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Célunk Magyarország legismertebb banánértékesítő cégévé válni.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A vezetőség az alapítóinkból áll: Gergó Marcell, Kerekes Márk Sándor, Molnár Bence.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A cégnél további 15 ember dolgozik: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1 Rendelésfelvétel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1 Pénzügyi osztály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6 Dolgozó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1 Rendszergazda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1 Karbantartó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5 Kiszállító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115;p4"/>
          <p:cNvSpPr/>
          <p:nvPr/>
        </p:nvSpPr>
        <p:spPr>
          <a:xfrm>
            <a:off x="2662920" y="18000"/>
            <a:ext cx="686556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hu-HU" sz="54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Cégünk rövid leírása</a:t>
            </a:r>
            <a:endParaRPr b="0" lang="hu-HU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0" dur="indefinite" restart="never" nodeType="tmRoot">
          <p:childTnLst>
            <p:seq>
              <p:cTn id="91" dur="indefinite" nodeType="mainSeq">
                <p:childTnLst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" dur="500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6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6" dur="500"/>
                                        <p:tgtEl>
                                          <p:spTgt spid="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1" dur="500"/>
                                        <p:tgtEl>
                                          <p:spTgt spid="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6" dur="500"/>
                                        <p:tgtEl>
                                          <p:spTgt spid="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1" dur="500"/>
                                        <p:tgtEl>
                                          <p:spTgt spid="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120;p5"/>
          <p:cNvSpPr/>
          <p:nvPr/>
        </p:nvSpPr>
        <p:spPr>
          <a:xfrm>
            <a:off x="376560" y="1497600"/>
            <a:ext cx="7198200" cy="31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Weboldalunk egyszerűen kezelhető.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Megkeressük a megvásárolni kívánt terméket, kosárba rakjuk, és a kosárba gyűjtött banánokat (kifizetés után) már szállítják is munkatársaink.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A weboldalon 10 darab opció található. Ez két sorba látható: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-Az első sor az általános banán mennyiségét találjuk, ami között lehet lejárt szavatosságú banánt is rendelni természetesen nagy kedvezménnyel.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-A második sor különböző banánfajtákat és termékeket tartalmaz: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Google Shape;121;p5"/>
          <p:cNvSpPr/>
          <p:nvPr/>
        </p:nvSpPr>
        <p:spPr>
          <a:xfrm>
            <a:off x="2423520" y="0"/>
            <a:ext cx="66092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hu-HU" sz="54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Weboldal ismertetői</a:t>
            </a:r>
            <a:endParaRPr b="0" lang="hu-H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Google Shape;122;p5"/>
          <p:cNvSpPr/>
          <p:nvPr/>
        </p:nvSpPr>
        <p:spPr>
          <a:xfrm>
            <a:off x="376560" y="5190840"/>
            <a:ext cx="2795760" cy="146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főző banán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vörös banán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Latundan banán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Banánkenyér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banán ízű gumicukor.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2" dur="indefinite" restart="never" nodeType="tmRoot">
          <p:childTnLst>
            <p:seq>
              <p:cTn id="183" dur="indefinite" nodeType="mainSeq">
                <p:childTnLst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8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3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8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3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8" dur="5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3" dur="5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8" dur="500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3" dur="500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3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8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3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8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7;p6"/>
          <p:cNvSpPr/>
          <p:nvPr/>
        </p:nvSpPr>
        <p:spPr>
          <a:xfrm>
            <a:off x="179280" y="2493000"/>
            <a:ext cx="6095520" cy="20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A Rendeléseket a cég alkalmazottai szállítják házhoz.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Ezt a távolságtól és a rendelés méretétől függően biciklivel, autóval és teherautóval teszik meg.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Igyekeznek a lehető leggyorsabban és a termék épségére figyelve kiszállítani a kívánt terméket.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Google Shape;128;p6"/>
          <p:cNvSpPr/>
          <p:nvPr/>
        </p:nvSpPr>
        <p:spPr>
          <a:xfrm>
            <a:off x="4291560" y="0"/>
            <a:ext cx="360828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hu-HU" sz="54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Kiszállítás</a:t>
            </a:r>
            <a:endParaRPr b="0" lang="hu-HU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9" dur="indefinite" restart="never" nodeType="tmRoot">
          <p:childTnLst>
            <p:seq>
              <p:cTn id="260" dur="indefinite" nodeType="mainSeq">
                <p:childTnLst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0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5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0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5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0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133;p7"/>
          <p:cNvSpPr/>
          <p:nvPr/>
        </p:nvSpPr>
        <p:spPr>
          <a:xfrm>
            <a:off x="215280" y="1877400"/>
            <a:ext cx="10058040" cy="33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Munkaköreink egyszerűek.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A rendelésfelvételen dolgozó felveszi a rendelést a weboldalról átirányítja egy szabad munkatárshoz, aki becsomagolja és továbbítja egy kiszállítóhoz.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A pénzügyi osztályon a könyvelőnk dolgozik.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Rendszergazdánk ügyel a hálózat, weboldal és a számítógépek zavartalan működésére.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Karbantartónk ügyel az iroda környezetére, tisztaságára és legfőképpen a biztonságára.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u-HU" sz="18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Kiszállítóink az irodán kívül teszik oda magukat a munkában.</a:t>
            </a: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134;p7"/>
          <p:cNvSpPr/>
          <p:nvPr/>
        </p:nvSpPr>
        <p:spPr>
          <a:xfrm>
            <a:off x="3624840" y="0"/>
            <a:ext cx="494208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hu-HU" sz="5400" spc="-1" strike="noStrike">
                <a:solidFill>
                  <a:schemeClr val="dk1"/>
                </a:solidFill>
                <a:latin typeface="Century Schoolbook"/>
                <a:ea typeface="Century Schoolbook"/>
              </a:rPr>
              <a:t>Munkaköreink</a:t>
            </a:r>
            <a:endParaRPr b="0" lang="hu-HU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1" dur="indefinite" restart="never" nodeType="tmRoot">
          <p:childTnLst>
            <p:seq>
              <p:cTn id="292" dur="indefinite" nodeType="mainSeq">
                <p:childTnLst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7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2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7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2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7" dur="5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2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7" dur="500"/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2" dur="500"/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7" dur="500"/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2" dur="500"/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Nézet">
  <a:themeElements>
    <a:clrScheme name="Néze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2024-10-15T12:00:57Z</dcterms:created>
  <dc:creator>kerekesmark25@gmail.com</dc:creator>
  <dc:description/>
  <dc:language>hu-HU</dc:language>
  <cp:lastModifiedBy/>
  <dcterms:modified xsi:type="dcterms:W3CDTF">2024-10-20T15:36:24Z</dcterms:modified>
  <cp:revision>2</cp:revision>
  <dc:subject/>
  <dc:title/>
</cp:coreProperties>
</file>