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entury Schoolbook" panose="02040604050505020304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iHz6kIpGh0cOqqP4i4V1XYFUQ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32" name="Google Shape;32;p11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39" name="Google Shape;39;p1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4182510" y="125525"/>
            <a:ext cx="3109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Banánia</a:t>
            </a:r>
            <a:endParaRPr sz="5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2323" y="1619811"/>
            <a:ext cx="5210175" cy="45148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2515532" y="0"/>
            <a:ext cx="71609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Prezentáció felépítése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5143497" y="4231372"/>
            <a:ext cx="1904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Munkaköreink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5407957" y="3775957"/>
            <a:ext cx="13760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Kiszállítás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4883522" y="3291862"/>
            <a:ext cx="24249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Weboldal ismertetői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852147" y="2809545"/>
            <a:ext cx="24877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Cégünk rövid leírása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062818" y="2396279"/>
            <a:ext cx="20663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projekt tagjai</a:t>
            </a:r>
            <a:endParaRPr sz="1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0" y="2136338"/>
            <a:ext cx="11250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</a:t>
            </a:r>
            <a:r>
              <a:rPr lang="hu-HU" sz="1800" b="0" i="0" u="none" strike="noStrike" cap="none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Banánia</a:t>
            </a:r>
            <a:r>
              <a:rPr lang="hu-HU" sz="18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projekt 3 tagból áll: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Gergó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Marcell – Weboldal szerkesztő, Dokumentáció készítője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Kerekes Márk Sándor  - Weboldal szerkesztő, Grafikai tervező és megvalósító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Molnár Bence – A hálózat tervező és megvalósító, Projekt ötletadó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projektet közösen hoztuk létre, de a legfőbb elemek egyedi munkákkal készültek.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Használt programok, oldalak: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VsCode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Packet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Tracer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Trello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Github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Discord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PowerPoint,  Google Drive.</a:t>
            </a:r>
            <a:endParaRPr dirty="0"/>
          </a:p>
        </p:txBody>
      </p:sp>
      <p:sp>
        <p:nvSpPr>
          <p:cNvPr id="109" name="Google Shape;109;p3"/>
          <p:cNvSpPr/>
          <p:nvPr/>
        </p:nvSpPr>
        <p:spPr>
          <a:xfrm>
            <a:off x="3018887" y="98629"/>
            <a:ext cx="51860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projekt tagjai</a:t>
            </a:r>
            <a:endParaRPr sz="5400" b="0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340659" y="1349259"/>
            <a:ext cx="9529482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Cégünk a banánok termesztésével, importálásával és annak értékesítésével foglalkozik.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Rengeteg fajta banánt lehet házhoz rendelni a saját Weboldalunkon a Banán.hu -n.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Irodánk Budapesten található Banán utca 77. címen.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Célunk Magyarország legismertebb banánértékesítő cégévé válni.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vezetőség az alapítóinkból áll: Gergó Marcell, Kerekes Márk Sándor, Molnár Bence.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cégnél további 15 ember dolgozik: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Rendelésfelvétel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Pénzügyi osztály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 Dolgozó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Rendszergazda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Karbantartó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 Kiszállító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2663009" y="17895"/>
            <a:ext cx="686598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Cégünk rövid leírása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376516" y="1497629"/>
            <a:ext cx="7198659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Weboldalunk egyszerűen kezelhető.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Megkeressük a megvásárolni kívánt terméket, kosárba rakjuk, és a kosárba gyűjtött banánokat (kifizetés után) már szállítják is munkatársaink.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weboldalon 10 darab opció található. Ez két sorba látható: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-Az első sor az általános banán mennyiségét találjuk, ami között lehet lejárt szavatosságú banánt is rendelni természetesen nagy kedvezménnyel.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-A második sor különböző banánfajtákat és termékeket tartalmaz:</a:t>
            </a:r>
            <a:endParaRPr dirty="0"/>
          </a:p>
        </p:txBody>
      </p:sp>
      <p:sp>
        <p:nvSpPr>
          <p:cNvPr id="121" name="Google Shape;121;p5"/>
          <p:cNvSpPr/>
          <p:nvPr/>
        </p:nvSpPr>
        <p:spPr>
          <a:xfrm>
            <a:off x="2423697" y="0"/>
            <a:ext cx="660950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Weboldal ismertetői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376516" y="5190948"/>
            <a:ext cx="279595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főző banán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vörös banán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 dirty="0" err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Latundan</a:t>
            </a: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banán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Banánkenyér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hu-HU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banán ízű gumicukor.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179294" y="2493112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Rendeléseket a cég alkalmazottai szállítják házhoz.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Ezt a távolságtól és a rendelés méretétől függően biciklivel, autóval és teherautóval teszik meg.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Igyekeznek a lehető leggyorsabban és a termék épségére figyelve kiszállítani a kívánt terméket.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4291660" y="0"/>
            <a:ext cx="360868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b="0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Kiszállítás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215153" y="1877268"/>
            <a:ext cx="100584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Munkaköreink egyszerűek.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rendelésfelvételen dolgozó felveszi a rendelést a weboldalról átirányítja egy szabad munkatárshoz, aki becsomagolja és továbbítja egy kiszállítóhoz.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pénzügyi osztályon a könyvelőnk dolgozik.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Rendszergazdánk ügyel a hálózat, weboldal és a számítógépek zavartalan működésére.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Karbantartónk ügyel az iroda környezetére, tisztaságára és legfőképpen a biztonságára.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Kiszállítóink az irodán kívül teszik oda magukat a munkában.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3624810" y="0"/>
            <a:ext cx="494237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Munkaköreink</a:t>
            </a:r>
            <a:endParaRPr sz="5400" b="0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ézet">
  <a:themeElements>
    <a:clrScheme name="Néze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Office PowerPoint</Application>
  <PresentationFormat>Szélesvásznú</PresentationFormat>
  <Paragraphs>67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Calibri</vt:lpstr>
      <vt:lpstr>Nézet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kerekesmark25@gmail.com</dc:creator>
  <cp:lastModifiedBy>Bence Molnár</cp:lastModifiedBy>
  <cp:revision>1</cp:revision>
  <dcterms:created xsi:type="dcterms:W3CDTF">2024-10-15T12:00:57Z</dcterms:created>
  <dcterms:modified xsi:type="dcterms:W3CDTF">2024-10-20T17:09:42Z</dcterms:modified>
</cp:coreProperties>
</file>