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E18B-4416-4B46-0A64-281253AC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677E-F5ED-6E71-A251-2022ECBD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A58C-C3D5-B838-DF7F-8E398DE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D4B9-D923-211C-AD0C-8426EC9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79C0-E4F5-CA90-66C4-4AAF92C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5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7855-AEC0-1940-976D-9448B4D7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B8C21-89BD-838F-4A42-BBE3C09C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459F-32D2-53D3-7AD2-DC133A4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D39C-C57A-98D8-698E-A396926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295A-FF4E-2608-E271-E9CFE7A7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4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A1A75-8325-0CE7-3982-1A9A00F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C2EE1-24A6-66C3-736C-A9FDEAF8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217F-0A45-89AF-54CE-E1960ECA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2783-D71C-FA69-4DEC-D41F3309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996A-9987-ED62-0597-D26F6C2D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BEB5-E365-EA69-4B61-2C9C0729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8520-7E4F-C6C3-8744-D1022968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7EED-653E-6313-03D3-B0140072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B9C4-1A23-9B50-6D6E-A696404E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154A-8763-3C88-3122-B5F52CEA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647F-B509-D262-FBC9-12077B41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73980-E90F-D1F4-D0B3-EF14FA66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B1CD-1964-060C-E1C6-F2221A9E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B860-831C-8FEE-D137-214FE6FD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B8B9F-ED96-A4E6-4E33-E2973A4C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C60B-BFC6-4393-07B1-F537D23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7526-DACD-668F-727D-10EEC2BBE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0E62F-FEC2-44B3-7EE9-4E23BABAC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A566-2F17-44EA-CD71-68C8439D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9451-933F-FA83-C756-915ECAEF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52F3F-5567-7EAF-2ECB-2288DD7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35C-B4C3-F6D3-4729-9494E5ED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68D52-2D9F-A856-816A-80FB430A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976D-B210-19BF-3662-6BD5501C1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3D3CF-9956-4391-DCE6-E60ED4ECA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4DA60-90AB-06BB-2962-28F1281B7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21BE7-32C8-0572-7132-298ED4E0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757F7-ED19-D69A-7B04-787F105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ECC9F-9333-3BB0-AA64-D24F99F5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7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9133-9DBF-0DB2-09D9-CED38AD4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1EE6D-BBEE-BE93-876B-FF2313DF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D58F9-09CD-6420-DBD9-407C7C79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CB607-7BC4-FB39-55AE-928B1297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766D2-ADE2-7CF1-F8AA-61839E96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6E88-B0EC-8770-58D1-A674B856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9F41-6ADE-0134-FBB3-8B9C95F2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0EA7-6A17-D3FE-AF38-DD802065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484-E7E3-1D84-3E0E-F36D8DA5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F6DD1-A2C3-56C2-167A-86A02BEF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75EF-8F58-3D38-F7DE-EC97FCD7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B6F6-8121-C86C-9E43-7AE195E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322F-AF49-5FCF-6C93-17DB0653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43C-9531-095E-97BF-BC9C77D5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01BB9-439D-CB65-C260-996A65F09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9F30-E7E1-E76F-8CED-F8E6D6E7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3529-7909-D2D0-FF2D-42DD4F2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246F0-F479-B5D2-0985-9C124711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4D46E-A7F9-51D4-5338-FF23F6BA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F7B75-14CD-3735-15BB-935446B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364B4-14A6-33A4-2248-B42309F6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5150-46EB-005F-DFAC-DC39A0F5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CE4A-A178-4F46-BAF0-79B80F49F8C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3D4A-B9EF-E2F0-B307-ACDAD4F23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10C8-324B-3045-831E-7837BDA2E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8BA2-4534-4BC2-B929-FD5E75719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6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069E-973D-25D9-7A81-57B06C9BB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6485F-7256-DD95-30D6-8C8371533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98104-54FE-BEC3-2D97-0B5EA6C3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91"/>
            <a:ext cx="12192000" cy="59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96543-E277-811C-49B3-E7F51716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" y="0"/>
            <a:ext cx="12100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2EEE9-6D2A-7DCC-71AC-066ECB60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6" y="0"/>
            <a:ext cx="11865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8BFC-2020-EA28-E687-D8406A7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F678-8098-0A84-3DD9-871FC4DC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DECC-68FD-B1B9-723D-45E39B9B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E54D-97C6-3C39-02D5-6B6CE361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A9B2-9749-FB23-8D05-8B62D8E0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C8AA-AAEC-AA4D-5B45-8BC0B09A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6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Dichiera</dc:creator>
  <cp:lastModifiedBy>Marcello Dichiera</cp:lastModifiedBy>
  <cp:revision>2</cp:revision>
  <dcterms:created xsi:type="dcterms:W3CDTF">2023-05-22T23:22:33Z</dcterms:created>
  <dcterms:modified xsi:type="dcterms:W3CDTF">2023-05-26T17:57:42Z</dcterms:modified>
</cp:coreProperties>
</file>