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AC8AC-E431-5046-8AF1-9DECEB8B8765}" v="20" dt="2023-04-25T06:42:4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21"/>
  </p:normalViewPr>
  <p:slideViewPr>
    <p:cSldViewPr snapToGrid="0">
      <p:cViewPr varScale="1">
        <p:scale>
          <a:sx n="115" d="100"/>
          <a:sy n="115" d="100"/>
        </p:scale>
        <p:origin x="4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24063-6E16-4D9B-8242-AD29F16B86F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536E1-3356-4E27-87D0-5F7553A9F8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HTML-JSP-Java Web Application</a:t>
          </a:r>
        </a:p>
      </dgm:t>
    </dgm:pt>
    <dgm:pt modelId="{87E8E8A2-C9C6-4D44-AEA1-6DA481B86C79}" type="parTrans" cxnId="{1BBFB601-04AA-4802-AD1C-D50499115B71}">
      <dgm:prSet/>
      <dgm:spPr/>
      <dgm:t>
        <a:bodyPr/>
        <a:lstStyle/>
        <a:p>
          <a:endParaRPr lang="en-US"/>
        </a:p>
      </dgm:t>
    </dgm:pt>
    <dgm:pt modelId="{04054871-6FA3-4B3B-8441-9AA83A0CD72A}" type="sibTrans" cxnId="{1BBFB601-04AA-4802-AD1C-D50499115B71}">
      <dgm:prSet/>
      <dgm:spPr/>
      <dgm:t>
        <a:bodyPr/>
        <a:lstStyle/>
        <a:p>
          <a:endParaRPr lang="en-US"/>
        </a:p>
      </dgm:t>
    </dgm:pt>
    <dgm:pt modelId="{E841C32E-680C-48C5-B6E9-EFB40F72F1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 named createShark( ) that creates an object</a:t>
          </a:r>
        </a:p>
      </dgm:t>
    </dgm:pt>
    <dgm:pt modelId="{43B86CA9-3BD6-4975-99A4-4CF7E826B7F1}" type="parTrans" cxnId="{1287FD3A-8D72-442D-85F5-3450ABF96DF7}">
      <dgm:prSet/>
      <dgm:spPr/>
      <dgm:t>
        <a:bodyPr/>
        <a:lstStyle/>
        <a:p>
          <a:endParaRPr lang="en-US"/>
        </a:p>
      </dgm:t>
    </dgm:pt>
    <dgm:pt modelId="{077A5001-B625-4D6B-9C92-1B6BC5478236}" type="sibTrans" cxnId="{1287FD3A-8D72-442D-85F5-3450ABF96DF7}">
      <dgm:prSet/>
      <dgm:spPr/>
      <dgm:t>
        <a:bodyPr/>
        <a:lstStyle/>
        <a:p>
          <a:endParaRPr lang="en-US"/>
        </a:p>
      </dgm:t>
    </dgm:pt>
    <dgm:pt modelId="{9D9403F9-8B26-4145-8D04-F21D2698C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Accept inputs from the user for all of the properties</a:t>
          </a:r>
        </a:p>
      </dgm:t>
    </dgm:pt>
    <dgm:pt modelId="{7001F544-12D7-4FDD-9D79-19F92AAC27D3}" type="parTrans" cxnId="{D4271C94-5D67-4279-809D-C8510E1C05C7}">
      <dgm:prSet/>
      <dgm:spPr/>
      <dgm:t>
        <a:bodyPr/>
        <a:lstStyle/>
        <a:p>
          <a:endParaRPr lang="en-US"/>
        </a:p>
      </dgm:t>
    </dgm:pt>
    <dgm:pt modelId="{139B8C6E-7B23-4DF5-9240-A3084236F87B}" type="sibTrans" cxnId="{D4271C94-5D67-4279-809D-C8510E1C05C7}">
      <dgm:prSet/>
      <dgm:spPr/>
      <dgm:t>
        <a:bodyPr/>
        <a:lstStyle/>
        <a:p>
          <a:endParaRPr lang="en-US"/>
        </a:p>
      </dgm:t>
    </dgm:pt>
    <dgm:pt modelId="{9115C615-68C3-4328-BC52-02F3F4ACF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 the properties of the object returned by the createShark( ) method</a:t>
          </a:r>
        </a:p>
      </dgm:t>
    </dgm:pt>
    <dgm:pt modelId="{40AF4EC7-083F-4B59-8371-3D78682D0808}" type="parTrans" cxnId="{D7349870-B0DB-4131-8D28-79C786E07C56}">
      <dgm:prSet/>
      <dgm:spPr/>
      <dgm:t>
        <a:bodyPr/>
        <a:lstStyle/>
        <a:p>
          <a:endParaRPr lang="en-US"/>
        </a:p>
      </dgm:t>
    </dgm:pt>
    <dgm:pt modelId="{10FEA41A-266C-4D45-A6A3-9648F1306B82}" type="sibTrans" cxnId="{D7349870-B0DB-4131-8D28-79C786E07C56}">
      <dgm:prSet/>
      <dgm:spPr/>
      <dgm:t>
        <a:bodyPr/>
        <a:lstStyle/>
        <a:p>
          <a:endParaRPr lang="en-US"/>
        </a:p>
      </dgm:t>
    </dgm:pt>
    <dgm:pt modelId="{95812422-2B3B-4174-A050-DDA992C983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XML-SOAP-Java Web Service Provider with a JSP test client</a:t>
          </a:r>
        </a:p>
      </dgm:t>
    </dgm:pt>
    <dgm:pt modelId="{57339392-8311-4D1F-95DF-31C263AB4E10}" type="parTrans" cxnId="{3C5AEA10-66B5-4994-889C-ECC74A453BEF}">
      <dgm:prSet/>
      <dgm:spPr/>
      <dgm:t>
        <a:bodyPr/>
        <a:lstStyle/>
        <a:p>
          <a:endParaRPr lang="en-US"/>
        </a:p>
      </dgm:t>
    </dgm:pt>
    <dgm:pt modelId="{EE58B2E2-9560-4817-AC67-4CC590A39D81}" type="sibTrans" cxnId="{3C5AEA10-66B5-4994-889C-ECC74A453BEF}">
      <dgm:prSet/>
      <dgm:spPr/>
      <dgm:t>
        <a:bodyPr/>
        <a:lstStyle/>
        <a:p>
          <a:endParaRPr lang="en-US"/>
        </a:p>
      </dgm:t>
    </dgm:pt>
    <dgm:pt modelId="{5DCC82EB-B6C4-4C30-BB1D-CE30479D3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Accept inputs from the user</a:t>
          </a:r>
        </a:p>
      </dgm:t>
    </dgm:pt>
    <dgm:pt modelId="{75EA7C6A-8224-4657-95CE-08D8D28017F7}" type="parTrans" cxnId="{67F4FA33-616A-44A7-99F1-CEBA5ED2B1C2}">
      <dgm:prSet/>
      <dgm:spPr/>
      <dgm:t>
        <a:bodyPr/>
        <a:lstStyle/>
        <a:p>
          <a:endParaRPr lang="en-US"/>
        </a:p>
      </dgm:t>
    </dgm:pt>
    <dgm:pt modelId="{F69C86A8-DC8D-4319-B68D-153BD0EA9F3A}" type="sibTrans" cxnId="{67F4FA33-616A-44A7-99F1-CEBA5ED2B1C2}">
      <dgm:prSet/>
      <dgm:spPr/>
      <dgm:t>
        <a:bodyPr/>
        <a:lstStyle/>
        <a:p>
          <a:endParaRPr lang="en-US"/>
        </a:p>
      </dgm:t>
    </dgm:pt>
    <dgm:pt modelId="{3F66B9D3-491B-4CE4-84AC-1E958D7E2E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Pass them to a JSP page</a:t>
          </a:r>
        </a:p>
      </dgm:t>
    </dgm:pt>
    <dgm:pt modelId="{0529A343-1971-4437-90F9-6EEFF096FE96}" type="parTrans" cxnId="{D40BF2F7-6D00-4EEC-AC70-3C5FF6CE9751}">
      <dgm:prSet/>
      <dgm:spPr/>
      <dgm:t>
        <a:bodyPr/>
        <a:lstStyle/>
        <a:p>
          <a:endParaRPr lang="en-US"/>
        </a:p>
      </dgm:t>
    </dgm:pt>
    <dgm:pt modelId="{9F3769BF-9202-42C5-98DA-9096B037A5E9}" type="sibTrans" cxnId="{D40BF2F7-6D00-4EEC-AC70-3C5FF6CE9751}">
      <dgm:prSet/>
      <dgm:spPr/>
      <dgm:t>
        <a:bodyPr/>
        <a:lstStyle/>
        <a:p>
          <a:endParaRPr lang="en-US"/>
        </a:p>
      </dgm:t>
    </dgm:pt>
    <dgm:pt modelId="{2B7DCDB3-2C56-4A13-9AD6-CF267315E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 all properties</a:t>
          </a:r>
        </a:p>
      </dgm:t>
    </dgm:pt>
    <dgm:pt modelId="{DF726A1A-EB53-40B3-9217-26E2FC0B10A3}" type="parTrans" cxnId="{1074AF3F-A5D6-42A8-9AEF-7E87AE792848}">
      <dgm:prSet/>
      <dgm:spPr/>
      <dgm:t>
        <a:bodyPr/>
        <a:lstStyle/>
        <a:p>
          <a:endParaRPr lang="en-US"/>
        </a:p>
      </dgm:t>
    </dgm:pt>
    <dgm:pt modelId="{5479799D-ADFB-4798-B320-7395152CB5D2}" type="sibTrans" cxnId="{1074AF3F-A5D6-42A8-9AEF-7E87AE792848}">
      <dgm:prSet/>
      <dgm:spPr/>
      <dgm:t>
        <a:bodyPr/>
        <a:lstStyle/>
        <a:p>
          <a:endParaRPr lang="en-US"/>
        </a:p>
      </dgm:t>
    </dgm:pt>
    <dgm:pt modelId="{E19DEFF1-CCBD-4F7E-99A6-1761867A3CDA}" type="pres">
      <dgm:prSet presAssocID="{58924063-6E16-4D9B-8242-AD29F16B86F1}" presName="root" presStyleCnt="0">
        <dgm:presLayoutVars>
          <dgm:dir/>
          <dgm:resizeHandles val="exact"/>
        </dgm:presLayoutVars>
      </dgm:prSet>
      <dgm:spPr/>
    </dgm:pt>
    <dgm:pt modelId="{35833CFB-CDB8-4DB4-A227-2FA240236A7D}" type="pres">
      <dgm:prSet presAssocID="{AEB536E1-3356-4E27-87D0-5F7553A9F8C5}" presName="compNode" presStyleCnt="0"/>
      <dgm:spPr/>
    </dgm:pt>
    <dgm:pt modelId="{32844659-FFA3-4490-A70D-BD4317F6709C}" type="pres">
      <dgm:prSet presAssocID="{AEB536E1-3356-4E27-87D0-5F7553A9F8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70E74B-1C4A-434B-8399-F4D10C58F1DF}" type="pres">
      <dgm:prSet presAssocID="{AEB536E1-3356-4E27-87D0-5F7553A9F8C5}" presName="iconSpace" presStyleCnt="0"/>
      <dgm:spPr/>
    </dgm:pt>
    <dgm:pt modelId="{4F055CD6-F32F-49BC-BE1B-7E0C4B719CA8}" type="pres">
      <dgm:prSet presAssocID="{AEB536E1-3356-4E27-87D0-5F7553A9F8C5}" presName="parTx" presStyleLbl="revTx" presStyleIdx="0" presStyleCnt="4">
        <dgm:presLayoutVars>
          <dgm:chMax val="0"/>
          <dgm:chPref val="0"/>
        </dgm:presLayoutVars>
      </dgm:prSet>
      <dgm:spPr/>
    </dgm:pt>
    <dgm:pt modelId="{4EF0B120-ED87-491B-B595-9DE7B2B3AD98}" type="pres">
      <dgm:prSet presAssocID="{AEB536E1-3356-4E27-87D0-5F7553A9F8C5}" presName="txSpace" presStyleCnt="0"/>
      <dgm:spPr/>
    </dgm:pt>
    <dgm:pt modelId="{7BD26C76-5E72-4327-9D33-73BBD547B608}" type="pres">
      <dgm:prSet presAssocID="{AEB536E1-3356-4E27-87D0-5F7553A9F8C5}" presName="desTx" presStyleLbl="revTx" presStyleIdx="1" presStyleCnt="4">
        <dgm:presLayoutVars/>
      </dgm:prSet>
      <dgm:spPr/>
    </dgm:pt>
    <dgm:pt modelId="{E0702335-C45F-4650-ADB5-B7B8C4EC2FE0}" type="pres">
      <dgm:prSet presAssocID="{04054871-6FA3-4B3B-8441-9AA83A0CD72A}" presName="sibTrans" presStyleCnt="0"/>
      <dgm:spPr/>
    </dgm:pt>
    <dgm:pt modelId="{72B9F932-23A9-495D-A088-105C70A9BAD9}" type="pres">
      <dgm:prSet presAssocID="{95812422-2B3B-4174-A050-DDA992C983F5}" presName="compNode" presStyleCnt="0"/>
      <dgm:spPr/>
    </dgm:pt>
    <dgm:pt modelId="{CA848231-F8A1-4730-9158-4FF3E4FC65E4}" type="pres">
      <dgm:prSet presAssocID="{95812422-2B3B-4174-A050-DDA992C983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3118E04-769C-4A99-9720-0AEC96B14C6F}" type="pres">
      <dgm:prSet presAssocID="{95812422-2B3B-4174-A050-DDA992C983F5}" presName="iconSpace" presStyleCnt="0"/>
      <dgm:spPr/>
    </dgm:pt>
    <dgm:pt modelId="{D95D6CC5-4A50-4FAA-AFE2-8D9CC56D3A0E}" type="pres">
      <dgm:prSet presAssocID="{95812422-2B3B-4174-A050-DDA992C983F5}" presName="parTx" presStyleLbl="revTx" presStyleIdx="2" presStyleCnt="4">
        <dgm:presLayoutVars>
          <dgm:chMax val="0"/>
          <dgm:chPref val="0"/>
        </dgm:presLayoutVars>
      </dgm:prSet>
      <dgm:spPr/>
    </dgm:pt>
    <dgm:pt modelId="{02AD57B7-85A0-4384-A2B9-950AFC252AAF}" type="pres">
      <dgm:prSet presAssocID="{95812422-2B3B-4174-A050-DDA992C983F5}" presName="txSpace" presStyleCnt="0"/>
      <dgm:spPr/>
    </dgm:pt>
    <dgm:pt modelId="{CADF5451-FE36-445D-A6CF-FD75208F179F}" type="pres">
      <dgm:prSet presAssocID="{95812422-2B3B-4174-A050-DDA992C983F5}" presName="desTx" presStyleLbl="revTx" presStyleIdx="3" presStyleCnt="4">
        <dgm:presLayoutVars/>
      </dgm:prSet>
      <dgm:spPr/>
    </dgm:pt>
  </dgm:ptLst>
  <dgm:cxnLst>
    <dgm:cxn modelId="{1BBFB601-04AA-4802-AD1C-D50499115B71}" srcId="{58924063-6E16-4D9B-8242-AD29F16B86F1}" destId="{AEB536E1-3356-4E27-87D0-5F7553A9F8C5}" srcOrd="0" destOrd="0" parTransId="{87E8E8A2-C9C6-4D44-AEA1-6DA481B86C79}" sibTransId="{04054871-6FA3-4B3B-8441-9AA83A0CD72A}"/>
    <dgm:cxn modelId="{3C5AEA10-66B5-4994-889C-ECC74A453BEF}" srcId="{58924063-6E16-4D9B-8242-AD29F16B86F1}" destId="{95812422-2B3B-4174-A050-DDA992C983F5}" srcOrd="1" destOrd="0" parTransId="{57339392-8311-4D1F-95DF-31C263AB4E10}" sibTransId="{EE58B2E2-9560-4817-AC67-4CC590A39D81}"/>
    <dgm:cxn modelId="{2C681E1F-230F-4DED-BFDA-674BB21DAB39}" type="presOf" srcId="{58924063-6E16-4D9B-8242-AD29F16B86F1}" destId="{E19DEFF1-CCBD-4F7E-99A6-1761867A3CDA}" srcOrd="0" destOrd="0" presId="urn:microsoft.com/office/officeart/2018/2/layout/IconLabelDescriptionList"/>
    <dgm:cxn modelId="{67F4FA33-616A-44A7-99F1-CEBA5ED2B1C2}" srcId="{95812422-2B3B-4174-A050-DDA992C983F5}" destId="{5DCC82EB-B6C4-4C30-BB1D-CE30479D32C7}" srcOrd="0" destOrd="0" parTransId="{75EA7C6A-8224-4657-95CE-08D8D28017F7}" sibTransId="{F69C86A8-DC8D-4319-B68D-153BD0EA9F3A}"/>
    <dgm:cxn modelId="{790A7535-C33C-4BFC-8972-C0699B6CE8F9}" type="presOf" srcId="{9D9403F9-8B26-4145-8D04-F21D2698C52C}" destId="{7BD26C76-5E72-4327-9D33-73BBD547B608}" srcOrd="0" destOrd="1" presId="urn:microsoft.com/office/officeart/2018/2/layout/IconLabelDescriptionList"/>
    <dgm:cxn modelId="{1287FD3A-8D72-442D-85F5-3450ABF96DF7}" srcId="{AEB536E1-3356-4E27-87D0-5F7553A9F8C5}" destId="{E841C32E-680C-48C5-B6E9-EFB40F72F173}" srcOrd="0" destOrd="0" parTransId="{43B86CA9-3BD6-4975-99A4-4CF7E826B7F1}" sibTransId="{077A5001-B625-4D6B-9C92-1B6BC5478236}"/>
    <dgm:cxn modelId="{1074AF3F-A5D6-42A8-9AEF-7E87AE792848}" srcId="{95812422-2B3B-4174-A050-DDA992C983F5}" destId="{2B7DCDB3-2C56-4A13-9AD6-CF267315E741}" srcOrd="2" destOrd="0" parTransId="{DF726A1A-EB53-40B3-9217-26E2FC0B10A3}" sibTransId="{5479799D-ADFB-4798-B320-7395152CB5D2}"/>
    <dgm:cxn modelId="{9B5F7643-9EB8-4942-B705-4057078D15A2}" type="presOf" srcId="{3F66B9D3-491B-4CE4-84AC-1E958D7E2EC0}" destId="{CADF5451-FE36-445D-A6CF-FD75208F179F}" srcOrd="0" destOrd="1" presId="urn:microsoft.com/office/officeart/2018/2/layout/IconLabelDescriptionList"/>
    <dgm:cxn modelId="{96120A4A-4D83-4FDB-A6CD-958EB08675EC}" type="presOf" srcId="{95812422-2B3B-4174-A050-DDA992C983F5}" destId="{D95D6CC5-4A50-4FAA-AFE2-8D9CC56D3A0E}" srcOrd="0" destOrd="0" presId="urn:microsoft.com/office/officeart/2018/2/layout/IconLabelDescriptionList"/>
    <dgm:cxn modelId="{D7349870-B0DB-4131-8D28-79C786E07C56}" srcId="{AEB536E1-3356-4E27-87D0-5F7553A9F8C5}" destId="{9115C615-68C3-4328-BC52-02F3F4ACF008}" srcOrd="2" destOrd="0" parTransId="{40AF4EC7-083F-4B59-8371-3D78682D0808}" sibTransId="{10FEA41A-266C-4D45-A6A3-9648F1306B82}"/>
    <dgm:cxn modelId="{B5D0CE7F-2E99-4672-979D-0C13678EFB4D}" type="presOf" srcId="{5DCC82EB-B6C4-4C30-BB1D-CE30479D32C7}" destId="{CADF5451-FE36-445D-A6CF-FD75208F179F}" srcOrd="0" destOrd="0" presId="urn:microsoft.com/office/officeart/2018/2/layout/IconLabelDescriptionList"/>
    <dgm:cxn modelId="{C90A5881-2FA6-4862-97A9-7E20B7ACE3E6}" type="presOf" srcId="{AEB536E1-3356-4E27-87D0-5F7553A9F8C5}" destId="{4F055CD6-F32F-49BC-BE1B-7E0C4B719CA8}" srcOrd="0" destOrd="0" presId="urn:microsoft.com/office/officeart/2018/2/layout/IconLabelDescriptionList"/>
    <dgm:cxn modelId="{4FF7F491-B8B3-4BE3-B924-4FFB0ECA5CF5}" type="presOf" srcId="{E841C32E-680C-48C5-B6E9-EFB40F72F173}" destId="{7BD26C76-5E72-4327-9D33-73BBD547B608}" srcOrd="0" destOrd="0" presId="urn:microsoft.com/office/officeart/2018/2/layout/IconLabelDescriptionList"/>
    <dgm:cxn modelId="{D4271C94-5D67-4279-809D-C8510E1C05C7}" srcId="{AEB536E1-3356-4E27-87D0-5F7553A9F8C5}" destId="{9D9403F9-8B26-4145-8D04-F21D2698C52C}" srcOrd="1" destOrd="0" parTransId="{7001F544-12D7-4FDD-9D79-19F92AAC27D3}" sibTransId="{139B8C6E-7B23-4DF5-9240-A3084236F87B}"/>
    <dgm:cxn modelId="{53BACF99-91FB-435D-9AA8-CA0AD37E9EFB}" type="presOf" srcId="{9115C615-68C3-4328-BC52-02F3F4ACF008}" destId="{7BD26C76-5E72-4327-9D33-73BBD547B608}" srcOrd="0" destOrd="2" presId="urn:microsoft.com/office/officeart/2018/2/layout/IconLabelDescriptionList"/>
    <dgm:cxn modelId="{D1CEFBDE-6BEB-48BE-B585-109E5CF22719}" type="presOf" srcId="{2B7DCDB3-2C56-4A13-9AD6-CF267315E741}" destId="{CADF5451-FE36-445D-A6CF-FD75208F179F}" srcOrd="0" destOrd="2" presId="urn:microsoft.com/office/officeart/2018/2/layout/IconLabelDescriptionList"/>
    <dgm:cxn modelId="{D40BF2F7-6D00-4EEC-AC70-3C5FF6CE9751}" srcId="{95812422-2B3B-4174-A050-DDA992C983F5}" destId="{3F66B9D3-491B-4CE4-84AC-1E958D7E2EC0}" srcOrd="1" destOrd="0" parTransId="{0529A343-1971-4437-90F9-6EEFF096FE96}" sibTransId="{9F3769BF-9202-42C5-98DA-9096B037A5E9}"/>
    <dgm:cxn modelId="{1B805E6B-AD7B-4E6F-8DD6-8F9906187708}" type="presParOf" srcId="{E19DEFF1-CCBD-4F7E-99A6-1761867A3CDA}" destId="{35833CFB-CDB8-4DB4-A227-2FA240236A7D}" srcOrd="0" destOrd="0" presId="urn:microsoft.com/office/officeart/2018/2/layout/IconLabelDescriptionList"/>
    <dgm:cxn modelId="{044C60A5-6703-41ED-87B3-491AC682ADA3}" type="presParOf" srcId="{35833CFB-CDB8-4DB4-A227-2FA240236A7D}" destId="{32844659-FFA3-4490-A70D-BD4317F6709C}" srcOrd="0" destOrd="0" presId="urn:microsoft.com/office/officeart/2018/2/layout/IconLabelDescriptionList"/>
    <dgm:cxn modelId="{48E50C82-17A0-4727-97DE-57171991CE86}" type="presParOf" srcId="{35833CFB-CDB8-4DB4-A227-2FA240236A7D}" destId="{A470E74B-1C4A-434B-8399-F4D10C58F1DF}" srcOrd="1" destOrd="0" presId="urn:microsoft.com/office/officeart/2018/2/layout/IconLabelDescriptionList"/>
    <dgm:cxn modelId="{6B755C01-0A1F-4D9F-B9EF-884FEDD97880}" type="presParOf" srcId="{35833CFB-CDB8-4DB4-A227-2FA240236A7D}" destId="{4F055CD6-F32F-49BC-BE1B-7E0C4B719CA8}" srcOrd="2" destOrd="0" presId="urn:microsoft.com/office/officeart/2018/2/layout/IconLabelDescriptionList"/>
    <dgm:cxn modelId="{42485C80-F3BF-4AAF-8540-F6B2F08E375F}" type="presParOf" srcId="{35833CFB-CDB8-4DB4-A227-2FA240236A7D}" destId="{4EF0B120-ED87-491B-B595-9DE7B2B3AD98}" srcOrd="3" destOrd="0" presId="urn:microsoft.com/office/officeart/2018/2/layout/IconLabelDescriptionList"/>
    <dgm:cxn modelId="{3D076390-3001-462B-BFAF-CB9E99D01FF5}" type="presParOf" srcId="{35833CFB-CDB8-4DB4-A227-2FA240236A7D}" destId="{7BD26C76-5E72-4327-9D33-73BBD547B608}" srcOrd="4" destOrd="0" presId="urn:microsoft.com/office/officeart/2018/2/layout/IconLabelDescriptionList"/>
    <dgm:cxn modelId="{B42D7239-4393-4D8E-A66F-4F9B7EAC1FA0}" type="presParOf" srcId="{E19DEFF1-CCBD-4F7E-99A6-1761867A3CDA}" destId="{E0702335-C45F-4650-ADB5-B7B8C4EC2FE0}" srcOrd="1" destOrd="0" presId="urn:microsoft.com/office/officeart/2018/2/layout/IconLabelDescriptionList"/>
    <dgm:cxn modelId="{312519CB-82EA-4FD8-9B30-FFA6A9EDE686}" type="presParOf" srcId="{E19DEFF1-CCBD-4F7E-99A6-1761867A3CDA}" destId="{72B9F932-23A9-495D-A088-105C70A9BAD9}" srcOrd="2" destOrd="0" presId="urn:microsoft.com/office/officeart/2018/2/layout/IconLabelDescriptionList"/>
    <dgm:cxn modelId="{EA5B6C75-357F-4CA2-BD87-58776774E5F8}" type="presParOf" srcId="{72B9F932-23A9-495D-A088-105C70A9BAD9}" destId="{CA848231-F8A1-4730-9158-4FF3E4FC65E4}" srcOrd="0" destOrd="0" presId="urn:microsoft.com/office/officeart/2018/2/layout/IconLabelDescriptionList"/>
    <dgm:cxn modelId="{CB8CC1A0-EE22-49AA-93DC-C3CEFB5D09C1}" type="presParOf" srcId="{72B9F932-23A9-495D-A088-105C70A9BAD9}" destId="{43118E04-769C-4A99-9720-0AEC96B14C6F}" srcOrd="1" destOrd="0" presId="urn:microsoft.com/office/officeart/2018/2/layout/IconLabelDescriptionList"/>
    <dgm:cxn modelId="{CE0C110A-55AA-4090-AFBB-5E218AE27BB7}" type="presParOf" srcId="{72B9F932-23A9-495D-A088-105C70A9BAD9}" destId="{D95D6CC5-4A50-4FAA-AFE2-8D9CC56D3A0E}" srcOrd="2" destOrd="0" presId="urn:microsoft.com/office/officeart/2018/2/layout/IconLabelDescriptionList"/>
    <dgm:cxn modelId="{5DE2349B-8818-43E4-9A69-0FC8A377765A}" type="presParOf" srcId="{72B9F932-23A9-495D-A088-105C70A9BAD9}" destId="{02AD57B7-85A0-4384-A2B9-950AFC252AAF}" srcOrd="3" destOrd="0" presId="urn:microsoft.com/office/officeart/2018/2/layout/IconLabelDescriptionList"/>
    <dgm:cxn modelId="{0227FDB1-BA6D-44C7-8D19-B6A96971EDD8}" type="presParOf" srcId="{72B9F932-23A9-495D-A088-105C70A9BAD9}" destId="{CADF5451-FE36-445D-A6CF-FD75208F17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28F59-4304-438D-9DBE-59578C847E2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A9D2B-1D71-48FA-B63B-CB4534EFE3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Questions?</a:t>
          </a:r>
        </a:p>
      </dgm:t>
    </dgm:pt>
    <dgm:pt modelId="{6CCCECAA-9BF9-416C-B782-683C429E4F1C}" type="parTrans" cxnId="{1AC355F7-6A25-4D91-814A-028D081006D4}">
      <dgm:prSet/>
      <dgm:spPr/>
      <dgm:t>
        <a:bodyPr/>
        <a:lstStyle/>
        <a:p>
          <a:endParaRPr lang="en-US"/>
        </a:p>
      </dgm:t>
    </dgm:pt>
    <dgm:pt modelId="{020026AA-D958-4A07-A2C6-215CFEBB46CA}" type="sibTrans" cxnId="{1AC355F7-6A25-4D91-814A-028D081006D4}">
      <dgm:prSet/>
      <dgm:spPr/>
      <dgm:t>
        <a:bodyPr/>
        <a:lstStyle/>
        <a:p>
          <a:endParaRPr lang="en-US"/>
        </a:p>
      </dgm:t>
    </dgm:pt>
    <dgm:pt modelId="{F3EB77E0-F50C-4D79-B86B-71EE7FEF8B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</a:t>
          </a:r>
        </a:p>
      </dgm:t>
    </dgm:pt>
    <dgm:pt modelId="{429CBC2C-D992-49C3-89D4-04DB4CBD4321}" type="parTrans" cxnId="{6C80FC15-D151-4E54-9FAC-9866D78C6B9D}">
      <dgm:prSet/>
      <dgm:spPr/>
      <dgm:t>
        <a:bodyPr/>
        <a:lstStyle/>
        <a:p>
          <a:endParaRPr lang="en-US"/>
        </a:p>
      </dgm:t>
    </dgm:pt>
    <dgm:pt modelId="{A4CA66F2-FD79-42ED-8250-4E1F7DA422CE}" type="sibTrans" cxnId="{6C80FC15-D151-4E54-9FAC-9866D78C6B9D}">
      <dgm:prSet/>
      <dgm:spPr/>
      <dgm:t>
        <a:bodyPr/>
        <a:lstStyle/>
        <a:p>
          <a:endParaRPr lang="en-US"/>
        </a:p>
      </dgm:t>
    </dgm:pt>
    <dgm:pt modelId="{063A3C27-85D3-4EDD-BE8E-2A617CE3BFB8}" type="pres">
      <dgm:prSet presAssocID="{03B28F59-4304-438D-9DBE-59578C847E2E}" presName="root" presStyleCnt="0">
        <dgm:presLayoutVars>
          <dgm:dir/>
          <dgm:resizeHandles val="exact"/>
        </dgm:presLayoutVars>
      </dgm:prSet>
      <dgm:spPr/>
    </dgm:pt>
    <dgm:pt modelId="{372EFE83-F814-4F35-8E22-DAA7647FD636}" type="pres">
      <dgm:prSet presAssocID="{7F3A9D2B-1D71-48FA-B63B-CB4534EFE37E}" presName="compNode" presStyleCnt="0"/>
      <dgm:spPr/>
    </dgm:pt>
    <dgm:pt modelId="{48B7EA6B-9632-40BB-B8EB-82E41F58699E}" type="pres">
      <dgm:prSet presAssocID="{7F3A9D2B-1D71-48FA-B63B-CB4534EFE37E}" presName="iconBgRect" presStyleLbl="bgShp" presStyleIdx="0" presStyleCnt="2"/>
      <dgm:spPr/>
    </dgm:pt>
    <dgm:pt modelId="{0C5CF014-3AAF-49CC-9F05-2C475A48D3AC}" type="pres">
      <dgm:prSet presAssocID="{7F3A9D2B-1D71-48FA-B63B-CB4534EFE3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B842FCE-DE90-4F6D-BA80-1F3AF955B704}" type="pres">
      <dgm:prSet presAssocID="{7F3A9D2B-1D71-48FA-B63B-CB4534EFE37E}" presName="spaceRect" presStyleCnt="0"/>
      <dgm:spPr/>
    </dgm:pt>
    <dgm:pt modelId="{4CAC03E8-4A93-4F36-8F19-4E093BCAB20C}" type="pres">
      <dgm:prSet presAssocID="{7F3A9D2B-1D71-48FA-B63B-CB4534EFE37E}" presName="textRect" presStyleLbl="revTx" presStyleIdx="0" presStyleCnt="2">
        <dgm:presLayoutVars>
          <dgm:chMax val="1"/>
          <dgm:chPref val="1"/>
        </dgm:presLayoutVars>
      </dgm:prSet>
      <dgm:spPr/>
    </dgm:pt>
    <dgm:pt modelId="{D3041796-42E6-4DBA-9C6C-7DBEE311081D}" type="pres">
      <dgm:prSet presAssocID="{020026AA-D958-4A07-A2C6-215CFEBB46CA}" presName="sibTrans" presStyleCnt="0"/>
      <dgm:spPr/>
    </dgm:pt>
    <dgm:pt modelId="{8DF53135-2269-4F7C-BD8D-C8D885ABD935}" type="pres">
      <dgm:prSet presAssocID="{F3EB77E0-F50C-4D79-B86B-71EE7FEF8BF2}" presName="compNode" presStyleCnt="0"/>
      <dgm:spPr/>
    </dgm:pt>
    <dgm:pt modelId="{3C8090C0-E053-4884-B85D-C04185A55FEE}" type="pres">
      <dgm:prSet presAssocID="{F3EB77E0-F50C-4D79-B86B-71EE7FEF8BF2}" presName="iconBgRect" presStyleLbl="bgShp" presStyleIdx="1" presStyleCnt="2"/>
      <dgm:spPr/>
    </dgm:pt>
    <dgm:pt modelId="{8EEE0161-CFE4-4C55-A558-79310BDD1E4F}" type="pres">
      <dgm:prSet presAssocID="{F3EB77E0-F50C-4D79-B86B-71EE7FEF8B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6D0BD3F-5E2B-4046-B6F7-634A4955F850}" type="pres">
      <dgm:prSet presAssocID="{F3EB77E0-F50C-4D79-B86B-71EE7FEF8BF2}" presName="spaceRect" presStyleCnt="0"/>
      <dgm:spPr/>
    </dgm:pt>
    <dgm:pt modelId="{4D194DD7-758B-4C5C-B478-1FC91174AE7D}" type="pres">
      <dgm:prSet presAssocID="{F3EB77E0-F50C-4D79-B86B-71EE7FEF8B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80FC15-D151-4E54-9FAC-9866D78C6B9D}" srcId="{03B28F59-4304-438D-9DBE-59578C847E2E}" destId="{F3EB77E0-F50C-4D79-B86B-71EE7FEF8BF2}" srcOrd="1" destOrd="0" parTransId="{429CBC2C-D992-49C3-89D4-04DB4CBD4321}" sibTransId="{A4CA66F2-FD79-42ED-8250-4E1F7DA422CE}"/>
    <dgm:cxn modelId="{6C90946A-0DC4-4D89-A6CF-7C823CE60180}" type="presOf" srcId="{03B28F59-4304-438D-9DBE-59578C847E2E}" destId="{063A3C27-85D3-4EDD-BE8E-2A617CE3BFB8}" srcOrd="0" destOrd="0" presId="urn:microsoft.com/office/officeart/2018/5/layout/IconCircleLabelList"/>
    <dgm:cxn modelId="{3A4534D5-53C8-4B40-B79A-8BB4040978A1}" type="presOf" srcId="{F3EB77E0-F50C-4D79-B86B-71EE7FEF8BF2}" destId="{4D194DD7-758B-4C5C-B478-1FC91174AE7D}" srcOrd="0" destOrd="0" presId="urn:microsoft.com/office/officeart/2018/5/layout/IconCircleLabelList"/>
    <dgm:cxn modelId="{1AC355F7-6A25-4D91-814A-028D081006D4}" srcId="{03B28F59-4304-438D-9DBE-59578C847E2E}" destId="{7F3A9D2B-1D71-48FA-B63B-CB4534EFE37E}" srcOrd="0" destOrd="0" parTransId="{6CCCECAA-9BF9-416C-B782-683C429E4F1C}" sibTransId="{020026AA-D958-4A07-A2C6-215CFEBB46CA}"/>
    <dgm:cxn modelId="{66F369FF-A2BF-4F7E-8E1F-0E6865F7C239}" type="presOf" srcId="{7F3A9D2B-1D71-48FA-B63B-CB4534EFE37E}" destId="{4CAC03E8-4A93-4F36-8F19-4E093BCAB20C}" srcOrd="0" destOrd="0" presId="urn:microsoft.com/office/officeart/2018/5/layout/IconCircleLabelList"/>
    <dgm:cxn modelId="{E66736B4-8C92-45BB-A4D5-117CC5E372BE}" type="presParOf" srcId="{063A3C27-85D3-4EDD-BE8E-2A617CE3BFB8}" destId="{372EFE83-F814-4F35-8E22-DAA7647FD636}" srcOrd="0" destOrd="0" presId="urn:microsoft.com/office/officeart/2018/5/layout/IconCircleLabelList"/>
    <dgm:cxn modelId="{187B5086-B23F-4FDE-9EF4-49BBC0C95F43}" type="presParOf" srcId="{372EFE83-F814-4F35-8E22-DAA7647FD636}" destId="{48B7EA6B-9632-40BB-B8EB-82E41F58699E}" srcOrd="0" destOrd="0" presId="urn:microsoft.com/office/officeart/2018/5/layout/IconCircleLabelList"/>
    <dgm:cxn modelId="{26E4B9B7-FB28-4985-AAC8-6B9B292876EB}" type="presParOf" srcId="{372EFE83-F814-4F35-8E22-DAA7647FD636}" destId="{0C5CF014-3AAF-49CC-9F05-2C475A48D3AC}" srcOrd="1" destOrd="0" presId="urn:microsoft.com/office/officeart/2018/5/layout/IconCircleLabelList"/>
    <dgm:cxn modelId="{F693E936-6C8B-436C-8412-7417E7A916A0}" type="presParOf" srcId="{372EFE83-F814-4F35-8E22-DAA7647FD636}" destId="{8B842FCE-DE90-4F6D-BA80-1F3AF955B704}" srcOrd="2" destOrd="0" presId="urn:microsoft.com/office/officeart/2018/5/layout/IconCircleLabelList"/>
    <dgm:cxn modelId="{3E1C7C8F-2644-4151-AD05-23B448A94A5A}" type="presParOf" srcId="{372EFE83-F814-4F35-8E22-DAA7647FD636}" destId="{4CAC03E8-4A93-4F36-8F19-4E093BCAB20C}" srcOrd="3" destOrd="0" presId="urn:microsoft.com/office/officeart/2018/5/layout/IconCircleLabelList"/>
    <dgm:cxn modelId="{1EB057C1-1C5A-485B-8FB7-78DA7CECC848}" type="presParOf" srcId="{063A3C27-85D3-4EDD-BE8E-2A617CE3BFB8}" destId="{D3041796-42E6-4DBA-9C6C-7DBEE311081D}" srcOrd="1" destOrd="0" presId="urn:microsoft.com/office/officeart/2018/5/layout/IconCircleLabelList"/>
    <dgm:cxn modelId="{3135B232-4DA6-4506-A518-1B16568E20C9}" type="presParOf" srcId="{063A3C27-85D3-4EDD-BE8E-2A617CE3BFB8}" destId="{8DF53135-2269-4F7C-BD8D-C8D885ABD935}" srcOrd="2" destOrd="0" presId="urn:microsoft.com/office/officeart/2018/5/layout/IconCircleLabelList"/>
    <dgm:cxn modelId="{2458810B-C016-43D5-8D4D-8EDE216C468D}" type="presParOf" srcId="{8DF53135-2269-4F7C-BD8D-C8D885ABD935}" destId="{3C8090C0-E053-4884-B85D-C04185A55FEE}" srcOrd="0" destOrd="0" presId="urn:microsoft.com/office/officeart/2018/5/layout/IconCircleLabelList"/>
    <dgm:cxn modelId="{D99E4BA9-A391-4984-BB63-FA37335914A7}" type="presParOf" srcId="{8DF53135-2269-4F7C-BD8D-C8D885ABD935}" destId="{8EEE0161-CFE4-4C55-A558-79310BDD1E4F}" srcOrd="1" destOrd="0" presId="urn:microsoft.com/office/officeart/2018/5/layout/IconCircleLabelList"/>
    <dgm:cxn modelId="{3AEE1082-E6F8-4572-B4CA-3A67E20015AA}" type="presParOf" srcId="{8DF53135-2269-4F7C-BD8D-C8D885ABD935}" destId="{86D0BD3F-5E2B-4046-B6F7-634A4955F850}" srcOrd="2" destOrd="0" presId="urn:microsoft.com/office/officeart/2018/5/layout/IconCircleLabelList"/>
    <dgm:cxn modelId="{C8BD204C-151B-45B0-B529-4C3B13C195E0}" type="presParOf" srcId="{8DF53135-2269-4F7C-BD8D-C8D885ABD935}" destId="{4D194DD7-758B-4C5C-B478-1FC91174AE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4659-FFA3-4490-A70D-BD4317F6709C}">
      <dsp:nvSpPr>
        <dsp:cNvPr id="0" name=""/>
        <dsp:cNvSpPr/>
      </dsp:nvSpPr>
      <dsp:spPr>
        <a:xfrm>
          <a:off x="335787" y="17405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55CD6-F32F-49BC-BE1B-7E0C4B719CA8}">
      <dsp:nvSpPr>
        <dsp:cNvPr id="0" name=""/>
        <dsp:cNvSpPr/>
      </dsp:nvSpPr>
      <dsp:spPr>
        <a:xfrm>
          <a:off x="335787" y="170061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HTML-JSP-Java Web Application</a:t>
          </a:r>
        </a:p>
      </dsp:txBody>
      <dsp:txXfrm>
        <a:off x="335787" y="1700616"/>
        <a:ext cx="4315781" cy="647367"/>
      </dsp:txXfrm>
    </dsp:sp>
    <dsp:sp modelId="{7BD26C76-5E72-4327-9D33-73BBD547B608}">
      <dsp:nvSpPr>
        <dsp:cNvPr id="0" name=""/>
        <dsp:cNvSpPr/>
      </dsp:nvSpPr>
      <dsp:spPr>
        <a:xfrm>
          <a:off x="335787" y="2428303"/>
          <a:ext cx="4315781" cy="160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 named createShark( ) that creates an object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Accept inputs from the user for all of the properties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the properties of the object returned by the createShark( ) method</a:t>
          </a:r>
        </a:p>
      </dsp:txBody>
      <dsp:txXfrm>
        <a:off x="335787" y="2428303"/>
        <a:ext cx="4315781" cy="1605083"/>
      </dsp:txXfrm>
    </dsp:sp>
    <dsp:sp modelId="{CA848231-F8A1-4730-9158-4FF3E4FC65E4}">
      <dsp:nvSpPr>
        <dsp:cNvPr id="0" name=""/>
        <dsp:cNvSpPr/>
      </dsp:nvSpPr>
      <dsp:spPr>
        <a:xfrm>
          <a:off x="5406830" y="17405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D6CC5-4A50-4FAA-AFE2-8D9CC56D3A0E}">
      <dsp:nvSpPr>
        <dsp:cNvPr id="0" name=""/>
        <dsp:cNvSpPr/>
      </dsp:nvSpPr>
      <dsp:spPr>
        <a:xfrm>
          <a:off x="5406830" y="170061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XML-SOAP-Java Web Service Provider with a JSP test client</a:t>
          </a:r>
        </a:p>
      </dsp:txBody>
      <dsp:txXfrm>
        <a:off x="5406830" y="1700616"/>
        <a:ext cx="4315781" cy="647367"/>
      </dsp:txXfrm>
    </dsp:sp>
    <dsp:sp modelId="{CADF5451-FE36-445D-A6CF-FD75208F179F}">
      <dsp:nvSpPr>
        <dsp:cNvPr id="0" name=""/>
        <dsp:cNvSpPr/>
      </dsp:nvSpPr>
      <dsp:spPr>
        <a:xfrm>
          <a:off x="5406830" y="2428303"/>
          <a:ext cx="4315781" cy="160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Accept inputs from the user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Pass them to a JSP page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all properties</a:t>
          </a:r>
        </a:p>
      </dsp:txBody>
      <dsp:txXfrm>
        <a:off x="5406830" y="2428303"/>
        <a:ext cx="4315781" cy="1605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7EA6B-9632-40BB-B8EB-82E41F58699E}">
      <dsp:nvSpPr>
        <dsp:cNvPr id="0" name=""/>
        <dsp:cNvSpPr/>
      </dsp:nvSpPr>
      <dsp:spPr>
        <a:xfrm>
          <a:off x="1816199" y="22539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CF014-3AAF-49CC-9F05-2C475A48D3AC}">
      <dsp:nvSpPr>
        <dsp:cNvPr id="0" name=""/>
        <dsp:cNvSpPr/>
      </dsp:nvSpPr>
      <dsp:spPr>
        <a:xfrm>
          <a:off x="2284199" y="69339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03E8-4A93-4F36-8F19-4E093BCAB20C}">
      <dsp:nvSpPr>
        <dsp:cNvPr id="0" name=""/>
        <dsp:cNvSpPr/>
      </dsp:nvSpPr>
      <dsp:spPr>
        <a:xfrm>
          <a:off x="1114199" y="31053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Questions?</a:t>
          </a:r>
        </a:p>
      </dsp:txBody>
      <dsp:txXfrm>
        <a:off x="1114199" y="3105396"/>
        <a:ext cx="3600000" cy="720000"/>
      </dsp:txXfrm>
    </dsp:sp>
    <dsp:sp modelId="{3C8090C0-E053-4884-B85D-C04185A55FEE}">
      <dsp:nvSpPr>
        <dsp:cNvPr id="0" name=""/>
        <dsp:cNvSpPr/>
      </dsp:nvSpPr>
      <dsp:spPr>
        <a:xfrm>
          <a:off x="6046199" y="22539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E0161-CFE4-4C55-A558-79310BDD1E4F}">
      <dsp:nvSpPr>
        <dsp:cNvPr id="0" name=""/>
        <dsp:cNvSpPr/>
      </dsp:nvSpPr>
      <dsp:spPr>
        <a:xfrm>
          <a:off x="6514199" y="69339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94DD7-758B-4C5C-B478-1FC91174AE7D}">
      <dsp:nvSpPr>
        <dsp:cNvPr id="0" name=""/>
        <dsp:cNvSpPr/>
      </dsp:nvSpPr>
      <dsp:spPr>
        <a:xfrm>
          <a:off x="5344199" y="31053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Thank You</a:t>
          </a:r>
        </a:p>
      </dsp:txBody>
      <dsp:txXfrm>
        <a:off x="5344199" y="310539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0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ue shark swimming in the blue waters">
            <a:extLst>
              <a:ext uri="{FF2B5EF4-FFF2-40B4-BE49-F238E27FC236}">
                <a16:creationId xmlns:a16="http://schemas.microsoft.com/office/drawing/2014/main" id="{2CA69A45-60EC-36BB-C6C9-9D4DAEE0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9427" b="3676"/>
          <a:stretch/>
        </p:blipFill>
        <p:spPr>
          <a:xfrm>
            <a:off x="20" y="9842"/>
            <a:ext cx="12191980" cy="6857989"/>
          </a:xfrm>
          <a:prstGeom prst="rect">
            <a:avLst/>
          </a:prstGeom>
        </p:spPr>
      </p:pic>
      <p:sp>
        <p:nvSpPr>
          <p:cNvPr id="48" name="Rectangle 41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149E9-243C-301F-9093-ACB2D993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7400"/>
              <a:t>Scrum 4 Sharks</a:t>
            </a:r>
          </a:p>
        </p:txBody>
      </p:sp>
      <p:grpSp>
        <p:nvGrpSpPr>
          <p:cNvPr id="49" name="Group 43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27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E182-1235-CCAE-4319-05633BD6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5288B1-800C-5004-B515-25AD5545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2" y="0"/>
            <a:ext cx="6629400" cy="38862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375E58-97A6-7C4A-DC1A-6E3FA5320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" y="3905760"/>
            <a:ext cx="8048625" cy="2952240"/>
          </a:xfrm>
        </p:spPr>
      </p:pic>
    </p:spTree>
    <p:extLst>
      <p:ext uri="{BB962C8B-B14F-4D97-AF65-F5344CB8AC3E}">
        <p14:creationId xmlns:p14="http://schemas.microsoft.com/office/powerpoint/2010/main" val="415990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E7F74054-0F2F-6756-F5A9-C3A985577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80" name="Rectangle 63">
            <a:extLst>
              <a:ext uri="{FF2B5EF4-FFF2-40B4-BE49-F238E27FC236}">
                <a16:creationId xmlns:a16="http://schemas.microsoft.com/office/drawing/2014/main" id="{C0D87137-C549-49C9-9E77-B0610E94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5">
            <a:extLst>
              <a:ext uri="{FF2B5EF4-FFF2-40B4-BE49-F238E27FC236}">
                <a16:creationId xmlns:a16="http://schemas.microsoft.com/office/drawing/2014/main" id="{4737D626-8CB2-413F-BA1C-691F042B4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5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C535D-ED56-77BD-4C52-3CCDCAFB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graphicFrame>
        <p:nvGraphicFramePr>
          <p:cNvPr id="87" name="Content Placeholder 2">
            <a:extLst>
              <a:ext uri="{FF2B5EF4-FFF2-40B4-BE49-F238E27FC236}">
                <a16:creationId xmlns:a16="http://schemas.microsoft.com/office/drawing/2014/main" id="{35386429-05B0-F49E-16BF-2FE39A98C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82" name="Group 67">
            <a:extLst>
              <a:ext uri="{FF2B5EF4-FFF2-40B4-BE49-F238E27FC236}">
                <a16:creationId xmlns:a16="http://schemas.microsoft.com/office/drawing/2014/main" id="{91E96018-B22F-4F69-A476-E69AD0177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8B6ECE-AE16-413C-89BA-B4DC741A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69">
              <a:extLst>
                <a:ext uri="{FF2B5EF4-FFF2-40B4-BE49-F238E27FC236}">
                  <a16:creationId xmlns:a16="http://schemas.microsoft.com/office/drawing/2014/main" id="{135FC4B0-34E5-49B0-81B1-5B5C805B3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833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DB829-A884-57E7-93AF-AB4A3E13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Team Members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36608ADE-F4AD-29BD-1228-202A66165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877900"/>
            <a:ext cx="5112461" cy="5112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C731-B5D6-AE7A-771B-0EA6CF638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/>
              <a:t>Scrum Master: Anton Snizhko</a:t>
            </a:r>
          </a:p>
          <a:p>
            <a:r>
              <a:rPr lang="en-US" sz="1800"/>
              <a:t>Nicholas VerMulm</a:t>
            </a:r>
          </a:p>
          <a:p>
            <a:r>
              <a:rPr lang="en-US" sz="1800"/>
              <a:t>Aidyn Reis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47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F720-FD2A-EF67-D0AF-EA55AEFE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Project Goals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91F43-80F3-7A57-C5A5-751B62A159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3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770D-090C-8701-DC8A-FD427C23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Shark.java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D4C7CE6-CA01-6E45-7907-9D6CF80CF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69" y="2093976"/>
            <a:ext cx="7423189" cy="4051300"/>
          </a:xfrm>
        </p:spPr>
      </p:pic>
    </p:spTree>
    <p:extLst>
      <p:ext uri="{BB962C8B-B14F-4D97-AF65-F5344CB8AC3E}">
        <p14:creationId xmlns:p14="http://schemas.microsoft.com/office/powerpoint/2010/main" val="308055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06FE-E14F-2833-861D-E67434B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API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FB6C235-B503-EA75-6327-E43A48344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7899400" cy="1244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927D2B-D86C-08A6-5A76-2624B2519AEC}"/>
              </a:ext>
            </a:extLst>
          </p:cNvPr>
          <p:cNvSpPr txBox="1">
            <a:spLocks/>
          </p:cNvSpPr>
          <p:nvPr/>
        </p:nvSpPr>
        <p:spPr>
          <a:xfrm>
            <a:off x="1066800" y="333857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Shark Test Client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2D38AD-C17A-B062-95A5-2F443FBE7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732020"/>
            <a:ext cx="75946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5BA2-7173-D6E6-7C71-3BB8D688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82A3C3-7BDA-6830-D99C-E5B9A960B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8" t="6031" r="19916"/>
          <a:stretch/>
        </p:blipFill>
        <p:spPr>
          <a:xfrm>
            <a:off x="1244030" y="1590532"/>
            <a:ext cx="3534936" cy="493999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70846B-688B-8D47-23F7-49A92084E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7" t="6217" r="20395"/>
          <a:stretch/>
        </p:blipFill>
        <p:spPr>
          <a:xfrm>
            <a:off x="5486400" y="1590532"/>
            <a:ext cx="3166946" cy="493999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D8EE43-59DC-DA06-6776-0B368DE5D43D}"/>
              </a:ext>
            </a:extLst>
          </p:cNvPr>
          <p:cNvSpPr txBox="1">
            <a:spLocks/>
          </p:cNvSpPr>
          <p:nvPr/>
        </p:nvSpPr>
        <p:spPr>
          <a:xfrm>
            <a:off x="1066800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6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E9A-93BC-A0AB-8091-A407DAF4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HTML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29EB8B8-3EC1-526A-6914-7DD4AE45B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" y="1737209"/>
            <a:ext cx="7772400" cy="1750148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1262B8-2F3C-2CFB-C6F2-8F3CB8CD1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7" t="8925"/>
          <a:stretch/>
        </p:blipFill>
        <p:spPr>
          <a:xfrm>
            <a:off x="5600700" y="2814886"/>
            <a:ext cx="6591300" cy="3989501"/>
          </a:xfrm>
        </p:spPr>
      </p:pic>
    </p:spTree>
    <p:extLst>
      <p:ext uri="{BB962C8B-B14F-4D97-AF65-F5344CB8AC3E}">
        <p14:creationId xmlns:p14="http://schemas.microsoft.com/office/powerpoint/2010/main" val="72551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449-9235-9F81-40B9-FE0B08C1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JSP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104D6E-7203-8549-768F-955CAC927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025"/>
            <a:ext cx="6502400" cy="2120900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07CA04-4FC7-CF31-D99E-3F5D932F3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4" t="3613"/>
          <a:stretch/>
        </p:blipFill>
        <p:spPr>
          <a:xfrm>
            <a:off x="5857875" y="2421833"/>
            <a:ext cx="6334125" cy="4367842"/>
          </a:xfrm>
        </p:spPr>
      </p:pic>
    </p:spTree>
    <p:extLst>
      <p:ext uri="{BB962C8B-B14F-4D97-AF65-F5344CB8AC3E}">
        <p14:creationId xmlns:p14="http://schemas.microsoft.com/office/powerpoint/2010/main" val="380997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39F7-FCC3-3F8C-6216-67BBBC3B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Web Output</a:t>
            </a:r>
          </a:p>
        </p:txBody>
      </p:sp>
      <p:pic>
        <p:nvPicPr>
          <p:cNvPr id="6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63C26D-1AC3-D0D3-B879-2849720BE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4" t="9312"/>
          <a:stretch/>
        </p:blipFill>
        <p:spPr>
          <a:xfrm>
            <a:off x="0" y="1985962"/>
            <a:ext cx="6334125" cy="4109589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9B1CAA-A55E-AB07-F61D-DA488C12E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29620"/>
          <a:stretch/>
        </p:blipFill>
        <p:spPr>
          <a:xfrm>
            <a:off x="3978001" y="4486207"/>
            <a:ext cx="8099699" cy="1609344"/>
          </a:xfrm>
        </p:spPr>
      </p:pic>
    </p:spTree>
    <p:extLst>
      <p:ext uri="{BB962C8B-B14F-4D97-AF65-F5344CB8AC3E}">
        <p14:creationId xmlns:p14="http://schemas.microsoft.com/office/powerpoint/2010/main" val="182361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{9C4C5425-8D72-ED48-878B-8807A61BCF31}tf10001070</Template>
  <TotalTime>40</TotalTime>
  <Words>101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Wood Type</vt:lpstr>
      <vt:lpstr>Scrum 4 Sharks</vt:lpstr>
      <vt:lpstr>Team Members</vt:lpstr>
      <vt:lpstr>Our Project Goals</vt:lpstr>
      <vt:lpstr>Shark.java</vt:lpstr>
      <vt:lpstr>Shark API</vt:lpstr>
      <vt:lpstr>Web Service</vt:lpstr>
      <vt:lpstr>Shark HTML</vt:lpstr>
      <vt:lpstr>Shark JSP</vt:lpstr>
      <vt:lpstr>Shark Web Output</vt:lpstr>
      <vt:lpstr>Debugging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4 Sharks</dc:title>
  <dc:creator>Snizhko, Anton M</dc:creator>
  <cp:lastModifiedBy>Snizhko, Anton M</cp:lastModifiedBy>
  <cp:revision>2</cp:revision>
  <dcterms:created xsi:type="dcterms:W3CDTF">2023-04-25T06:07:31Z</dcterms:created>
  <dcterms:modified xsi:type="dcterms:W3CDTF">2023-04-25T18:14:59Z</dcterms:modified>
</cp:coreProperties>
</file>