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54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095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77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798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926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368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82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81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634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11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370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154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1435-AF55-4C00-B9C0-1969958A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4950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Wat is Data </a:t>
            </a:r>
            <a:r>
              <a:rPr lang="nl-NL" dirty="0" err="1"/>
              <a:t>Science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C93F82-6CE9-4D7A-9D00-E53C3A21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814" y="864108"/>
            <a:ext cx="6816654" cy="5120640"/>
          </a:xfrm>
        </p:spPr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bestuderen</a:t>
            </a:r>
            <a:r>
              <a:rPr lang="en-US" dirty="0"/>
              <a:t> van data</a:t>
            </a:r>
          </a:p>
          <a:p>
            <a:r>
              <a:rPr lang="en-US" dirty="0" err="1"/>
              <a:t>Opnemen</a:t>
            </a:r>
            <a:r>
              <a:rPr lang="en-US" dirty="0"/>
              <a:t>, </a:t>
            </a:r>
            <a:r>
              <a:rPr lang="en-US" dirty="0" err="1"/>
              <a:t>bewaren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analyseren</a:t>
            </a:r>
            <a:r>
              <a:rPr lang="en-US" dirty="0"/>
              <a:t> van data om </a:t>
            </a:r>
            <a:r>
              <a:rPr lang="en-US" dirty="0" err="1"/>
              <a:t>effectief</a:t>
            </a:r>
            <a:r>
              <a:rPr lang="en-US" dirty="0"/>
              <a:t> de </a:t>
            </a:r>
            <a:r>
              <a:rPr lang="en-US" dirty="0" err="1"/>
              <a:t>bruikbare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extraheren</a:t>
            </a:r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doel</a:t>
            </a:r>
            <a:r>
              <a:rPr lang="en-US" dirty="0"/>
              <a:t> van data science is om </a:t>
            </a:r>
            <a:r>
              <a:rPr lang="en-US" dirty="0" err="1"/>
              <a:t>inzicht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kennis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verkrijgen</a:t>
            </a:r>
            <a:r>
              <a:rPr lang="en-US" dirty="0"/>
              <a:t> van elk type data – </a:t>
            </a:r>
            <a:r>
              <a:rPr lang="en-US" dirty="0" err="1"/>
              <a:t>zowel</a:t>
            </a:r>
            <a:r>
              <a:rPr lang="en-US" dirty="0"/>
              <a:t> </a:t>
            </a:r>
            <a:r>
              <a:rPr lang="en-US" dirty="0" err="1"/>
              <a:t>gestructureerd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nl-NL" dirty="0"/>
              <a:t>ongestructureerd</a:t>
            </a:r>
          </a:p>
          <a:p>
            <a:r>
              <a:rPr lang="nl-NL" dirty="0"/>
              <a:t>Belangrijkste missie is om inzicht en betekenis te geven aan deze data op een uitlegbare en verantwoorde manier.</a:t>
            </a:r>
          </a:p>
          <a:p>
            <a:r>
              <a:rPr lang="nl-NL" dirty="0"/>
              <a:t>I.e.: Python, R, Julia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9715B5-2658-4327-8CE4-F07105CA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2986149"/>
            <a:ext cx="2963631" cy="22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731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</TotalTime>
  <Words>72</Words>
  <Application>Microsoft Office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Wat is Data Science?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Science?</dc:title>
  <dc:creator>Yi Sun</dc:creator>
  <cp:lastModifiedBy>Yi Sun</cp:lastModifiedBy>
  <cp:revision>2</cp:revision>
  <dcterms:created xsi:type="dcterms:W3CDTF">2021-02-01T14:10:56Z</dcterms:created>
  <dcterms:modified xsi:type="dcterms:W3CDTF">2021-02-01T14:28:47Z</dcterms:modified>
</cp:coreProperties>
</file>