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4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07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72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289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891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00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4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97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126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6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14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1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2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08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8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81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8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9966-7353-4115-A59B-B8C61C53DFA5}" type="datetimeFigureOut">
              <a:rPr lang="nl-NL" smtClean="0"/>
              <a:t>1-2-2021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C070-5BC2-4A2F-95F1-9DADA61BE27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442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1435-AF55-4C00-B9C0-1969958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47620"/>
            <a:ext cx="2947482" cy="14950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nl-NL" cap="none" dirty="0"/>
              <a:t>Wat is Data </a:t>
            </a:r>
            <a:r>
              <a:rPr lang="nl-NL" cap="none" dirty="0" err="1"/>
              <a:t>Science</a:t>
            </a:r>
            <a:r>
              <a:rPr lang="nl-NL" cap="non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C93F82-6CE9-4D7A-9D00-E53C3A21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814" y="864108"/>
            <a:ext cx="6816654" cy="51206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bestuderen</a:t>
            </a:r>
            <a:r>
              <a:rPr lang="en-US" dirty="0"/>
              <a:t> van data</a:t>
            </a:r>
          </a:p>
          <a:p>
            <a:r>
              <a:rPr lang="en-US" dirty="0" err="1"/>
              <a:t>Opnemen</a:t>
            </a:r>
            <a:r>
              <a:rPr lang="en-US" dirty="0"/>
              <a:t>, </a:t>
            </a:r>
            <a:r>
              <a:rPr lang="en-US" dirty="0" err="1"/>
              <a:t>bewaren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analyseren</a:t>
            </a:r>
            <a:r>
              <a:rPr lang="en-US" dirty="0"/>
              <a:t> van data om </a:t>
            </a:r>
            <a:r>
              <a:rPr lang="en-US" dirty="0" err="1"/>
              <a:t>effectief</a:t>
            </a:r>
            <a:r>
              <a:rPr lang="en-US" dirty="0"/>
              <a:t> de </a:t>
            </a:r>
            <a:r>
              <a:rPr lang="en-US" dirty="0" err="1"/>
              <a:t>bruikbare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extraheren</a:t>
            </a:r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data science is om </a:t>
            </a:r>
            <a:r>
              <a:rPr lang="en-US" dirty="0" err="1"/>
              <a:t>inzicht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kennis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verkrijgen</a:t>
            </a:r>
            <a:r>
              <a:rPr lang="en-US" dirty="0"/>
              <a:t> van elk type data – </a:t>
            </a:r>
            <a:r>
              <a:rPr lang="en-US" dirty="0" err="1"/>
              <a:t>zowel</a:t>
            </a:r>
            <a:r>
              <a:rPr lang="en-US" dirty="0"/>
              <a:t> </a:t>
            </a:r>
            <a:r>
              <a:rPr lang="en-US" dirty="0" err="1"/>
              <a:t>gestructureerd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nl-NL" dirty="0"/>
              <a:t>ongestructureerd</a:t>
            </a:r>
          </a:p>
          <a:p>
            <a:r>
              <a:rPr lang="nl-NL" dirty="0"/>
              <a:t>Belangrijkste missie is om inzicht en betekenis te geven aan deze data op een uitlegbare en verantwoorde manier.</a:t>
            </a:r>
          </a:p>
          <a:p>
            <a:r>
              <a:rPr lang="nl-NL" dirty="0"/>
              <a:t>I.e.: Python, R, Julia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49715B5-2658-4327-8CE4-F07105C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22" b="92483" l="2865" r="89974">
                        <a14:foregroundMark x1="46615" y1="26049" x2="45964" y2="24825"/>
                        <a14:foregroundMark x1="46224" y1="17483" x2="46224" y2="17483"/>
                        <a14:foregroundMark x1="37891" y1="10315" x2="23177" y2="20979"/>
                        <a14:foregroundMark x1="23177" y1="20979" x2="22917" y2="23601"/>
                        <a14:foregroundMark x1="37240" y1="11888" x2="53906" y2="20629"/>
                        <a14:foregroundMark x1="53906" y1="20629" x2="59115" y2="28322"/>
                        <a14:foregroundMark x1="46224" y1="11538" x2="29818" y2="7692"/>
                        <a14:foregroundMark x1="29818" y1="7692" x2="26563" y2="12762"/>
                        <a14:foregroundMark x1="7682" y1="52972" x2="8854" y2="73776"/>
                        <a14:foregroundMark x1="11849" y1="78322" x2="25260" y2="89510"/>
                        <a14:foregroundMark x1="59115" y1="74650" x2="63932" y2="51049"/>
                        <a14:foregroundMark x1="63932" y1="51049" x2="63932" y2="50175"/>
                        <a14:foregroundMark x1="66667" y1="75000" x2="45964" y2="92832"/>
                        <a14:foregroundMark x1="2865" y1="69056" x2="2865" y2="64685"/>
                        <a14:foregroundMark x1="36979" y1="2622" x2="36979" y2="2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3568824"/>
            <a:ext cx="4605386" cy="34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0858E-5DDF-4EE1-AE21-9831A8E0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/>
              <a:t>Wat doet een data </a:t>
            </a:r>
            <a:r>
              <a:rPr lang="nl-NL" cap="none" dirty="0" err="1"/>
              <a:t>scientist</a:t>
            </a:r>
            <a:r>
              <a:rPr lang="nl-NL" cap="none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55192F-0528-419C-8A04-919224460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13799"/>
            <a:ext cx="102147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Zoeken naar kansen en mogelijkheden in een aanzienlijke hoeveelheid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Opschonen en verwerken van ruwe data tot bruikbare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Correleren van verschillende soorten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Detecteren van onregelmatigheden in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Identificeren van vragen vanuit de bedrijfsvoering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Herkennen van patronen in ‘big data’, om hiervoor een voorspellend algoritme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(zelflerend wiskundig model) te ontwikkelen – ook wel ‘machine learning’ genoemd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Analyseren en selecteren van de beste statistische methodologie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(bijvoorbeeld regressie, cluster analyse,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decision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trees) voor het oplossen van vragen vanuit de bedrijfsvoering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Inzetten van voorspellende algoritmes ten behoeve van de besluitvorming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Beschrijven en visualiseren van ontdekte inzichten en voorspellingen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Rapporteren en delen van gegenereerde inzichten en kennis met het management en andere betrokkenen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Onderzoeken en ontwikkelen van mogelijkheden om nog meer uit bestaande data te halen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Beheren en optimaliseren van datastromen en data-analyses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Opstellen, aansturen en/of trainen van een data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science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team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99A40-62B2-454C-8235-198B7818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42165"/>
            <a:ext cx="8610600" cy="1293028"/>
          </a:xfrm>
        </p:spPr>
        <p:txBody>
          <a:bodyPr/>
          <a:lstStyle/>
          <a:p>
            <a:r>
              <a:rPr lang="nl-NL" cap="none" dirty="0"/>
              <a:t>Wat zijn de meest gebruikte tools voor data </a:t>
            </a:r>
            <a:r>
              <a:rPr lang="nl-NL" cap="none" dirty="0" err="1"/>
              <a:t>science</a:t>
            </a:r>
            <a:r>
              <a:rPr lang="nl-NL" cap="non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67434C-4E30-4C08-8E0E-E2FCCA72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89499"/>
            <a:ext cx="10820400" cy="34870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Apache Spark </a:t>
            </a:r>
            <a:r>
              <a:rPr lang="en-US" dirty="0"/>
              <a:t>– all-in tool </a:t>
            </a:r>
            <a:r>
              <a:rPr lang="en-US" dirty="0" err="1"/>
              <a:t>voor</a:t>
            </a:r>
            <a:r>
              <a:rPr lang="en-US" dirty="0"/>
              <a:t> stream </a:t>
            </a:r>
            <a:r>
              <a:rPr lang="en-US" dirty="0" err="1"/>
              <a:t>en</a:t>
            </a:r>
            <a:r>
              <a:rPr lang="en-US" dirty="0"/>
              <a:t> batch processing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MATLAB</a:t>
            </a:r>
            <a:r>
              <a:rPr lang="en-US" dirty="0"/>
              <a:t> –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wazige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simuleren</a:t>
            </a:r>
            <a:r>
              <a:rPr lang="en-US" dirty="0"/>
              <a:t>. Je </a:t>
            </a:r>
            <a:r>
              <a:rPr lang="en-US" dirty="0" err="1"/>
              <a:t>kan</a:t>
            </a:r>
            <a:r>
              <a:rPr lang="en-US" dirty="0"/>
              <a:t> de graphics library </a:t>
            </a:r>
            <a:r>
              <a:rPr lang="en-US" dirty="0" err="1"/>
              <a:t>gebruiken</a:t>
            </a:r>
            <a:r>
              <a:rPr lang="en-US" dirty="0"/>
              <a:t> om </a:t>
            </a:r>
            <a:r>
              <a:rPr lang="en-US" dirty="0" err="1"/>
              <a:t>krachtige</a:t>
            </a:r>
            <a:r>
              <a:rPr lang="en-US" dirty="0"/>
              <a:t> </a:t>
            </a:r>
            <a:r>
              <a:rPr lang="en-US" dirty="0" err="1"/>
              <a:t>visualisaties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creëeren</a:t>
            </a:r>
            <a:endParaRPr lang="en-US" dirty="0"/>
          </a:p>
          <a:p>
            <a:r>
              <a:rPr lang="nl-NL" b="1" dirty="0" err="1">
                <a:solidFill>
                  <a:srgbClr val="FFFF00"/>
                </a:solidFill>
              </a:rPr>
              <a:t>BigML</a:t>
            </a:r>
            <a:r>
              <a:rPr lang="nl-NL" dirty="0"/>
              <a:t> - Cloud-</a:t>
            </a:r>
            <a:r>
              <a:rPr lang="nl-NL" dirty="0" err="1"/>
              <a:t>based</a:t>
            </a:r>
            <a:r>
              <a:rPr lang="nl-NL" dirty="0"/>
              <a:t> ontwikkel omgeving voor het verwerken van Machine Learning Algoritme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00B050"/>
                </a:solidFill>
              </a:rPr>
              <a:t>Excel</a:t>
            </a:r>
            <a:r>
              <a:rPr lang="en-US" dirty="0"/>
              <a:t> – </a:t>
            </a:r>
            <a:r>
              <a:rPr lang="en-US" dirty="0" err="1"/>
              <a:t>voor</a:t>
            </a:r>
            <a:r>
              <a:rPr lang="en-US" dirty="0"/>
              <a:t> om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processeren</a:t>
            </a:r>
            <a:r>
              <a:rPr lang="en-US" dirty="0"/>
              <a:t>, </a:t>
            </a:r>
            <a:r>
              <a:rPr lang="en-US" dirty="0" err="1"/>
              <a:t>visualiseren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calculaties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uitberekenen</a:t>
            </a:r>
            <a:endParaRPr lang="en-US" dirty="0"/>
          </a:p>
          <a:p>
            <a:pPr fontAlgn="base"/>
            <a:r>
              <a:rPr lang="nl-NL" b="1" dirty="0" err="1">
                <a:solidFill>
                  <a:srgbClr val="00B0F0"/>
                </a:solidFill>
              </a:rPr>
              <a:t>RapidMiner</a:t>
            </a:r>
            <a:r>
              <a:rPr lang="nl-NL" b="1" dirty="0"/>
              <a:t> </a:t>
            </a:r>
            <a:r>
              <a:rPr lang="nl-NL" dirty="0"/>
              <a:t>- een data </a:t>
            </a:r>
            <a:r>
              <a:rPr lang="nl-NL" dirty="0" err="1"/>
              <a:t>science</a:t>
            </a:r>
            <a:r>
              <a:rPr lang="nl-NL" dirty="0"/>
              <a:t> software platform dat een geïntegreerde omgeving biedt voor data voorbereiding, machine learning, </a:t>
            </a:r>
            <a:r>
              <a:rPr lang="nl-NL" dirty="0" err="1"/>
              <a:t>deep</a:t>
            </a:r>
            <a:r>
              <a:rPr lang="nl-NL" dirty="0"/>
              <a:t> learning,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mining</a:t>
            </a:r>
            <a:r>
              <a:rPr lang="nl-NL" dirty="0"/>
              <a:t> en voorspellende statistiek.</a:t>
            </a:r>
          </a:p>
          <a:p>
            <a:pPr fontAlgn="base"/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162797-520C-4CE2-ABAB-201199B52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97" y="282130"/>
            <a:ext cx="1293028" cy="12930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2500E8-FB2A-455E-B6CE-EB51AD1A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41" y="1244966"/>
            <a:ext cx="1263681" cy="11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5B76E5-EE72-4AE0-92F2-CDB9671C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7" y="427230"/>
            <a:ext cx="1571625" cy="8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B4818-441C-42AE-A800-6BA5EEB5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cap="none" dirty="0"/>
              <a:t>Waarom een bepaalde tool gebruiken?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03D460-C911-4E7F-B42B-FDA72B3D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Open-source</a:t>
            </a:r>
          </a:p>
          <a:p>
            <a:r>
              <a:rPr lang="nl-NL" dirty="0"/>
              <a:t>Gebruiksvriendelijke User Interface</a:t>
            </a:r>
          </a:p>
          <a:p>
            <a:r>
              <a:rPr lang="nl-NL" dirty="0"/>
              <a:t>Kostenefficiënt</a:t>
            </a:r>
          </a:p>
          <a:p>
            <a:r>
              <a:rPr lang="nl-NL" dirty="0"/>
              <a:t>Support</a:t>
            </a:r>
          </a:p>
          <a:p>
            <a:r>
              <a:rPr lang="nl-NL" dirty="0"/>
              <a:t>Actieve update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8637087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83</TotalTime>
  <Words>356</Words>
  <Application>Microsoft Office PowerPoint</Application>
  <PresentationFormat>Breedbeeld</PresentationFormat>
  <Paragraphs>36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Segoe UI</vt:lpstr>
      <vt:lpstr>Condensspoor</vt:lpstr>
      <vt:lpstr>Wat is Data Science?</vt:lpstr>
      <vt:lpstr>Wat doet een data scientist?</vt:lpstr>
      <vt:lpstr>Wat zijn de meest gebruikte tools voor data science?</vt:lpstr>
      <vt:lpstr>Waarom een bepaalde tool gebruiken?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Science?</dc:title>
  <dc:creator>Yi Sun</dc:creator>
  <cp:lastModifiedBy>Yi Sun</cp:lastModifiedBy>
  <cp:revision>6</cp:revision>
  <dcterms:created xsi:type="dcterms:W3CDTF">2021-02-01T14:10:56Z</dcterms:created>
  <dcterms:modified xsi:type="dcterms:W3CDTF">2021-02-01T15:39:46Z</dcterms:modified>
</cp:coreProperties>
</file>