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obste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obster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94ed46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94ed46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94ed46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94ed46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94ed46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94ed46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ttcrum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ashavelou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owwol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FFFF"/>
                </a:solidFill>
                <a:latin typeface="Lobster"/>
                <a:ea typeface="Lobster"/>
                <a:cs typeface="Lobster"/>
                <a:sym typeface="Lobster"/>
              </a:rPr>
              <a:t>Design Inspirations</a:t>
            </a:r>
            <a:endParaRPr sz="7200">
              <a:solidFill>
                <a:srgbClr val="00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obster"/>
                <a:ea typeface="Lobster"/>
                <a:cs typeface="Lobster"/>
                <a:sym typeface="Lobster"/>
              </a:rPr>
              <a:t>Marcello Bevilacqua</a:t>
            </a:r>
            <a:endParaRPr>
              <a:solidFill>
                <a:srgbClr val="00F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Crump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https://mattcrump.com/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Sleek simple design with a focus on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Colorful content that is visually striking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yet effective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use 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Sasha Velour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https://www.sashavelour.com/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Welcome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cohesive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yet effective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Meow Wolf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https://meowwolf.com/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Sleek design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