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1"/>
    <p:restoredTop sz="94637"/>
  </p:normalViewPr>
  <p:slideViewPr>
    <p:cSldViewPr snapToGrid="0" snapToObjects="1">
      <p:cViewPr varScale="1">
        <p:scale>
          <a:sx n="214" d="100"/>
          <a:sy n="214" d="100"/>
        </p:scale>
        <p:origin x="1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B9E350-2CAF-D948-B3D9-37A60F049102}" type="doc">
      <dgm:prSet loTypeId="urn:microsoft.com/office/officeart/2005/8/layout/hierarchy2" loCatId="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pt-BR"/>
        </a:p>
      </dgm:t>
    </dgm:pt>
    <dgm:pt modelId="{57888E77-2932-4948-A738-D99B187A7B11}">
      <dgm:prSet phldrT="[Texto]"/>
      <dgm:spPr/>
      <dgm:t>
        <a:bodyPr/>
        <a:lstStyle/>
        <a:p>
          <a:r>
            <a:rPr lang="pt-BR" dirty="0" err="1"/>
            <a:t>QgsMapLayer</a:t>
          </a:r>
          <a:endParaRPr lang="pt-BR" dirty="0"/>
        </a:p>
      </dgm:t>
    </dgm:pt>
    <dgm:pt modelId="{24F026E6-C315-984B-B7F0-8253FCC9E796}" type="parTrans" cxnId="{2A0143A8-2073-D743-8198-29AD5D37BB5D}">
      <dgm:prSet/>
      <dgm:spPr/>
      <dgm:t>
        <a:bodyPr/>
        <a:lstStyle/>
        <a:p>
          <a:endParaRPr lang="pt-BR"/>
        </a:p>
      </dgm:t>
    </dgm:pt>
    <dgm:pt modelId="{A816AA3F-A518-E644-BF1D-2B9B762C0887}" type="sibTrans" cxnId="{2A0143A8-2073-D743-8198-29AD5D37BB5D}">
      <dgm:prSet/>
      <dgm:spPr/>
      <dgm:t>
        <a:bodyPr/>
        <a:lstStyle/>
        <a:p>
          <a:endParaRPr lang="pt-BR"/>
        </a:p>
      </dgm:t>
    </dgm:pt>
    <dgm:pt modelId="{8451244A-F526-4545-80A5-E97A2C53C60B}">
      <dgm:prSet phldrT="[Texto]"/>
      <dgm:spPr/>
      <dgm:t>
        <a:bodyPr/>
        <a:lstStyle/>
        <a:p>
          <a:r>
            <a:rPr lang="pt-BR" dirty="0" err="1"/>
            <a:t>QgsVectorLayer</a:t>
          </a:r>
          <a:endParaRPr lang="pt-BR" dirty="0"/>
        </a:p>
      </dgm:t>
    </dgm:pt>
    <dgm:pt modelId="{CB3E842A-21A0-5548-B8F3-ECDBBC94BB78}" type="parTrans" cxnId="{06EB2B8A-B02A-8442-87AB-133A21C38E21}">
      <dgm:prSet/>
      <dgm:spPr/>
      <dgm:t>
        <a:bodyPr/>
        <a:lstStyle/>
        <a:p>
          <a:endParaRPr lang="pt-BR"/>
        </a:p>
      </dgm:t>
    </dgm:pt>
    <dgm:pt modelId="{6EE5D6FF-A4B7-FA45-9EF4-7A0F36DE2A5B}" type="sibTrans" cxnId="{06EB2B8A-B02A-8442-87AB-133A21C38E21}">
      <dgm:prSet/>
      <dgm:spPr/>
      <dgm:t>
        <a:bodyPr/>
        <a:lstStyle/>
        <a:p>
          <a:endParaRPr lang="pt-BR"/>
        </a:p>
      </dgm:t>
    </dgm:pt>
    <dgm:pt modelId="{4AB19B50-9275-3A48-AACA-C60C293212C6}">
      <dgm:prSet phldrT="[Texto]"/>
      <dgm:spPr/>
      <dgm:t>
        <a:bodyPr/>
        <a:lstStyle/>
        <a:p>
          <a:r>
            <a:rPr lang="pt-BR" dirty="0" err="1"/>
            <a:t>QgsFeature</a:t>
          </a:r>
          <a:endParaRPr lang="pt-BR" dirty="0"/>
        </a:p>
      </dgm:t>
    </dgm:pt>
    <dgm:pt modelId="{412F3CBC-68C8-8E42-8B24-8BBDCCA5F169}" type="parTrans" cxnId="{CB7B2C69-2D93-3246-A209-B7A12E55578E}">
      <dgm:prSet/>
      <dgm:spPr/>
      <dgm:t>
        <a:bodyPr/>
        <a:lstStyle/>
        <a:p>
          <a:endParaRPr lang="pt-BR"/>
        </a:p>
      </dgm:t>
    </dgm:pt>
    <dgm:pt modelId="{79B80457-EE58-934B-9679-1497F28017D9}" type="sibTrans" cxnId="{CB7B2C69-2D93-3246-A209-B7A12E55578E}">
      <dgm:prSet/>
      <dgm:spPr/>
      <dgm:t>
        <a:bodyPr/>
        <a:lstStyle/>
        <a:p>
          <a:endParaRPr lang="pt-BR"/>
        </a:p>
      </dgm:t>
    </dgm:pt>
    <dgm:pt modelId="{DF0AFC3B-2F69-A84D-9441-FBCC059B4449}">
      <dgm:prSet phldrT="[Texto]"/>
      <dgm:spPr/>
      <dgm:t>
        <a:bodyPr/>
        <a:lstStyle/>
        <a:p>
          <a:r>
            <a:rPr lang="pt-BR" dirty="0" err="1"/>
            <a:t>QgsGeometry</a:t>
          </a:r>
          <a:endParaRPr lang="pt-BR" dirty="0"/>
        </a:p>
      </dgm:t>
    </dgm:pt>
    <dgm:pt modelId="{706D9DA6-4A90-A446-B5CD-63EE384843BB}" type="parTrans" cxnId="{93414B8D-FDA6-524B-A401-D8A96B1A1E80}">
      <dgm:prSet/>
      <dgm:spPr/>
      <dgm:t>
        <a:bodyPr/>
        <a:lstStyle/>
        <a:p>
          <a:endParaRPr lang="pt-BR"/>
        </a:p>
      </dgm:t>
    </dgm:pt>
    <dgm:pt modelId="{F76BB61F-BD9A-5B47-8E6D-57BAABC3D3A4}" type="sibTrans" cxnId="{93414B8D-FDA6-524B-A401-D8A96B1A1E80}">
      <dgm:prSet/>
      <dgm:spPr/>
      <dgm:t>
        <a:bodyPr/>
        <a:lstStyle/>
        <a:p>
          <a:endParaRPr lang="pt-BR"/>
        </a:p>
      </dgm:t>
    </dgm:pt>
    <dgm:pt modelId="{6CCE7847-A145-AD4E-9258-8E122BB27E21}">
      <dgm:prSet phldrT="[Texto]"/>
      <dgm:spPr/>
      <dgm:t>
        <a:bodyPr/>
        <a:lstStyle/>
        <a:p>
          <a:r>
            <a:rPr lang="pt-BR" dirty="0" err="1"/>
            <a:t>QgsField</a:t>
          </a:r>
          <a:endParaRPr lang="pt-BR" dirty="0"/>
        </a:p>
      </dgm:t>
    </dgm:pt>
    <dgm:pt modelId="{5DF18695-A310-4D4D-BA4C-3546F3BD4925}" type="parTrans" cxnId="{3A3BF2F2-BAC2-0C4E-B664-5705B4B9A698}">
      <dgm:prSet/>
      <dgm:spPr/>
      <dgm:t>
        <a:bodyPr/>
        <a:lstStyle/>
        <a:p>
          <a:endParaRPr lang="pt-BR"/>
        </a:p>
      </dgm:t>
    </dgm:pt>
    <dgm:pt modelId="{14EC0A3D-A925-BD45-8061-1506E7CC30C2}" type="sibTrans" cxnId="{3A3BF2F2-BAC2-0C4E-B664-5705B4B9A698}">
      <dgm:prSet/>
      <dgm:spPr/>
      <dgm:t>
        <a:bodyPr/>
        <a:lstStyle/>
        <a:p>
          <a:endParaRPr lang="pt-BR"/>
        </a:p>
      </dgm:t>
    </dgm:pt>
    <dgm:pt modelId="{296BE847-DEF8-EA4C-A408-5478D8046DD7}">
      <dgm:prSet phldrT="[Texto]"/>
      <dgm:spPr/>
      <dgm:t>
        <a:bodyPr/>
        <a:lstStyle/>
        <a:p>
          <a:r>
            <a:rPr lang="pt-BR" dirty="0" err="1"/>
            <a:t>QgsRasterLayer</a:t>
          </a:r>
          <a:endParaRPr lang="pt-BR" dirty="0"/>
        </a:p>
      </dgm:t>
    </dgm:pt>
    <dgm:pt modelId="{724DCF83-F96C-C84C-BD5C-54B7D6871F90}" type="parTrans" cxnId="{A21C2B28-FF05-0844-9FBA-F58BE76A6A42}">
      <dgm:prSet/>
      <dgm:spPr/>
      <dgm:t>
        <a:bodyPr/>
        <a:lstStyle/>
        <a:p>
          <a:endParaRPr lang="pt-BR"/>
        </a:p>
      </dgm:t>
    </dgm:pt>
    <dgm:pt modelId="{2E453427-2A5B-5C4F-BBC5-D4C88B32F273}" type="sibTrans" cxnId="{A21C2B28-FF05-0844-9FBA-F58BE76A6A42}">
      <dgm:prSet/>
      <dgm:spPr/>
      <dgm:t>
        <a:bodyPr/>
        <a:lstStyle/>
        <a:p>
          <a:endParaRPr lang="pt-BR"/>
        </a:p>
      </dgm:t>
    </dgm:pt>
    <dgm:pt modelId="{8A84383C-845A-BE49-8636-BB38D3D353A8}" type="pres">
      <dgm:prSet presAssocID="{BBB9E350-2CAF-D948-B3D9-37A60F04910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EC9CC16-565F-964F-8170-DF91E0D519A8}" type="pres">
      <dgm:prSet presAssocID="{57888E77-2932-4948-A738-D99B187A7B11}" presName="root1" presStyleCnt="0"/>
      <dgm:spPr/>
    </dgm:pt>
    <dgm:pt modelId="{1A55C1C4-B091-7F45-AE4E-C4245860B699}" type="pres">
      <dgm:prSet presAssocID="{57888E77-2932-4948-A738-D99B187A7B11}" presName="LevelOneTextNode" presStyleLbl="node0" presStyleIdx="0" presStyleCnt="1" custLinFactNeighborX="22822" custLinFactNeighborY="0">
        <dgm:presLayoutVars>
          <dgm:chPref val="3"/>
        </dgm:presLayoutVars>
      </dgm:prSet>
      <dgm:spPr/>
    </dgm:pt>
    <dgm:pt modelId="{218012C1-3C27-344B-BB7E-D77439BCAA88}" type="pres">
      <dgm:prSet presAssocID="{57888E77-2932-4948-A738-D99B187A7B11}" presName="level2hierChild" presStyleCnt="0"/>
      <dgm:spPr/>
    </dgm:pt>
    <dgm:pt modelId="{325E4C1C-AB32-594C-87E4-83DB7B2BFF01}" type="pres">
      <dgm:prSet presAssocID="{CB3E842A-21A0-5548-B8F3-ECDBBC94BB78}" presName="conn2-1" presStyleLbl="parChTrans1D2" presStyleIdx="0" presStyleCnt="2"/>
      <dgm:spPr/>
    </dgm:pt>
    <dgm:pt modelId="{C3727980-0147-F542-B23B-A073F3FEC967}" type="pres">
      <dgm:prSet presAssocID="{CB3E842A-21A0-5548-B8F3-ECDBBC94BB78}" presName="connTx" presStyleLbl="parChTrans1D2" presStyleIdx="0" presStyleCnt="2"/>
      <dgm:spPr/>
    </dgm:pt>
    <dgm:pt modelId="{BDE583ED-5F71-944D-81BC-40FCC6083DF6}" type="pres">
      <dgm:prSet presAssocID="{8451244A-F526-4545-80A5-E97A2C53C60B}" presName="root2" presStyleCnt="0"/>
      <dgm:spPr/>
    </dgm:pt>
    <dgm:pt modelId="{B55B413B-2B86-8E45-A7AC-79CB774E646E}" type="pres">
      <dgm:prSet presAssocID="{8451244A-F526-4545-80A5-E97A2C53C60B}" presName="LevelTwoTextNode" presStyleLbl="node2" presStyleIdx="0" presStyleCnt="2">
        <dgm:presLayoutVars>
          <dgm:chPref val="3"/>
        </dgm:presLayoutVars>
      </dgm:prSet>
      <dgm:spPr/>
    </dgm:pt>
    <dgm:pt modelId="{24652778-B3ED-2946-BBAA-BAE20749D4C0}" type="pres">
      <dgm:prSet presAssocID="{8451244A-F526-4545-80A5-E97A2C53C60B}" presName="level3hierChild" presStyleCnt="0"/>
      <dgm:spPr/>
    </dgm:pt>
    <dgm:pt modelId="{3C3952E6-EA2C-F644-992E-157BB52AC310}" type="pres">
      <dgm:prSet presAssocID="{412F3CBC-68C8-8E42-8B24-8BBDCCA5F169}" presName="conn2-1" presStyleLbl="parChTrans1D3" presStyleIdx="0" presStyleCnt="1"/>
      <dgm:spPr/>
    </dgm:pt>
    <dgm:pt modelId="{B37B86E8-CEBC-CF49-B417-091658645051}" type="pres">
      <dgm:prSet presAssocID="{412F3CBC-68C8-8E42-8B24-8BBDCCA5F169}" presName="connTx" presStyleLbl="parChTrans1D3" presStyleIdx="0" presStyleCnt="1"/>
      <dgm:spPr/>
    </dgm:pt>
    <dgm:pt modelId="{FFA59047-188D-8348-B1CE-04B53055F23B}" type="pres">
      <dgm:prSet presAssocID="{4AB19B50-9275-3A48-AACA-C60C293212C6}" presName="root2" presStyleCnt="0"/>
      <dgm:spPr/>
    </dgm:pt>
    <dgm:pt modelId="{11BF3286-353C-8746-8CC1-D7107581BEA8}" type="pres">
      <dgm:prSet presAssocID="{4AB19B50-9275-3A48-AACA-C60C293212C6}" presName="LevelTwoTextNode" presStyleLbl="node3" presStyleIdx="0" presStyleCnt="1" custLinFactNeighborX="-20000" custLinFactNeighborY="0">
        <dgm:presLayoutVars>
          <dgm:chPref val="3"/>
        </dgm:presLayoutVars>
      </dgm:prSet>
      <dgm:spPr/>
    </dgm:pt>
    <dgm:pt modelId="{F0EAB0B9-DF84-9948-84A4-40A31C4B69FB}" type="pres">
      <dgm:prSet presAssocID="{4AB19B50-9275-3A48-AACA-C60C293212C6}" presName="level3hierChild" presStyleCnt="0"/>
      <dgm:spPr/>
    </dgm:pt>
    <dgm:pt modelId="{0994EAD4-A665-234A-B8D9-86C75782B585}" type="pres">
      <dgm:prSet presAssocID="{706D9DA6-4A90-A446-B5CD-63EE384843BB}" presName="conn2-1" presStyleLbl="parChTrans1D4" presStyleIdx="0" presStyleCnt="2"/>
      <dgm:spPr/>
    </dgm:pt>
    <dgm:pt modelId="{D8E38133-DA6B-FE4C-8B15-F60DE28A17E9}" type="pres">
      <dgm:prSet presAssocID="{706D9DA6-4A90-A446-B5CD-63EE384843BB}" presName="connTx" presStyleLbl="parChTrans1D4" presStyleIdx="0" presStyleCnt="2"/>
      <dgm:spPr/>
    </dgm:pt>
    <dgm:pt modelId="{32ECF726-CD4A-CB43-85AF-4045F88E0630}" type="pres">
      <dgm:prSet presAssocID="{DF0AFC3B-2F69-A84D-9441-FBCC059B4449}" presName="root2" presStyleCnt="0"/>
      <dgm:spPr/>
    </dgm:pt>
    <dgm:pt modelId="{07C1CC94-3C98-754E-96A3-F2A7B9706522}" type="pres">
      <dgm:prSet presAssocID="{DF0AFC3B-2F69-A84D-9441-FBCC059B4449}" presName="LevelTwoTextNode" presStyleLbl="node4" presStyleIdx="0" presStyleCnt="2" custLinFactNeighborX="-21300">
        <dgm:presLayoutVars>
          <dgm:chPref val="3"/>
        </dgm:presLayoutVars>
      </dgm:prSet>
      <dgm:spPr/>
    </dgm:pt>
    <dgm:pt modelId="{42B5C251-A5BE-EB43-B668-77DF2B6F6021}" type="pres">
      <dgm:prSet presAssocID="{DF0AFC3B-2F69-A84D-9441-FBCC059B4449}" presName="level3hierChild" presStyleCnt="0"/>
      <dgm:spPr/>
    </dgm:pt>
    <dgm:pt modelId="{DC293D45-FEA1-F641-920E-2FE3A60EBBE5}" type="pres">
      <dgm:prSet presAssocID="{5DF18695-A310-4D4D-BA4C-3546F3BD4925}" presName="conn2-1" presStyleLbl="parChTrans1D4" presStyleIdx="1" presStyleCnt="2"/>
      <dgm:spPr/>
    </dgm:pt>
    <dgm:pt modelId="{016E3FCD-8683-7C40-AAFC-9DDFD4588875}" type="pres">
      <dgm:prSet presAssocID="{5DF18695-A310-4D4D-BA4C-3546F3BD4925}" presName="connTx" presStyleLbl="parChTrans1D4" presStyleIdx="1" presStyleCnt="2"/>
      <dgm:spPr/>
    </dgm:pt>
    <dgm:pt modelId="{E61577DA-BE33-F34C-A798-B0B7463ED92D}" type="pres">
      <dgm:prSet presAssocID="{6CCE7847-A145-AD4E-9258-8E122BB27E21}" presName="root2" presStyleCnt="0"/>
      <dgm:spPr/>
    </dgm:pt>
    <dgm:pt modelId="{A7D25EBC-A528-9247-A19B-D442B2089489}" type="pres">
      <dgm:prSet presAssocID="{6CCE7847-A145-AD4E-9258-8E122BB27E21}" presName="LevelTwoTextNode" presStyleLbl="node4" presStyleIdx="1" presStyleCnt="2" custLinFactNeighborX="-23202" custLinFactNeighborY="9129">
        <dgm:presLayoutVars>
          <dgm:chPref val="3"/>
        </dgm:presLayoutVars>
      </dgm:prSet>
      <dgm:spPr/>
    </dgm:pt>
    <dgm:pt modelId="{7871085C-438D-B246-92B5-1AD19C780443}" type="pres">
      <dgm:prSet presAssocID="{6CCE7847-A145-AD4E-9258-8E122BB27E21}" presName="level3hierChild" presStyleCnt="0"/>
      <dgm:spPr/>
    </dgm:pt>
    <dgm:pt modelId="{5C784808-915C-1D4D-9A30-E660FC1EDF28}" type="pres">
      <dgm:prSet presAssocID="{724DCF83-F96C-C84C-BD5C-54B7D6871F90}" presName="conn2-1" presStyleLbl="parChTrans1D2" presStyleIdx="1" presStyleCnt="2"/>
      <dgm:spPr/>
    </dgm:pt>
    <dgm:pt modelId="{9EBC77C2-DD1F-484D-898C-35BDD3B13BE8}" type="pres">
      <dgm:prSet presAssocID="{724DCF83-F96C-C84C-BD5C-54B7D6871F90}" presName="connTx" presStyleLbl="parChTrans1D2" presStyleIdx="1" presStyleCnt="2"/>
      <dgm:spPr/>
    </dgm:pt>
    <dgm:pt modelId="{EF6D611A-806E-CD4D-9BB7-A2424ADFFC89}" type="pres">
      <dgm:prSet presAssocID="{296BE847-DEF8-EA4C-A408-5478D8046DD7}" presName="root2" presStyleCnt="0"/>
      <dgm:spPr/>
    </dgm:pt>
    <dgm:pt modelId="{4E7A7E33-135E-D048-9681-4CC6718335E6}" type="pres">
      <dgm:prSet presAssocID="{296BE847-DEF8-EA4C-A408-5478D8046DD7}" presName="LevelTwoTextNode" presStyleLbl="node2" presStyleIdx="1" presStyleCnt="2">
        <dgm:presLayoutVars>
          <dgm:chPref val="3"/>
        </dgm:presLayoutVars>
      </dgm:prSet>
      <dgm:spPr/>
    </dgm:pt>
    <dgm:pt modelId="{B502AE74-4C5C-4C40-9479-5F0AA5CE9776}" type="pres">
      <dgm:prSet presAssocID="{296BE847-DEF8-EA4C-A408-5478D8046DD7}" presName="level3hierChild" presStyleCnt="0"/>
      <dgm:spPr/>
    </dgm:pt>
  </dgm:ptLst>
  <dgm:cxnLst>
    <dgm:cxn modelId="{036E3D00-BC29-3643-9B16-A2D98BE24549}" type="presOf" srcId="{296BE847-DEF8-EA4C-A408-5478D8046DD7}" destId="{4E7A7E33-135E-D048-9681-4CC6718335E6}" srcOrd="0" destOrd="0" presId="urn:microsoft.com/office/officeart/2005/8/layout/hierarchy2"/>
    <dgm:cxn modelId="{037DE305-3D91-064D-8649-5A8AAB1E4427}" type="presOf" srcId="{412F3CBC-68C8-8E42-8B24-8BBDCCA5F169}" destId="{3C3952E6-EA2C-F644-992E-157BB52AC310}" srcOrd="0" destOrd="0" presId="urn:microsoft.com/office/officeart/2005/8/layout/hierarchy2"/>
    <dgm:cxn modelId="{7A44F812-ABAF-DA4B-9DD2-3B85E3124AFA}" type="presOf" srcId="{724DCF83-F96C-C84C-BD5C-54B7D6871F90}" destId="{9EBC77C2-DD1F-484D-898C-35BDD3B13BE8}" srcOrd="1" destOrd="0" presId="urn:microsoft.com/office/officeart/2005/8/layout/hierarchy2"/>
    <dgm:cxn modelId="{44E1F61F-D1D5-1049-AEF6-DFAF96F4B910}" type="presOf" srcId="{724DCF83-F96C-C84C-BD5C-54B7D6871F90}" destId="{5C784808-915C-1D4D-9A30-E660FC1EDF28}" srcOrd="0" destOrd="0" presId="urn:microsoft.com/office/officeart/2005/8/layout/hierarchy2"/>
    <dgm:cxn modelId="{F4D86C22-9372-E241-A548-372466E7CEE2}" type="presOf" srcId="{4AB19B50-9275-3A48-AACA-C60C293212C6}" destId="{11BF3286-353C-8746-8CC1-D7107581BEA8}" srcOrd="0" destOrd="0" presId="urn:microsoft.com/office/officeart/2005/8/layout/hierarchy2"/>
    <dgm:cxn modelId="{A21C2B28-FF05-0844-9FBA-F58BE76A6A42}" srcId="{57888E77-2932-4948-A738-D99B187A7B11}" destId="{296BE847-DEF8-EA4C-A408-5478D8046DD7}" srcOrd="1" destOrd="0" parTransId="{724DCF83-F96C-C84C-BD5C-54B7D6871F90}" sibTransId="{2E453427-2A5B-5C4F-BBC5-D4C88B32F273}"/>
    <dgm:cxn modelId="{415E533A-E0AC-8F49-86B1-416B14B14EA5}" type="presOf" srcId="{412F3CBC-68C8-8E42-8B24-8BBDCCA5F169}" destId="{B37B86E8-CEBC-CF49-B417-091658645051}" srcOrd="1" destOrd="0" presId="urn:microsoft.com/office/officeart/2005/8/layout/hierarchy2"/>
    <dgm:cxn modelId="{74365B3F-7F23-B341-ABBF-31BC99A042D3}" type="presOf" srcId="{6CCE7847-A145-AD4E-9258-8E122BB27E21}" destId="{A7D25EBC-A528-9247-A19B-D442B2089489}" srcOrd="0" destOrd="0" presId="urn:microsoft.com/office/officeart/2005/8/layout/hierarchy2"/>
    <dgm:cxn modelId="{76DB1148-58DF-4D46-B95D-A517A990FDF4}" type="presOf" srcId="{5DF18695-A310-4D4D-BA4C-3546F3BD4925}" destId="{DC293D45-FEA1-F641-920E-2FE3A60EBBE5}" srcOrd="0" destOrd="0" presId="urn:microsoft.com/office/officeart/2005/8/layout/hierarchy2"/>
    <dgm:cxn modelId="{2FB66560-392A-FF4D-B005-EF4E2DD8521A}" type="presOf" srcId="{706D9DA6-4A90-A446-B5CD-63EE384843BB}" destId="{0994EAD4-A665-234A-B8D9-86C75782B585}" srcOrd="0" destOrd="0" presId="urn:microsoft.com/office/officeart/2005/8/layout/hierarchy2"/>
    <dgm:cxn modelId="{CB7B2C69-2D93-3246-A209-B7A12E55578E}" srcId="{8451244A-F526-4545-80A5-E97A2C53C60B}" destId="{4AB19B50-9275-3A48-AACA-C60C293212C6}" srcOrd="0" destOrd="0" parTransId="{412F3CBC-68C8-8E42-8B24-8BBDCCA5F169}" sibTransId="{79B80457-EE58-934B-9679-1497F28017D9}"/>
    <dgm:cxn modelId="{097B4175-CE11-9844-A35D-DB1EE6FA7979}" type="presOf" srcId="{57888E77-2932-4948-A738-D99B187A7B11}" destId="{1A55C1C4-B091-7F45-AE4E-C4245860B699}" srcOrd="0" destOrd="0" presId="urn:microsoft.com/office/officeart/2005/8/layout/hierarchy2"/>
    <dgm:cxn modelId="{06EB2B8A-B02A-8442-87AB-133A21C38E21}" srcId="{57888E77-2932-4948-A738-D99B187A7B11}" destId="{8451244A-F526-4545-80A5-E97A2C53C60B}" srcOrd="0" destOrd="0" parTransId="{CB3E842A-21A0-5548-B8F3-ECDBBC94BB78}" sibTransId="{6EE5D6FF-A4B7-FA45-9EF4-7A0F36DE2A5B}"/>
    <dgm:cxn modelId="{20330A8C-BCF5-6F45-A789-860D0F7CA6A1}" type="presOf" srcId="{BBB9E350-2CAF-D948-B3D9-37A60F049102}" destId="{8A84383C-845A-BE49-8636-BB38D3D353A8}" srcOrd="0" destOrd="0" presId="urn:microsoft.com/office/officeart/2005/8/layout/hierarchy2"/>
    <dgm:cxn modelId="{93414B8D-FDA6-524B-A401-D8A96B1A1E80}" srcId="{4AB19B50-9275-3A48-AACA-C60C293212C6}" destId="{DF0AFC3B-2F69-A84D-9441-FBCC059B4449}" srcOrd="0" destOrd="0" parTransId="{706D9DA6-4A90-A446-B5CD-63EE384843BB}" sibTransId="{F76BB61F-BD9A-5B47-8E6D-57BAABC3D3A4}"/>
    <dgm:cxn modelId="{CD57DF9A-39E6-7E49-ABD5-F6AB5644C3C8}" type="presOf" srcId="{CB3E842A-21A0-5548-B8F3-ECDBBC94BB78}" destId="{325E4C1C-AB32-594C-87E4-83DB7B2BFF01}" srcOrd="0" destOrd="0" presId="urn:microsoft.com/office/officeart/2005/8/layout/hierarchy2"/>
    <dgm:cxn modelId="{2A0143A8-2073-D743-8198-29AD5D37BB5D}" srcId="{BBB9E350-2CAF-D948-B3D9-37A60F049102}" destId="{57888E77-2932-4948-A738-D99B187A7B11}" srcOrd="0" destOrd="0" parTransId="{24F026E6-C315-984B-B7F0-8253FCC9E796}" sibTransId="{A816AA3F-A518-E644-BF1D-2B9B762C0887}"/>
    <dgm:cxn modelId="{D55113D9-3981-8F46-8704-FEE9EF2758A2}" type="presOf" srcId="{8451244A-F526-4545-80A5-E97A2C53C60B}" destId="{B55B413B-2B86-8E45-A7AC-79CB774E646E}" srcOrd="0" destOrd="0" presId="urn:microsoft.com/office/officeart/2005/8/layout/hierarchy2"/>
    <dgm:cxn modelId="{FB63DDDB-DE98-B849-9727-65B8EC1A537C}" type="presOf" srcId="{5DF18695-A310-4D4D-BA4C-3546F3BD4925}" destId="{016E3FCD-8683-7C40-AAFC-9DDFD4588875}" srcOrd="1" destOrd="0" presId="urn:microsoft.com/office/officeart/2005/8/layout/hierarchy2"/>
    <dgm:cxn modelId="{01E757EC-ADD4-7440-A94F-E83CD5304866}" type="presOf" srcId="{706D9DA6-4A90-A446-B5CD-63EE384843BB}" destId="{D8E38133-DA6B-FE4C-8B15-F60DE28A17E9}" srcOrd="1" destOrd="0" presId="urn:microsoft.com/office/officeart/2005/8/layout/hierarchy2"/>
    <dgm:cxn modelId="{3A3BF2F2-BAC2-0C4E-B664-5705B4B9A698}" srcId="{4AB19B50-9275-3A48-AACA-C60C293212C6}" destId="{6CCE7847-A145-AD4E-9258-8E122BB27E21}" srcOrd="1" destOrd="0" parTransId="{5DF18695-A310-4D4D-BA4C-3546F3BD4925}" sibTransId="{14EC0A3D-A925-BD45-8061-1506E7CC30C2}"/>
    <dgm:cxn modelId="{C227F1F3-C25C-F345-95B5-1883C4415AE3}" type="presOf" srcId="{DF0AFC3B-2F69-A84D-9441-FBCC059B4449}" destId="{07C1CC94-3C98-754E-96A3-F2A7B9706522}" srcOrd="0" destOrd="0" presId="urn:microsoft.com/office/officeart/2005/8/layout/hierarchy2"/>
    <dgm:cxn modelId="{4BD653F4-76D3-9444-9FC9-0A71D13A8CB0}" type="presOf" srcId="{CB3E842A-21A0-5548-B8F3-ECDBBC94BB78}" destId="{C3727980-0147-F542-B23B-A073F3FEC967}" srcOrd="1" destOrd="0" presId="urn:microsoft.com/office/officeart/2005/8/layout/hierarchy2"/>
    <dgm:cxn modelId="{D9C9F5E6-C485-AD46-A32E-9D0EEC3E47C3}" type="presParOf" srcId="{8A84383C-845A-BE49-8636-BB38D3D353A8}" destId="{8EC9CC16-565F-964F-8170-DF91E0D519A8}" srcOrd="0" destOrd="0" presId="urn:microsoft.com/office/officeart/2005/8/layout/hierarchy2"/>
    <dgm:cxn modelId="{53CBDEF3-EDA6-9F49-8586-C2C363F6408F}" type="presParOf" srcId="{8EC9CC16-565F-964F-8170-DF91E0D519A8}" destId="{1A55C1C4-B091-7F45-AE4E-C4245860B699}" srcOrd="0" destOrd="0" presId="urn:microsoft.com/office/officeart/2005/8/layout/hierarchy2"/>
    <dgm:cxn modelId="{91D98C27-2C96-554F-9886-262E3066BC46}" type="presParOf" srcId="{8EC9CC16-565F-964F-8170-DF91E0D519A8}" destId="{218012C1-3C27-344B-BB7E-D77439BCAA88}" srcOrd="1" destOrd="0" presId="urn:microsoft.com/office/officeart/2005/8/layout/hierarchy2"/>
    <dgm:cxn modelId="{67C1D27A-F664-E547-9BB0-EDCD3C5A5BA0}" type="presParOf" srcId="{218012C1-3C27-344B-BB7E-D77439BCAA88}" destId="{325E4C1C-AB32-594C-87E4-83DB7B2BFF01}" srcOrd="0" destOrd="0" presId="urn:microsoft.com/office/officeart/2005/8/layout/hierarchy2"/>
    <dgm:cxn modelId="{3C255DB0-2983-B540-8833-8AF3A891B58F}" type="presParOf" srcId="{325E4C1C-AB32-594C-87E4-83DB7B2BFF01}" destId="{C3727980-0147-F542-B23B-A073F3FEC967}" srcOrd="0" destOrd="0" presId="urn:microsoft.com/office/officeart/2005/8/layout/hierarchy2"/>
    <dgm:cxn modelId="{680BA02A-C1FD-E048-A6D1-436797155D36}" type="presParOf" srcId="{218012C1-3C27-344B-BB7E-D77439BCAA88}" destId="{BDE583ED-5F71-944D-81BC-40FCC6083DF6}" srcOrd="1" destOrd="0" presId="urn:microsoft.com/office/officeart/2005/8/layout/hierarchy2"/>
    <dgm:cxn modelId="{4E3290A3-7E82-AF43-96BE-54E30F110FC8}" type="presParOf" srcId="{BDE583ED-5F71-944D-81BC-40FCC6083DF6}" destId="{B55B413B-2B86-8E45-A7AC-79CB774E646E}" srcOrd="0" destOrd="0" presId="urn:microsoft.com/office/officeart/2005/8/layout/hierarchy2"/>
    <dgm:cxn modelId="{795A82EF-EC01-9C4E-9F46-93DDA481A195}" type="presParOf" srcId="{BDE583ED-5F71-944D-81BC-40FCC6083DF6}" destId="{24652778-B3ED-2946-BBAA-BAE20749D4C0}" srcOrd="1" destOrd="0" presId="urn:microsoft.com/office/officeart/2005/8/layout/hierarchy2"/>
    <dgm:cxn modelId="{BF5F0F8C-DADB-DB40-8903-FED41334D971}" type="presParOf" srcId="{24652778-B3ED-2946-BBAA-BAE20749D4C0}" destId="{3C3952E6-EA2C-F644-992E-157BB52AC310}" srcOrd="0" destOrd="0" presId="urn:microsoft.com/office/officeart/2005/8/layout/hierarchy2"/>
    <dgm:cxn modelId="{0D15AFDF-BBEB-754C-BF1A-59325BEC4352}" type="presParOf" srcId="{3C3952E6-EA2C-F644-992E-157BB52AC310}" destId="{B37B86E8-CEBC-CF49-B417-091658645051}" srcOrd="0" destOrd="0" presId="urn:microsoft.com/office/officeart/2005/8/layout/hierarchy2"/>
    <dgm:cxn modelId="{4E491DD6-8896-BC4A-8544-402387C4348D}" type="presParOf" srcId="{24652778-B3ED-2946-BBAA-BAE20749D4C0}" destId="{FFA59047-188D-8348-B1CE-04B53055F23B}" srcOrd="1" destOrd="0" presId="urn:microsoft.com/office/officeart/2005/8/layout/hierarchy2"/>
    <dgm:cxn modelId="{AC133147-193B-CF47-AEF7-B49DA9F62FC5}" type="presParOf" srcId="{FFA59047-188D-8348-B1CE-04B53055F23B}" destId="{11BF3286-353C-8746-8CC1-D7107581BEA8}" srcOrd="0" destOrd="0" presId="urn:microsoft.com/office/officeart/2005/8/layout/hierarchy2"/>
    <dgm:cxn modelId="{B8501689-B21D-9949-BB80-130F33D6419D}" type="presParOf" srcId="{FFA59047-188D-8348-B1CE-04B53055F23B}" destId="{F0EAB0B9-DF84-9948-84A4-40A31C4B69FB}" srcOrd="1" destOrd="0" presId="urn:microsoft.com/office/officeart/2005/8/layout/hierarchy2"/>
    <dgm:cxn modelId="{A065809F-32DD-CF4B-8504-121FA2360606}" type="presParOf" srcId="{F0EAB0B9-DF84-9948-84A4-40A31C4B69FB}" destId="{0994EAD4-A665-234A-B8D9-86C75782B585}" srcOrd="0" destOrd="0" presId="urn:microsoft.com/office/officeart/2005/8/layout/hierarchy2"/>
    <dgm:cxn modelId="{CD5BA6EF-B9F8-6D4F-A7BE-B43C494B62B6}" type="presParOf" srcId="{0994EAD4-A665-234A-B8D9-86C75782B585}" destId="{D8E38133-DA6B-FE4C-8B15-F60DE28A17E9}" srcOrd="0" destOrd="0" presId="urn:microsoft.com/office/officeart/2005/8/layout/hierarchy2"/>
    <dgm:cxn modelId="{5A8FE620-B45B-AE45-A63B-FCF8E478C21A}" type="presParOf" srcId="{F0EAB0B9-DF84-9948-84A4-40A31C4B69FB}" destId="{32ECF726-CD4A-CB43-85AF-4045F88E0630}" srcOrd="1" destOrd="0" presId="urn:microsoft.com/office/officeart/2005/8/layout/hierarchy2"/>
    <dgm:cxn modelId="{D44CBDAA-968C-6742-A44D-20F116332366}" type="presParOf" srcId="{32ECF726-CD4A-CB43-85AF-4045F88E0630}" destId="{07C1CC94-3C98-754E-96A3-F2A7B9706522}" srcOrd="0" destOrd="0" presId="urn:microsoft.com/office/officeart/2005/8/layout/hierarchy2"/>
    <dgm:cxn modelId="{B2115D6A-30BA-5342-AA63-B14FEBE7DC8A}" type="presParOf" srcId="{32ECF726-CD4A-CB43-85AF-4045F88E0630}" destId="{42B5C251-A5BE-EB43-B668-77DF2B6F6021}" srcOrd="1" destOrd="0" presId="urn:microsoft.com/office/officeart/2005/8/layout/hierarchy2"/>
    <dgm:cxn modelId="{7E6509E2-BC99-5C4B-94F0-8E60E37B9AF4}" type="presParOf" srcId="{F0EAB0B9-DF84-9948-84A4-40A31C4B69FB}" destId="{DC293D45-FEA1-F641-920E-2FE3A60EBBE5}" srcOrd="2" destOrd="0" presId="urn:microsoft.com/office/officeart/2005/8/layout/hierarchy2"/>
    <dgm:cxn modelId="{890DAB8D-CF53-9942-805A-7A68932E2136}" type="presParOf" srcId="{DC293D45-FEA1-F641-920E-2FE3A60EBBE5}" destId="{016E3FCD-8683-7C40-AAFC-9DDFD4588875}" srcOrd="0" destOrd="0" presId="urn:microsoft.com/office/officeart/2005/8/layout/hierarchy2"/>
    <dgm:cxn modelId="{6069DD44-0438-F541-8C5A-0315C8C5FD07}" type="presParOf" srcId="{F0EAB0B9-DF84-9948-84A4-40A31C4B69FB}" destId="{E61577DA-BE33-F34C-A798-B0B7463ED92D}" srcOrd="3" destOrd="0" presId="urn:microsoft.com/office/officeart/2005/8/layout/hierarchy2"/>
    <dgm:cxn modelId="{8643FE41-62A7-9E4B-9039-750120504CCC}" type="presParOf" srcId="{E61577DA-BE33-F34C-A798-B0B7463ED92D}" destId="{A7D25EBC-A528-9247-A19B-D442B2089489}" srcOrd="0" destOrd="0" presId="urn:microsoft.com/office/officeart/2005/8/layout/hierarchy2"/>
    <dgm:cxn modelId="{3F80B035-5183-344E-B3B8-3C983BBA64F2}" type="presParOf" srcId="{E61577DA-BE33-F34C-A798-B0B7463ED92D}" destId="{7871085C-438D-B246-92B5-1AD19C780443}" srcOrd="1" destOrd="0" presId="urn:microsoft.com/office/officeart/2005/8/layout/hierarchy2"/>
    <dgm:cxn modelId="{E3A70022-E8D0-3C47-A8F1-50AE6C156609}" type="presParOf" srcId="{218012C1-3C27-344B-BB7E-D77439BCAA88}" destId="{5C784808-915C-1D4D-9A30-E660FC1EDF28}" srcOrd="2" destOrd="0" presId="urn:microsoft.com/office/officeart/2005/8/layout/hierarchy2"/>
    <dgm:cxn modelId="{DDBF0072-0F17-E849-8DD7-FD7F4544086A}" type="presParOf" srcId="{5C784808-915C-1D4D-9A30-E660FC1EDF28}" destId="{9EBC77C2-DD1F-484D-898C-35BDD3B13BE8}" srcOrd="0" destOrd="0" presId="urn:microsoft.com/office/officeart/2005/8/layout/hierarchy2"/>
    <dgm:cxn modelId="{98F9CF90-F9B2-FB4C-96C2-108C0480ACC6}" type="presParOf" srcId="{218012C1-3C27-344B-BB7E-D77439BCAA88}" destId="{EF6D611A-806E-CD4D-9BB7-A2424ADFFC89}" srcOrd="3" destOrd="0" presId="urn:microsoft.com/office/officeart/2005/8/layout/hierarchy2"/>
    <dgm:cxn modelId="{AB89328D-682D-2B43-B4D8-FD6580AD3923}" type="presParOf" srcId="{EF6D611A-806E-CD4D-9BB7-A2424ADFFC89}" destId="{4E7A7E33-135E-D048-9681-4CC6718335E6}" srcOrd="0" destOrd="0" presId="urn:microsoft.com/office/officeart/2005/8/layout/hierarchy2"/>
    <dgm:cxn modelId="{6C7290A5-B659-B349-8652-7E546783C334}" type="presParOf" srcId="{EF6D611A-806E-CD4D-9BB7-A2424ADFFC89}" destId="{B502AE74-4C5C-4C40-9479-5F0AA5CE977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5C1C4-B091-7F45-AE4E-C4245860B699}">
      <dsp:nvSpPr>
        <dsp:cNvPr id="0" name=""/>
        <dsp:cNvSpPr/>
      </dsp:nvSpPr>
      <dsp:spPr>
        <a:xfrm>
          <a:off x="361552" y="2543472"/>
          <a:ext cx="1561041" cy="780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QgsMapLayer</a:t>
          </a:r>
          <a:endParaRPr lang="pt-BR" sz="1800" kern="1200" dirty="0"/>
        </a:p>
      </dsp:txBody>
      <dsp:txXfrm>
        <a:off x="384413" y="2566333"/>
        <a:ext cx="1515319" cy="734798"/>
      </dsp:txXfrm>
    </dsp:sp>
    <dsp:sp modelId="{325E4C1C-AB32-594C-87E4-83DB7B2BFF01}">
      <dsp:nvSpPr>
        <dsp:cNvPr id="0" name=""/>
        <dsp:cNvSpPr/>
      </dsp:nvSpPr>
      <dsp:spPr>
        <a:xfrm rot="18051488">
          <a:off x="1795267" y="2696369"/>
          <a:ext cx="52280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522808" y="1296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043601" y="2696263"/>
        <a:ext cx="26140" cy="26140"/>
      </dsp:txXfrm>
    </dsp:sp>
    <dsp:sp modelId="{B55B413B-2B86-8E45-A7AC-79CB774E646E}">
      <dsp:nvSpPr>
        <dsp:cNvPr id="0" name=""/>
        <dsp:cNvSpPr/>
      </dsp:nvSpPr>
      <dsp:spPr>
        <a:xfrm>
          <a:off x="2190749" y="2094673"/>
          <a:ext cx="1561041" cy="780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QgsVectorLayer</a:t>
          </a:r>
          <a:endParaRPr lang="pt-BR" sz="1800" kern="1200" dirty="0"/>
        </a:p>
      </dsp:txBody>
      <dsp:txXfrm>
        <a:off x="2213610" y="2117534"/>
        <a:ext cx="1515319" cy="734798"/>
      </dsp:txXfrm>
    </dsp:sp>
    <dsp:sp modelId="{3C3952E6-EA2C-F644-992E-157BB52AC310}">
      <dsp:nvSpPr>
        <dsp:cNvPr id="0" name=""/>
        <dsp:cNvSpPr/>
      </dsp:nvSpPr>
      <dsp:spPr>
        <a:xfrm>
          <a:off x="3751791" y="2471969"/>
          <a:ext cx="31220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312208" y="12963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3900090" y="2477128"/>
        <a:ext cx="15610" cy="15610"/>
      </dsp:txXfrm>
    </dsp:sp>
    <dsp:sp modelId="{11BF3286-353C-8746-8CC1-D7107581BEA8}">
      <dsp:nvSpPr>
        <dsp:cNvPr id="0" name=""/>
        <dsp:cNvSpPr/>
      </dsp:nvSpPr>
      <dsp:spPr>
        <a:xfrm>
          <a:off x="4064000" y="2094673"/>
          <a:ext cx="1561041" cy="780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QgsFeature</a:t>
          </a:r>
          <a:endParaRPr lang="pt-BR" sz="1800" kern="1200" dirty="0"/>
        </a:p>
      </dsp:txBody>
      <dsp:txXfrm>
        <a:off x="4086861" y="2117534"/>
        <a:ext cx="1515319" cy="734798"/>
      </dsp:txXfrm>
    </dsp:sp>
    <dsp:sp modelId="{0994EAD4-A665-234A-B8D9-86C75782B585}">
      <dsp:nvSpPr>
        <dsp:cNvPr id="0" name=""/>
        <dsp:cNvSpPr/>
      </dsp:nvSpPr>
      <dsp:spPr>
        <a:xfrm rot="19403494">
          <a:off x="5550810" y="2247570"/>
          <a:ext cx="752586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752586" y="12963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5908288" y="2241719"/>
        <a:ext cx="37629" cy="37629"/>
      </dsp:txXfrm>
    </dsp:sp>
    <dsp:sp modelId="{07C1CC94-3C98-754E-96A3-F2A7B9706522}">
      <dsp:nvSpPr>
        <dsp:cNvPr id="0" name=""/>
        <dsp:cNvSpPr/>
      </dsp:nvSpPr>
      <dsp:spPr>
        <a:xfrm>
          <a:off x="6229164" y="1645873"/>
          <a:ext cx="1561041" cy="780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QgsGeometry</a:t>
          </a:r>
          <a:endParaRPr lang="pt-BR" sz="1800" kern="1200" dirty="0"/>
        </a:p>
      </dsp:txBody>
      <dsp:txXfrm>
        <a:off x="6252025" y="1668734"/>
        <a:ext cx="1515319" cy="734798"/>
      </dsp:txXfrm>
    </dsp:sp>
    <dsp:sp modelId="{DC293D45-FEA1-F641-920E-2FE3A60EBBE5}">
      <dsp:nvSpPr>
        <dsp:cNvPr id="0" name=""/>
        <dsp:cNvSpPr/>
      </dsp:nvSpPr>
      <dsp:spPr>
        <a:xfrm rot="2529338">
          <a:off x="5524821" y="2731996"/>
          <a:ext cx="77487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774872" y="12963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5892886" y="2725588"/>
        <a:ext cx="38743" cy="38743"/>
      </dsp:txXfrm>
    </dsp:sp>
    <dsp:sp modelId="{A7D25EBC-A528-9247-A19B-D442B2089489}">
      <dsp:nvSpPr>
        <dsp:cNvPr id="0" name=""/>
        <dsp:cNvSpPr/>
      </dsp:nvSpPr>
      <dsp:spPr>
        <a:xfrm>
          <a:off x="6199473" y="2614726"/>
          <a:ext cx="1561041" cy="780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QgsField</a:t>
          </a:r>
          <a:endParaRPr lang="pt-BR" sz="1800" kern="1200" dirty="0"/>
        </a:p>
      </dsp:txBody>
      <dsp:txXfrm>
        <a:off x="6222334" y="2637587"/>
        <a:ext cx="1515319" cy="734798"/>
      </dsp:txXfrm>
    </dsp:sp>
    <dsp:sp modelId="{5C784808-915C-1D4D-9A30-E660FC1EDF28}">
      <dsp:nvSpPr>
        <dsp:cNvPr id="0" name=""/>
        <dsp:cNvSpPr/>
      </dsp:nvSpPr>
      <dsp:spPr>
        <a:xfrm rot="3548512">
          <a:off x="1795267" y="3145169"/>
          <a:ext cx="52280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522808" y="1296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043601" y="3145062"/>
        <a:ext cx="26140" cy="26140"/>
      </dsp:txXfrm>
    </dsp:sp>
    <dsp:sp modelId="{4E7A7E33-135E-D048-9681-4CC6718335E6}">
      <dsp:nvSpPr>
        <dsp:cNvPr id="0" name=""/>
        <dsp:cNvSpPr/>
      </dsp:nvSpPr>
      <dsp:spPr>
        <a:xfrm>
          <a:off x="2190749" y="2992272"/>
          <a:ext cx="1561041" cy="78052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 err="1"/>
            <a:t>QgsRasterLayer</a:t>
          </a:r>
          <a:endParaRPr lang="pt-BR" sz="1800" kern="1200" dirty="0"/>
        </a:p>
      </dsp:txBody>
      <dsp:txXfrm>
        <a:off x="2213610" y="3015133"/>
        <a:ext cx="1515319" cy="734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E2643-5F75-C14C-BF90-E0F849777BFB}" type="datetimeFigureOut">
              <a:rPr lang="pt-BR" smtClean="0"/>
              <a:t>28/03/2020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CCC9B-0606-394F-AE45-F73EECEFD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703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ECCC9B-0606-394F-AE45-F73EECEFD39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55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575C4-8C09-BE4C-B40F-B86725A3A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27C226-75B3-0A4C-8EB8-BDB60824C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95FB31-CD9D-7C44-AE41-3CD165CB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182F-AB46-2E4D-BF75-E01B87531872}" type="datetimeFigureOut">
              <a:rPr lang="pt-BR" smtClean="0"/>
              <a:t>28/03/2020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6565EB-8DE9-BC44-AF53-58ABDCAA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194CA8-7BAA-CC4F-B20F-66D88A12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F6D1-4ED4-D340-8531-1E5E620137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18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272BD-27AB-CA4A-9BCA-43804CCBC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33799C-72C5-D948-A982-8E020B989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2EC474-A441-F244-8A31-6836FD2D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182F-AB46-2E4D-BF75-E01B87531872}" type="datetimeFigureOut">
              <a:rPr lang="pt-BR" smtClean="0"/>
              <a:t>28/03/2020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DBCA60-8B76-A14E-845E-3F641B455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AB88A7-C4B7-3A4A-AD8C-6D50DDCE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F6D1-4ED4-D340-8531-1E5E620137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16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CAC5BC-3B7C-D840-BAB6-172A2ABFF9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5E6624-A090-D54F-9AFF-C9053B520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F16448-B984-8F41-B49E-56D77AE8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182F-AB46-2E4D-BF75-E01B87531872}" type="datetimeFigureOut">
              <a:rPr lang="pt-BR" smtClean="0"/>
              <a:t>28/03/2020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214348-19A0-1241-9DF4-8F4FA9D09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D557D3-1758-6641-AF1E-19A02749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F6D1-4ED4-D340-8531-1E5E620137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44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93358-5345-FB43-8533-F7DA7F76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0F9A4F-A4CB-D847-A446-9DB69D758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8C1422-440C-2943-B41C-65983825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182F-AB46-2E4D-BF75-E01B87531872}" type="datetimeFigureOut">
              <a:rPr lang="pt-BR" smtClean="0"/>
              <a:t>28/03/2020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72792F-2B46-3140-9FB6-7E972FA5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1571D3-C7EA-E14C-8961-DC13EC7E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F6D1-4ED4-D340-8531-1E5E620137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42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87F3D-4A95-524D-B114-332ADA45A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17F7E2-5D49-0D47-8ECA-85FA22EBD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693F21-B5DF-3648-A21C-BD210B43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182F-AB46-2E4D-BF75-E01B87531872}" type="datetimeFigureOut">
              <a:rPr lang="pt-BR" smtClean="0"/>
              <a:t>28/03/2020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D3E82E-256D-A747-9ABA-866882CD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2F14C9-0A06-8E47-AFA0-226F5526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F6D1-4ED4-D340-8531-1E5E620137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73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BB656-04C8-464C-BAC2-0770CC21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D4AD55-1E54-DD4C-B081-5EB558400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3A4AFD-B645-1442-8430-F02D8D370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63803C-E555-8E42-8380-9B69221B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182F-AB46-2E4D-BF75-E01B87531872}" type="datetimeFigureOut">
              <a:rPr lang="pt-BR" smtClean="0"/>
              <a:t>28/03/2020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0D574E-92C0-E74D-9AA1-3EFAA45A8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6A7E84-2FDA-2F48-ACBD-BBEE7B0BD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F6D1-4ED4-D340-8531-1E5E620137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43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A8573-7483-E640-9F3F-0ECEC94B6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9211F9-D1CB-4B4E-B452-302DEADE3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FE6B38-5F86-404F-955D-DFF60EA1A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D2BFFDC-8E57-EA4B-9B29-3BE12BA26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FF0427-E06D-0A4B-A211-075BAB1DE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C6B615B-F827-DB4C-B979-EDA758E9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182F-AB46-2E4D-BF75-E01B87531872}" type="datetimeFigureOut">
              <a:rPr lang="pt-BR" smtClean="0"/>
              <a:t>28/03/2020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4358ABD-CAAA-BA41-8576-E2885592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6A428BD-7FE2-3E49-B659-89DFB0CC7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F6D1-4ED4-D340-8531-1E5E620137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33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969FA-D9E8-0E46-BF2F-B896D137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69D0219-4A8C-6242-B987-C6B8583B2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182F-AB46-2E4D-BF75-E01B87531872}" type="datetimeFigureOut">
              <a:rPr lang="pt-BR" smtClean="0"/>
              <a:t>28/03/2020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B08392-60ED-BD48-A27C-C085D2BE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109757-8B4C-B944-BC27-75D770DC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F6D1-4ED4-D340-8531-1E5E620137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79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87AF3F-A463-024B-8E4A-2AE1EFB7C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182F-AB46-2E4D-BF75-E01B87531872}" type="datetimeFigureOut">
              <a:rPr lang="pt-BR" smtClean="0"/>
              <a:t>28/03/2020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B3192C2-C635-8140-B8F4-436E4E77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1AB2EA-29A9-6845-A682-5320985E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F6D1-4ED4-D340-8531-1E5E620137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17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989A7-C37F-0A47-A353-E7930F5F8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8CA8DB-3B21-4B4F-9E48-CDDDC3CD2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9C1069-197E-324A-989A-F38609721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4189D3-BA59-DE47-ACC8-0193992B9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182F-AB46-2E4D-BF75-E01B87531872}" type="datetimeFigureOut">
              <a:rPr lang="pt-BR" smtClean="0"/>
              <a:t>28/03/2020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0BD0F6-8AE2-5148-9966-235D158A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6F3777-DBFB-4245-B4FC-984D8324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F6D1-4ED4-D340-8531-1E5E620137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99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F60E5-3F52-0146-A68B-24EC3182A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34C801F-4F40-C245-8E86-7C73292F1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5FB689-AC50-C34C-BA5B-7D5C36E4D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15E4D2-B1DB-654C-BB43-0F4E75CB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B182F-AB46-2E4D-BF75-E01B87531872}" type="datetimeFigureOut">
              <a:rPr lang="pt-BR" smtClean="0"/>
              <a:t>28/03/2020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3157F6-D49E-DB48-968D-87036139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9DF4C5-0A3B-5B4D-922A-2196A52B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3F6D1-4ED4-D340-8531-1E5E620137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1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65D4FF4-ACFB-8842-A020-560D21DA1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75933C-D1E8-E047-B52C-02CE12354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77CC56-29F2-FE41-AFE6-7EE0EE36C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B182F-AB46-2E4D-BF75-E01B87531872}" type="datetimeFigureOut">
              <a:rPr lang="pt-BR" smtClean="0"/>
              <a:t>28/03/2020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602C17-A6E3-BB4A-8EA4-D5FAA4117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7DFAC5-B9FB-6348-B3AA-8335B4EF3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3F6D1-4ED4-D340-8531-1E5E6201371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82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7C66427E-62CA-6343-8247-CA527178A1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360466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39669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</Words>
  <Application>Microsoft Macintosh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Marcello Barros Filho</dc:creator>
  <cp:lastModifiedBy>Marcello Barros Filho</cp:lastModifiedBy>
  <cp:revision>2</cp:revision>
  <dcterms:created xsi:type="dcterms:W3CDTF">2020-03-28T12:47:41Z</dcterms:created>
  <dcterms:modified xsi:type="dcterms:W3CDTF">2020-03-28T13:10:30Z</dcterms:modified>
</cp:coreProperties>
</file>