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79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4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5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2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13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59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5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CEDF-EA85-485A-95BD-62A06C89B53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832E-22F3-4ED9-8C88-FC0667948C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2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484" y="2636874"/>
            <a:ext cx="2001317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STRUCT DAL{</a:t>
            </a:r>
          </a:p>
          <a:p>
            <a:r>
              <a:rPr lang="pt-BR" dirty="0"/>
              <a:t>     ASSET [] ASSETS;</a:t>
            </a:r>
          </a:p>
          <a:p>
            <a:r>
              <a:rPr lang="pt-BR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26075" y="2359875"/>
            <a:ext cx="1960601" cy="1477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STRUCT ASSET{</a:t>
            </a:r>
          </a:p>
          <a:p>
            <a:r>
              <a:rPr lang="pt-BR" dirty="0"/>
              <a:t>    RELATIONS [] RS;</a:t>
            </a:r>
          </a:p>
          <a:p>
            <a:r>
              <a:rPr lang="pt-BR" dirty="0"/>
              <a:t>    FLOAT DUR;</a:t>
            </a:r>
          </a:p>
          <a:p>
            <a:r>
              <a:rPr lang="pt-BR" dirty="0"/>
              <a:t>    STRING URI; </a:t>
            </a:r>
          </a:p>
          <a:p>
            <a:r>
              <a:rPr lang="pt-BR" dirty="0"/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30950" y="1944377"/>
            <a:ext cx="2302553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STRUCT RELATION{</a:t>
            </a:r>
          </a:p>
          <a:p>
            <a:r>
              <a:rPr lang="pt-BR" dirty="0"/>
              <a:t>    CONTRIBUTION * C;</a:t>
            </a:r>
          </a:p>
          <a:p>
            <a:r>
              <a:rPr lang="pt-BR" dirty="0"/>
              <a:t>    FLOAT DELTA;</a:t>
            </a:r>
          </a:p>
          <a:p>
            <a:r>
              <a:rPr lang="pt-BR" dirty="0"/>
              <a:t>    ASSET A;</a:t>
            </a:r>
          </a:p>
          <a:p>
            <a:r>
              <a:rPr lang="pt-BR" dirty="0"/>
              <a:t>    ASSET B;</a:t>
            </a:r>
          </a:p>
          <a:p>
            <a:r>
              <a:rPr lang="pt-BR" dirty="0"/>
              <a:t>    INT CONFIDENCE;</a:t>
            </a:r>
          </a:p>
          <a:p>
            <a:r>
              <a:rPr lang="pt-BR" dirty="0"/>
              <a:t>    INT COUNTER;</a:t>
            </a:r>
          </a:p>
          <a:p>
            <a:r>
              <a:rPr lang="pt-BR" dirty="0"/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474150" y="2175209"/>
            <a:ext cx="2648161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STRUCT CONTRIBUTION{</a:t>
            </a:r>
          </a:p>
          <a:p>
            <a:r>
              <a:rPr lang="pt-BR" dirty="0"/>
              <a:t>    FLOAT DELTA;</a:t>
            </a:r>
          </a:p>
          <a:p>
            <a:r>
              <a:rPr lang="pt-BR" dirty="0"/>
              <a:t>    USER U;    //OPTIONAL</a:t>
            </a:r>
          </a:p>
          <a:p>
            <a:r>
              <a:rPr lang="pt-BR" dirty="0"/>
              <a:t>    CONTRIBUTION * PROX;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402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Mendes</dc:creator>
  <cp:lastModifiedBy>Ricardo Mendes</cp:lastModifiedBy>
  <cp:revision>1</cp:revision>
  <dcterms:created xsi:type="dcterms:W3CDTF">2016-10-26T12:53:02Z</dcterms:created>
  <dcterms:modified xsi:type="dcterms:W3CDTF">2016-10-26T13:00:11Z</dcterms:modified>
</cp:coreProperties>
</file>