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2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0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89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5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6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17D4-0B93-4D67-AEDE-B43BE6F8CF8C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42D1-3CA9-4F0E-95EF-AA3D8CB5C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97279" y="1516329"/>
            <a:ext cx="888274" cy="47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C2A</a:t>
            </a:r>
          </a:p>
        </p:txBody>
      </p:sp>
      <p:sp>
        <p:nvSpPr>
          <p:cNvPr id="8" name="Retângulo 7"/>
          <p:cNvSpPr/>
          <p:nvPr/>
        </p:nvSpPr>
        <p:spPr>
          <a:xfrm>
            <a:off x="2194558" y="1516327"/>
            <a:ext cx="888274" cy="47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C3A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91837" y="1516327"/>
            <a:ext cx="888274" cy="47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C4A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0" y="4125707"/>
            <a:ext cx="888274" cy="47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C1B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134847" y="4126464"/>
            <a:ext cx="888274" cy="47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C2B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366973" y="4126464"/>
            <a:ext cx="888274" cy="47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C4B</a:t>
            </a:r>
          </a:p>
        </p:txBody>
      </p:sp>
      <p:grpSp>
        <p:nvGrpSpPr>
          <p:cNvPr id="32" name="Agrupar 31"/>
          <p:cNvGrpSpPr/>
          <p:nvPr/>
        </p:nvGrpSpPr>
        <p:grpSpPr>
          <a:xfrm>
            <a:off x="426519" y="550091"/>
            <a:ext cx="3553097" cy="839595"/>
            <a:chOff x="3944791" y="670563"/>
            <a:chExt cx="5323296" cy="839595"/>
          </a:xfrm>
        </p:grpSpPr>
        <p:sp>
          <p:nvSpPr>
            <p:cNvPr id="5" name="CaixaDeTexto 4"/>
            <p:cNvSpPr txBox="1"/>
            <p:nvPr/>
          </p:nvSpPr>
          <p:spPr>
            <a:xfrm>
              <a:off x="6315883" y="670563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A</a:t>
              </a:r>
            </a:p>
          </p:txBody>
        </p:sp>
        <p:grpSp>
          <p:nvGrpSpPr>
            <p:cNvPr id="29" name="Agrupar 28"/>
            <p:cNvGrpSpPr/>
            <p:nvPr/>
          </p:nvGrpSpPr>
          <p:grpSpPr>
            <a:xfrm>
              <a:off x="3944791" y="1039895"/>
              <a:ext cx="5323296" cy="470263"/>
              <a:chOff x="607236" y="1005840"/>
              <a:chExt cx="5323296" cy="470263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607236" y="1005840"/>
                <a:ext cx="5323296" cy="4702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Conector reto 22"/>
              <p:cNvCxnSpPr/>
              <p:nvPr/>
            </p:nvCxnSpPr>
            <p:spPr>
              <a:xfrm>
                <a:off x="1267097" y="1005840"/>
                <a:ext cx="0" cy="470263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Agrupar 27"/>
          <p:cNvGrpSpPr/>
          <p:nvPr/>
        </p:nvGrpSpPr>
        <p:grpSpPr>
          <a:xfrm>
            <a:off x="0" y="1516327"/>
            <a:ext cx="888274" cy="470263"/>
            <a:chOff x="607236" y="1610303"/>
            <a:chExt cx="888274" cy="470263"/>
          </a:xfrm>
        </p:grpSpPr>
        <p:sp>
          <p:nvSpPr>
            <p:cNvPr id="6" name="Retângulo 5"/>
            <p:cNvSpPr/>
            <p:nvPr/>
          </p:nvSpPr>
          <p:spPr>
            <a:xfrm>
              <a:off x="607236" y="1610303"/>
              <a:ext cx="888274" cy="4702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C1A</a:t>
              </a:r>
            </a:p>
          </p:txBody>
        </p:sp>
        <p:cxnSp>
          <p:nvCxnSpPr>
            <p:cNvPr id="24" name="Conector reto 23"/>
            <p:cNvCxnSpPr/>
            <p:nvPr/>
          </p:nvCxnSpPr>
          <p:spPr>
            <a:xfrm>
              <a:off x="1267097" y="1610303"/>
              <a:ext cx="0" cy="47026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2269694" y="4133150"/>
            <a:ext cx="888274" cy="470263"/>
            <a:chOff x="2383784" y="3561804"/>
            <a:chExt cx="888274" cy="470263"/>
          </a:xfrm>
        </p:grpSpPr>
        <p:sp>
          <p:nvSpPr>
            <p:cNvPr id="15" name="Retângulo 14"/>
            <p:cNvSpPr/>
            <p:nvPr/>
          </p:nvSpPr>
          <p:spPr>
            <a:xfrm>
              <a:off x="2383784" y="3561804"/>
              <a:ext cx="888274" cy="4702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    C3B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2682920" y="3561804"/>
              <a:ext cx="0" cy="47026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6" name="Conector de Seta Reta 35"/>
          <p:cNvCxnSpPr>
            <a:stCxn id="6" idx="2"/>
            <a:endCxn id="13" idx="0"/>
          </p:cNvCxnSpPr>
          <p:nvPr/>
        </p:nvCxnSpPr>
        <p:spPr>
          <a:xfrm>
            <a:off x="444137" y="1986590"/>
            <a:ext cx="0" cy="2139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2"/>
            <a:endCxn id="14" idx="0"/>
          </p:cNvCxnSpPr>
          <p:nvPr/>
        </p:nvCxnSpPr>
        <p:spPr>
          <a:xfrm>
            <a:off x="444137" y="1986590"/>
            <a:ext cx="1134847" cy="2139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6" idx="2"/>
            <a:endCxn id="15" idx="0"/>
          </p:cNvCxnSpPr>
          <p:nvPr/>
        </p:nvCxnSpPr>
        <p:spPr>
          <a:xfrm>
            <a:off x="444137" y="1986590"/>
            <a:ext cx="2269694" cy="214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1899015" y="2516205"/>
            <a:ext cx="888274" cy="470263"/>
            <a:chOff x="607236" y="1610303"/>
            <a:chExt cx="888274" cy="470263"/>
          </a:xfrm>
        </p:grpSpPr>
        <p:sp>
          <p:nvSpPr>
            <p:cNvPr id="42" name="Retângulo 41"/>
            <p:cNvSpPr/>
            <p:nvPr/>
          </p:nvSpPr>
          <p:spPr>
            <a:xfrm>
              <a:off x="607236" y="1610303"/>
              <a:ext cx="888274" cy="4702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C1A</a:t>
              </a:r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267097" y="1610303"/>
              <a:ext cx="0" cy="47026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Agrupar 43"/>
          <p:cNvGrpSpPr/>
          <p:nvPr/>
        </p:nvGrpSpPr>
        <p:grpSpPr>
          <a:xfrm>
            <a:off x="2284043" y="3045820"/>
            <a:ext cx="888274" cy="470263"/>
            <a:chOff x="2383784" y="3561804"/>
            <a:chExt cx="888274" cy="470263"/>
          </a:xfrm>
        </p:grpSpPr>
        <p:sp>
          <p:nvSpPr>
            <p:cNvPr id="45" name="Retângulo 44"/>
            <p:cNvSpPr/>
            <p:nvPr/>
          </p:nvSpPr>
          <p:spPr>
            <a:xfrm>
              <a:off x="2383784" y="3561804"/>
              <a:ext cx="888274" cy="4702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   C3B</a:t>
              </a: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2671499" y="3561804"/>
              <a:ext cx="0" cy="47026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1883038" y="3093904"/>
            <a:ext cx="392524" cy="369332"/>
            <a:chOff x="5731667" y="3293929"/>
            <a:chExt cx="392524" cy="369332"/>
          </a:xfrm>
        </p:grpSpPr>
        <p:cxnSp>
          <p:nvCxnSpPr>
            <p:cNvPr id="49" name="Conector reto 48"/>
            <p:cNvCxnSpPr/>
            <p:nvPr/>
          </p:nvCxnSpPr>
          <p:spPr>
            <a:xfrm>
              <a:off x="5736781" y="3509551"/>
              <a:ext cx="3850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5843586" y="3390900"/>
              <a:ext cx="169069" cy="176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772040" y="329392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Δ</a:t>
              </a:r>
              <a:endParaRPr lang="pt-BR" dirty="0"/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5731667" y="3478595"/>
              <a:ext cx="0" cy="62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6124191" y="3478595"/>
              <a:ext cx="0" cy="62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Seta: para a Direita 59"/>
          <p:cNvSpPr/>
          <p:nvPr/>
        </p:nvSpPr>
        <p:spPr>
          <a:xfrm>
            <a:off x="3452691" y="2460051"/>
            <a:ext cx="926111" cy="1192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/>
          <p:cNvGrpSpPr/>
          <p:nvPr/>
        </p:nvGrpSpPr>
        <p:grpSpPr>
          <a:xfrm>
            <a:off x="4659176" y="2512732"/>
            <a:ext cx="1788618" cy="796794"/>
            <a:chOff x="9379282" y="1719411"/>
            <a:chExt cx="1788618" cy="796794"/>
          </a:xfrm>
        </p:grpSpPr>
        <p:cxnSp>
          <p:nvCxnSpPr>
            <p:cNvPr id="72" name="Conector reto 71"/>
            <p:cNvCxnSpPr/>
            <p:nvPr/>
          </p:nvCxnSpPr>
          <p:spPr>
            <a:xfrm>
              <a:off x="9397104" y="1935033"/>
              <a:ext cx="14354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/>
            <p:cNvSpPr/>
            <p:nvPr/>
          </p:nvSpPr>
          <p:spPr>
            <a:xfrm>
              <a:off x="10026263" y="1816382"/>
              <a:ext cx="169069" cy="176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9954717" y="171941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cxnSp>
          <p:nvCxnSpPr>
            <p:cNvPr id="75" name="Conector reto 74"/>
            <p:cNvCxnSpPr/>
            <p:nvPr/>
          </p:nvCxnSpPr>
          <p:spPr>
            <a:xfrm>
              <a:off x="9399704" y="1905804"/>
              <a:ext cx="0" cy="62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10832535" y="1902050"/>
              <a:ext cx="0" cy="62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9379282" y="1900652"/>
              <a:ext cx="178861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X = </a:t>
              </a:r>
              <a:r>
                <a:rPr lang="el-GR" sz="1600" dirty="0"/>
                <a:t>Δ</a:t>
              </a:r>
              <a:r>
                <a:rPr lang="pt-BR" sz="1600" dirty="0"/>
                <a:t> + 2 </a:t>
              </a:r>
              <a:r>
                <a:rPr lang="pt-BR" sz="1600" dirty="0" err="1"/>
                <a:t>chunks</a:t>
              </a:r>
              <a:endParaRPr lang="pt-BR" sz="1600" dirty="0"/>
            </a:p>
            <a:p>
              <a:r>
                <a:rPr lang="pt-BR" dirty="0"/>
                <a:t> </a:t>
              </a:r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6128375" y="2150324"/>
            <a:ext cx="3553097" cy="839595"/>
            <a:chOff x="3944791" y="670563"/>
            <a:chExt cx="5323296" cy="839595"/>
          </a:xfrm>
        </p:grpSpPr>
        <p:sp>
          <p:nvSpPr>
            <p:cNvPr id="79" name="CaixaDeTexto 78"/>
            <p:cNvSpPr txBox="1"/>
            <p:nvPr/>
          </p:nvSpPr>
          <p:spPr>
            <a:xfrm>
              <a:off x="6315883" y="670563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A</a:t>
              </a:r>
            </a:p>
          </p:txBody>
        </p:sp>
        <p:grpSp>
          <p:nvGrpSpPr>
            <p:cNvPr id="80" name="Agrupar 79"/>
            <p:cNvGrpSpPr/>
            <p:nvPr/>
          </p:nvGrpSpPr>
          <p:grpSpPr>
            <a:xfrm>
              <a:off x="3944791" y="1039895"/>
              <a:ext cx="5323296" cy="470263"/>
              <a:chOff x="607236" y="1005840"/>
              <a:chExt cx="5323296" cy="470263"/>
            </a:xfrm>
          </p:grpSpPr>
          <p:sp>
            <p:nvSpPr>
              <p:cNvPr id="81" name="Retângulo 80"/>
              <p:cNvSpPr/>
              <p:nvPr/>
            </p:nvSpPr>
            <p:spPr>
              <a:xfrm>
                <a:off x="607236" y="1005840"/>
                <a:ext cx="5323296" cy="4702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Conector reto 81"/>
              <p:cNvCxnSpPr/>
              <p:nvPr/>
            </p:nvCxnSpPr>
            <p:spPr>
              <a:xfrm>
                <a:off x="1267097" y="1005840"/>
                <a:ext cx="0" cy="470263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Agrupar 82"/>
          <p:cNvGrpSpPr/>
          <p:nvPr/>
        </p:nvGrpSpPr>
        <p:grpSpPr>
          <a:xfrm>
            <a:off x="4717850" y="2990145"/>
            <a:ext cx="3553097" cy="939740"/>
            <a:chOff x="607236" y="4032069"/>
            <a:chExt cx="5323296" cy="939740"/>
          </a:xfrm>
        </p:grpSpPr>
        <p:sp>
          <p:nvSpPr>
            <p:cNvPr id="84" name="CaixaDeTexto 83"/>
            <p:cNvSpPr txBox="1"/>
            <p:nvPr/>
          </p:nvSpPr>
          <p:spPr>
            <a:xfrm>
              <a:off x="2802162" y="4602477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B</a:t>
              </a:r>
            </a:p>
          </p:txBody>
        </p:sp>
        <p:grpSp>
          <p:nvGrpSpPr>
            <p:cNvPr id="85" name="Agrupar 84"/>
            <p:cNvGrpSpPr/>
            <p:nvPr/>
          </p:nvGrpSpPr>
          <p:grpSpPr>
            <a:xfrm>
              <a:off x="607236" y="4032069"/>
              <a:ext cx="5323296" cy="470263"/>
              <a:chOff x="607236" y="4032069"/>
              <a:chExt cx="5323296" cy="470263"/>
            </a:xfrm>
          </p:grpSpPr>
          <p:sp>
            <p:nvSpPr>
              <p:cNvPr id="86" name="Retângulo 85"/>
              <p:cNvSpPr/>
              <p:nvPr/>
            </p:nvSpPr>
            <p:spPr>
              <a:xfrm>
                <a:off x="607236" y="4032069"/>
                <a:ext cx="5323296" cy="470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Conector reto 86"/>
              <p:cNvCxnSpPr/>
              <p:nvPr/>
            </p:nvCxnSpPr>
            <p:spPr>
              <a:xfrm>
                <a:off x="3394149" y="4032069"/>
                <a:ext cx="0" cy="470263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Agrupar 87"/>
          <p:cNvGrpSpPr/>
          <p:nvPr/>
        </p:nvGrpSpPr>
        <p:grpSpPr>
          <a:xfrm>
            <a:off x="302942" y="4677207"/>
            <a:ext cx="3553097" cy="939740"/>
            <a:chOff x="607236" y="4032069"/>
            <a:chExt cx="5323296" cy="939740"/>
          </a:xfrm>
        </p:grpSpPr>
        <p:sp>
          <p:nvSpPr>
            <p:cNvPr id="90" name="CaixaDeTexto 89"/>
            <p:cNvSpPr txBox="1"/>
            <p:nvPr/>
          </p:nvSpPr>
          <p:spPr>
            <a:xfrm>
              <a:off x="2802162" y="4602477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B</a:t>
              </a:r>
            </a:p>
          </p:txBody>
        </p:sp>
        <p:grpSp>
          <p:nvGrpSpPr>
            <p:cNvPr id="91" name="Agrupar 90"/>
            <p:cNvGrpSpPr/>
            <p:nvPr/>
          </p:nvGrpSpPr>
          <p:grpSpPr>
            <a:xfrm>
              <a:off x="607236" y="4032069"/>
              <a:ext cx="5323296" cy="470263"/>
              <a:chOff x="607236" y="4032069"/>
              <a:chExt cx="5323296" cy="470263"/>
            </a:xfrm>
          </p:grpSpPr>
          <p:sp>
            <p:nvSpPr>
              <p:cNvPr id="92" name="Retângulo 91"/>
              <p:cNvSpPr/>
              <p:nvPr/>
            </p:nvSpPr>
            <p:spPr>
              <a:xfrm>
                <a:off x="607236" y="4032069"/>
                <a:ext cx="5323296" cy="470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" name="Conector reto 92"/>
              <p:cNvCxnSpPr/>
              <p:nvPr/>
            </p:nvCxnSpPr>
            <p:spPr>
              <a:xfrm>
                <a:off x="3394149" y="4032069"/>
                <a:ext cx="0" cy="470263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0493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Mendes</dc:creator>
  <cp:lastModifiedBy>Ricardo Mendes</cp:lastModifiedBy>
  <cp:revision>5</cp:revision>
  <dcterms:created xsi:type="dcterms:W3CDTF">2016-11-23T13:29:12Z</dcterms:created>
  <dcterms:modified xsi:type="dcterms:W3CDTF">2016-11-23T14:09:18Z</dcterms:modified>
</cp:coreProperties>
</file>