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0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5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8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6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8099-2C7E-4849-BAB6-AD12FE668AF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8D83-FF57-4958-8886-4D9F1A09F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5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2638560" y="1369644"/>
            <a:ext cx="4157330" cy="4357393"/>
            <a:chOff x="2638560" y="1369644"/>
            <a:chExt cx="4157330" cy="4357393"/>
          </a:xfrm>
        </p:grpSpPr>
        <p:sp>
          <p:nvSpPr>
            <p:cNvPr id="6" name="Elipse 5"/>
            <p:cNvSpPr/>
            <p:nvPr/>
          </p:nvSpPr>
          <p:spPr>
            <a:xfrm>
              <a:off x="2638560" y="1371600"/>
              <a:ext cx="1127052" cy="112705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Source1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150067" y="1371600"/>
              <a:ext cx="1127052" cy="112705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Source2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668838" y="1369644"/>
              <a:ext cx="1127052" cy="112705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/>
                <a:t>SourceN</a:t>
              </a:r>
              <a:endParaRPr lang="pt-BR" sz="14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277119" y="17485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703500" y="3551275"/>
              <a:ext cx="2020186" cy="88250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err="1"/>
                <a:t>MashUp</a:t>
              </a:r>
              <a:r>
                <a:rPr lang="pt-BR" dirty="0"/>
                <a:t> Player</a:t>
              </a:r>
            </a:p>
          </p:txBody>
        </p:sp>
        <p:sp>
          <p:nvSpPr>
            <p:cNvPr id="11" name="Retângulo: Cantos Arredondados 10"/>
            <p:cNvSpPr/>
            <p:nvPr/>
          </p:nvSpPr>
          <p:spPr>
            <a:xfrm>
              <a:off x="3703500" y="4982758"/>
              <a:ext cx="2020186" cy="7442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Coupler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6" idx="4"/>
            </p:cNvCxnSpPr>
            <p:nvPr/>
          </p:nvCxnSpPr>
          <p:spPr>
            <a:xfrm>
              <a:off x="3202086" y="2498652"/>
              <a:ext cx="829760" cy="10506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8" idx="4"/>
            </p:cNvCxnSpPr>
            <p:nvPr/>
          </p:nvCxnSpPr>
          <p:spPr>
            <a:xfrm flipH="1">
              <a:off x="5441923" y="2496696"/>
              <a:ext cx="790441" cy="105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4"/>
              <a:endCxn id="10" idx="0"/>
            </p:cNvCxnSpPr>
            <p:nvPr/>
          </p:nvCxnSpPr>
          <p:spPr>
            <a:xfrm>
              <a:off x="4713593" y="2498652"/>
              <a:ext cx="0" cy="105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3789403" y="3928178"/>
              <a:ext cx="721328" cy="409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Player1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896033" y="3928178"/>
              <a:ext cx="721328" cy="4099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Player2</a:t>
              </a:r>
            </a:p>
          </p:txBody>
        </p:sp>
        <p:cxnSp>
          <p:nvCxnSpPr>
            <p:cNvPr id="27" name="Conector de Seta Reta 26"/>
            <p:cNvCxnSpPr>
              <a:stCxn id="10" idx="2"/>
              <a:endCxn id="11" idx="0"/>
            </p:cNvCxnSpPr>
            <p:nvPr/>
          </p:nvCxnSpPr>
          <p:spPr>
            <a:xfrm>
              <a:off x="4713593" y="4433777"/>
              <a:ext cx="0" cy="54898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00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de Seta Reta 29"/>
          <p:cNvCxnSpPr>
            <a:endCxn id="28" idx="3"/>
          </p:cNvCxnSpPr>
          <p:nvPr/>
        </p:nvCxnSpPr>
        <p:spPr>
          <a:xfrm>
            <a:off x="6895213" y="4893629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31" idx="3"/>
          </p:cNvCxnSpPr>
          <p:nvPr/>
        </p:nvCxnSpPr>
        <p:spPr>
          <a:xfrm>
            <a:off x="7331147" y="4913119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33" idx="3"/>
          </p:cNvCxnSpPr>
          <p:nvPr/>
        </p:nvCxnSpPr>
        <p:spPr>
          <a:xfrm>
            <a:off x="7756446" y="4893629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35" idx="3"/>
          </p:cNvCxnSpPr>
          <p:nvPr/>
        </p:nvCxnSpPr>
        <p:spPr>
          <a:xfrm>
            <a:off x="8218961" y="4907611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37" idx="3"/>
          </p:cNvCxnSpPr>
          <p:nvPr/>
        </p:nvCxnSpPr>
        <p:spPr>
          <a:xfrm>
            <a:off x="7331147" y="4018899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endCxn id="39" idx="3"/>
          </p:cNvCxnSpPr>
          <p:nvPr/>
        </p:nvCxnSpPr>
        <p:spPr>
          <a:xfrm>
            <a:off x="7756446" y="3999409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endCxn id="41" idx="3"/>
          </p:cNvCxnSpPr>
          <p:nvPr/>
        </p:nvCxnSpPr>
        <p:spPr>
          <a:xfrm>
            <a:off x="8218961" y="4013391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49" idx="3"/>
          </p:cNvCxnSpPr>
          <p:nvPr/>
        </p:nvCxnSpPr>
        <p:spPr>
          <a:xfrm>
            <a:off x="7740499" y="3133251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endCxn id="51" idx="3"/>
          </p:cNvCxnSpPr>
          <p:nvPr/>
        </p:nvCxnSpPr>
        <p:spPr>
          <a:xfrm>
            <a:off x="8203014" y="3147233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53" idx="3"/>
          </p:cNvCxnSpPr>
          <p:nvPr/>
        </p:nvCxnSpPr>
        <p:spPr>
          <a:xfrm>
            <a:off x="8218961" y="2321925"/>
            <a:ext cx="0" cy="2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6241312" y="1275907"/>
            <a:ext cx="435934" cy="435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77246" y="1275907"/>
            <a:ext cx="435934" cy="435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13180" y="1275907"/>
            <a:ext cx="435934" cy="435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49114" y="1275907"/>
            <a:ext cx="435934" cy="435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85048" y="1275907"/>
            <a:ext cx="435934" cy="4359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77246" y="4542759"/>
            <a:ext cx="435934" cy="4359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AB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13180" y="4542759"/>
            <a:ext cx="435934" cy="4359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AC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49114" y="4542759"/>
            <a:ext cx="435934" cy="4359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AD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985048" y="4542759"/>
            <a:ext cx="435934" cy="4359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113180" y="3638106"/>
            <a:ext cx="435934" cy="435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BC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549114" y="3638106"/>
            <a:ext cx="435934" cy="435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BD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985048" y="3638106"/>
            <a:ext cx="435934" cy="435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BE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549114" y="2807879"/>
            <a:ext cx="435934" cy="43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CD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985048" y="2807879"/>
            <a:ext cx="435934" cy="43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985048" y="1977651"/>
            <a:ext cx="435934" cy="435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DE</a:t>
            </a:r>
          </a:p>
        </p:txBody>
      </p:sp>
      <p:cxnSp>
        <p:nvCxnSpPr>
          <p:cNvPr id="19" name="Conector: Angulado 18"/>
          <p:cNvCxnSpPr>
            <a:stCxn id="3" idx="2"/>
            <a:endCxn id="8" idx="1"/>
          </p:cNvCxnSpPr>
          <p:nvPr/>
        </p:nvCxnSpPr>
        <p:spPr>
          <a:xfrm rot="16200000" flipH="1">
            <a:off x="5043820" y="3127299"/>
            <a:ext cx="3048885" cy="217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: Angulado 22"/>
          <p:cNvCxnSpPr>
            <a:stCxn id="4" idx="2"/>
            <a:endCxn id="12" idx="1"/>
          </p:cNvCxnSpPr>
          <p:nvPr/>
        </p:nvCxnSpPr>
        <p:spPr>
          <a:xfrm rot="16200000" flipH="1">
            <a:off x="5932080" y="2674973"/>
            <a:ext cx="2144232" cy="217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: Angulado 24"/>
          <p:cNvCxnSpPr>
            <a:stCxn id="5" idx="2"/>
            <a:endCxn id="15" idx="1"/>
          </p:cNvCxnSpPr>
          <p:nvPr/>
        </p:nvCxnSpPr>
        <p:spPr>
          <a:xfrm rot="16200000" flipH="1">
            <a:off x="6783128" y="2259859"/>
            <a:ext cx="1314005" cy="217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6" idx="2"/>
            <a:endCxn id="17" idx="1"/>
          </p:cNvCxnSpPr>
          <p:nvPr/>
        </p:nvCxnSpPr>
        <p:spPr>
          <a:xfrm rot="16200000" flipH="1">
            <a:off x="7634176" y="1844745"/>
            <a:ext cx="483777" cy="217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Nuvem 27"/>
          <p:cNvSpPr/>
          <p:nvPr/>
        </p:nvSpPr>
        <p:spPr>
          <a:xfrm>
            <a:off x="6741041" y="5112483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Nuvem 30"/>
          <p:cNvSpPr/>
          <p:nvPr/>
        </p:nvSpPr>
        <p:spPr>
          <a:xfrm>
            <a:off x="7176975" y="5131973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Nuvem 32"/>
          <p:cNvSpPr/>
          <p:nvPr/>
        </p:nvSpPr>
        <p:spPr>
          <a:xfrm>
            <a:off x="7602274" y="5112483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Nuvem 34"/>
          <p:cNvSpPr/>
          <p:nvPr/>
        </p:nvSpPr>
        <p:spPr>
          <a:xfrm>
            <a:off x="8064789" y="5126465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Nuvem 36"/>
          <p:cNvSpPr/>
          <p:nvPr/>
        </p:nvSpPr>
        <p:spPr>
          <a:xfrm>
            <a:off x="7176975" y="4237753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Nuvem 38"/>
          <p:cNvSpPr/>
          <p:nvPr/>
        </p:nvSpPr>
        <p:spPr>
          <a:xfrm>
            <a:off x="7602274" y="4218263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Nuvem 40"/>
          <p:cNvSpPr/>
          <p:nvPr/>
        </p:nvSpPr>
        <p:spPr>
          <a:xfrm>
            <a:off x="8064789" y="4232245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9" name="Nuvem 48"/>
          <p:cNvSpPr/>
          <p:nvPr/>
        </p:nvSpPr>
        <p:spPr>
          <a:xfrm>
            <a:off x="7586327" y="3352105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1" name="Nuvem 50"/>
          <p:cNvSpPr/>
          <p:nvPr/>
        </p:nvSpPr>
        <p:spPr>
          <a:xfrm>
            <a:off x="8048842" y="3366087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3" name="Nuvem 52"/>
          <p:cNvSpPr/>
          <p:nvPr/>
        </p:nvSpPr>
        <p:spPr>
          <a:xfrm>
            <a:off x="8064789" y="2540779"/>
            <a:ext cx="308343" cy="2445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5449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Mendes</dc:creator>
  <cp:lastModifiedBy>Ricardo Mendes</cp:lastModifiedBy>
  <cp:revision>4</cp:revision>
  <dcterms:created xsi:type="dcterms:W3CDTF">2016-08-11T18:40:47Z</dcterms:created>
  <dcterms:modified xsi:type="dcterms:W3CDTF">2016-08-11T19:22:08Z</dcterms:modified>
</cp:coreProperties>
</file>