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  <p:sldMasterId id="2147483804" r:id="rId5"/>
    <p:sldMasterId id="2147483852" r:id="rId6"/>
    <p:sldMasterId id="2147483888" r:id="rId7"/>
    <p:sldMasterId id="2147483900" r:id="rId8"/>
    <p:sldMasterId id="2147483999" r:id="rId9"/>
  </p:sldMasterIdLst>
  <p:notesMasterIdLst>
    <p:notesMasterId r:id="rId25"/>
  </p:notesMasterIdLst>
  <p:sldIdLst>
    <p:sldId id="2147470957" r:id="rId10"/>
    <p:sldId id="2147470966" r:id="rId11"/>
    <p:sldId id="2147470958" r:id="rId12"/>
    <p:sldId id="2147470947" r:id="rId13"/>
    <p:sldId id="2147470962" r:id="rId14"/>
    <p:sldId id="2147470964" r:id="rId15"/>
    <p:sldId id="2147470967" r:id="rId16"/>
    <p:sldId id="2147470968" r:id="rId17"/>
    <p:sldId id="2147470969" r:id="rId18"/>
    <p:sldId id="2147470970" r:id="rId19"/>
    <p:sldId id="2147470971" r:id="rId20"/>
    <p:sldId id="2147470972" r:id="rId21"/>
    <p:sldId id="2147470965" r:id="rId22"/>
    <p:sldId id="2147470959" r:id="rId23"/>
    <p:sldId id="2147470956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920" userDrawn="1">
          <p15:clr>
            <a:srgbClr val="A4A3A4"/>
          </p15:clr>
        </p15:guide>
        <p15:guide id="4" pos="5751" userDrawn="1">
          <p15:clr>
            <a:srgbClr val="A4A3A4"/>
          </p15:clr>
        </p15:guide>
        <p15:guide id="5" orient="horz" pos="290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B40C41-95DA-5E3B-6316-0912F0229FAB}" name="Larissa Goncalves Adorno" initials="LA" userId="S::larissaadorno@arcoeducacao.com.br::266ba5c5-8186-46a3-bce1-9e14e394da7c" providerId="AD"/>
  <p188:author id="{C724B154-E333-CF4D-0127-F370B11550F4}" name="Caio Pontes de Carvalho da Silva" initials="CS" userId="S::caiopontes@arcoeducacao.com.br::d13a86eb-afe3-4b50-8cf1-3d46eb74e422" providerId="AD"/>
  <p188:author id="{9471B559-76BE-B32E-EE62-FB19BD3426B6}" name="Marcello Hideki Fernandes Otsuka" initials="MO" userId="S::marcellootsuka@arcoeducacao.com.br::e4a366a1-408d-497c-ab1e-4421cce592fd" providerId="AD"/>
  <p188:author id="{48A42C6B-3415-D04C-E69B-A7495044FBC4}" name="Marcos Santana Santos" initials="MS" userId="S::marcossantos@arcoeducacao.com.br::8c4aa213-167b-4ddf-af61-7b503e0f1590" providerId="AD"/>
  <p188:author id="{ACF9F579-EEEB-EF8E-DE86-0AA0D19BB580}" name="Fernnando Henrique Pires Reis Sussmann" initials="FS" userId="S::fernnandosussmann@arcoeducacao.com.br::79f6fb9a-b1da-4e7a-9600-cae1d7c02a26" providerId="AD"/>
  <p188:author id="{3954E0C1-2DDF-16A5-63A9-AE1810D3797F}" name="Marcio Aurelio de Souza Neto" initials="MN" userId="S::marcioneto@arcoeducacao.com.br::0655ab3b-b6b5-404a-9822-d4506e6060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E5E5E5"/>
    <a:srgbClr val="FAFAFA"/>
    <a:srgbClr val="548284"/>
    <a:srgbClr val="548274"/>
    <a:srgbClr val="4586BF"/>
    <a:srgbClr val="405F9C"/>
    <a:srgbClr val="D7D7DD"/>
    <a:srgbClr val="FFFEF2"/>
    <a:srgbClr val="53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9CB9E-7891-B6A7-6F9E-FD379AD84F25}" v="1" dt="2024-09-17T19:53:41.1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480"/>
        <p:guide pos="3840"/>
        <p:guide pos="1920"/>
        <p:guide pos="5751"/>
        <p:guide orient="horz" pos="290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lo Hideki Fernandes Otsuka" userId="S::marcellootsuka@arcoeducacao.com.br::e4a366a1-408d-497c-ab1e-4421cce592fd" providerId="AD" clId="Web-{BFCA69D2-CB63-FED4-9BCE-1E1A8203DC73}"/>
    <pc:docChg chg="">
      <pc:chgData name="Marcello Hideki Fernandes Otsuka" userId="S::marcellootsuka@arcoeducacao.com.br::e4a366a1-408d-497c-ab1e-4421cce592fd" providerId="AD" clId="Web-{BFCA69D2-CB63-FED4-9BCE-1E1A8203DC73}" dt="2024-05-27T16:48:03.227" v="1"/>
      <pc:docMkLst>
        <pc:docMk/>
      </pc:docMkLst>
      <pc:sldChg chg="modCm">
        <pc:chgData name="Marcello Hideki Fernandes Otsuka" userId="S::marcellootsuka@arcoeducacao.com.br::e4a366a1-408d-497c-ab1e-4421cce592fd" providerId="AD" clId="Web-{BFCA69D2-CB63-FED4-9BCE-1E1A8203DC73}" dt="2024-05-27T16:48:03.227" v="1"/>
        <pc:sldMkLst>
          <pc:docMk/>
          <pc:sldMk cId="855435159" sldId="21474709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BFCA69D2-CB63-FED4-9BCE-1E1A8203DC73}" dt="2024-05-27T16:48:03.227" v="1"/>
              <pc2:cmMkLst xmlns:pc2="http://schemas.microsoft.com/office/powerpoint/2019/9/main/command">
                <pc:docMk/>
                <pc:sldMk cId="855435159" sldId="2147470947"/>
                <pc2:cmMk id="{C3134949-9CC8-404C-A59C-7220D142C35F}"/>
              </pc2:cmMkLst>
            </pc226:cmChg>
          </p:ext>
        </pc:extLst>
      </pc:sldChg>
      <pc:sldChg chg="modCm">
        <pc:chgData name="Marcello Hideki Fernandes Otsuka" userId="S::marcellootsuka@arcoeducacao.com.br::e4a366a1-408d-497c-ab1e-4421cce592fd" providerId="AD" clId="Web-{BFCA69D2-CB63-FED4-9BCE-1E1A8203DC73}" dt="2024-05-27T16:47:50.773" v="0"/>
        <pc:sldMkLst>
          <pc:docMk/>
          <pc:sldMk cId="1897714117" sldId="21474709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BFCA69D2-CB63-FED4-9BCE-1E1A8203DC73}" dt="2024-05-27T16:47:50.773" v="0"/>
              <pc2:cmMkLst xmlns:pc2="http://schemas.microsoft.com/office/powerpoint/2019/9/main/command">
                <pc:docMk/>
                <pc:sldMk cId="1897714117" sldId="2147470957"/>
                <pc2:cmMk id="{8BBBC972-8410-4DD3-B1F3-7E7B1AE1FF90}"/>
              </pc2:cmMkLst>
            </pc226:cmChg>
          </p:ext>
        </pc:extLst>
      </pc:sldChg>
    </pc:docChg>
  </pc:docChgLst>
  <pc:docChgLst>
    <pc:chgData name="Marcello Hideki Fernandes Otsuka" userId="S::marcellootsuka@arcoeducacao.com.br::e4a366a1-408d-497c-ab1e-4421cce592fd" providerId="AD" clId="Web-{DF676AB0-379E-0AA7-AA85-763225578544}"/>
    <pc:docChg chg="">
      <pc:chgData name="Marcello Hideki Fernandes Otsuka" userId="S::marcellootsuka@arcoeducacao.com.br::e4a366a1-408d-497c-ab1e-4421cce592fd" providerId="AD" clId="Web-{DF676AB0-379E-0AA7-AA85-763225578544}" dt="2024-06-05T18:53:15.907" v="20"/>
      <pc:docMkLst>
        <pc:docMk/>
      </pc:docMkLst>
      <pc:sldChg chg="delCm">
        <pc:chgData name="Marcello Hideki Fernandes Otsuka" userId="S::marcellootsuka@arcoeducacao.com.br::e4a366a1-408d-497c-ab1e-4421cce592fd" providerId="AD" clId="Web-{DF676AB0-379E-0AA7-AA85-763225578544}" dt="2024-06-05T18:52:30.984" v="7"/>
        <pc:sldMkLst>
          <pc:docMk/>
          <pc:sldMk cId="855435159" sldId="214747094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30.984" v="7"/>
              <pc2:cmMkLst xmlns:pc2="http://schemas.microsoft.com/office/powerpoint/2019/9/main/command">
                <pc:docMk/>
                <pc:sldMk cId="855435159" sldId="2147470947"/>
                <pc2:cmMk id="{C3134949-9CC8-404C-A59C-7220D142C35F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29.968" v="5"/>
              <pc2:cmMkLst xmlns:pc2="http://schemas.microsoft.com/office/powerpoint/2019/9/main/command">
                <pc:docMk/>
                <pc:sldMk cId="855435159" sldId="2147470947"/>
                <pc2:cmMk id="{EA0A25A3-2AB9-426E-92FC-FA963D03381C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30.718" v="6"/>
              <pc2:cmMkLst xmlns:pc2="http://schemas.microsoft.com/office/powerpoint/2019/9/main/command">
                <pc:docMk/>
                <pc:sldMk cId="855435159" sldId="2147470947"/>
                <pc2:cmMk id="{8AF008AD-7977-4FEF-8A5A-DCA02DD95552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29.156" v="4"/>
              <pc2:cmMkLst xmlns:pc2="http://schemas.microsoft.com/office/powerpoint/2019/9/main/command">
                <pc:docMk/>
                <pc:sldMk cId="855435159" sldId="2147470947"/>
                <pc2:cmMk id="{18800BC4-D71F-4808-B510-6C3FD7BF357B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26.890" v="3"/>
        <pc:sldMkLst>
          <pc:docMk/>
          <pc:sldMk cId="2243025714" sldId="21474709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25.655" v="2"/>
              <pc2:cmMkLst xmlns:pc2="http://schemas.microsoft.com/office/powerpoint/2019/9/main/command">
                <pc:docMk/>
                <pc:sldMk cId="2243025714" sldId="2147470958"/>
                <pc2:cmMk id="{7CA02824-7EC9-4AD8-A7EF-FBC32AF1B9E4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26.890" v="3"/>
              <pc2:cmMkLst xmlns:pc2="http://schemas.microsoft.com/office/powerpoint/2019/9/main/command">
                <pc:docMk/>
                <pc:sldMk cId="2243025714" sldId="2147470958"/>
                <pc2:cmMk id="{38C729A9-B021-4463-A3A3-77DECDBC90C2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20.499" v="0"/>
              <pc2:cmMkLst xmlns:pc2="http://schemas.microsoft.com/office/powerpoint/2019/9/main/command">
                <pc:docMk/>
                <pc:sldMk cId="2243025714" sldId="2147470958"/>
                <pc2:cmMk id="{B535BFBB-7E34-4AA3-8A58-D2905189A900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24.905" v="1"/>
              <pc2:cmMkLst xmlns:pc2="http://schemas.microsoft.com/office/powerpoint/2019/9/main/command">
                <pc:docMk/>
                <pc:sldMk cId="2243025714" sldId="2147470958"/>
                <pc2:cmMk id="{B8BEC6F9-853C-437C-BB63-53152242E85B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33.124" v="8"/>
        <pc:sldMkLst>
          <pc:docMk/>
          <pc:sldMk cId="1441651536" sldId="21474709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33.124" v="8"/>
              <pc2:cmMkLst xmlns:pc2="http://schemas.microsoft.com/office/powerpoint/2019/9/main/command">
                <pc:docMk/>
                <pc:sldMk cId="1441651536" sldId="2147470962"/>
                <pc2:cmMk id="{34A6E08D-30D3-4064-B769-B31AE13BF851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36.390" v="9"/>
        <pc:sldMkLst>
          <pc:docMk/>
          <pc:sldMk cId="190323077" sldId="214747096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36.390" v="9"/>
              <pc2:cmMkLst xmlns:pc2="http://schemas.microsoft.com/office/powerpoint/2019/9/main/command">
                <pc:docMk/>
                <pc:sldMk cId="190323077" sldId="2147470964"/>
                <pc2:cmMk id="{2688D695-22F2-5F4C-86C6-5C6EE3293313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3:03.610" v="19"/>
        <pc:sldMkLst>
          <pc:docMk/>
          <pc:sldMk cId="3526698739" sldId="21474709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3:03.610" v="19"/>
              <pc2:cmMkLst xmlns:pc2="http://schemas.microsoft.com/office/powerpoint/2019/9/main/command">
                <pc:docMk/>
                <pc:sldMk cId="3526698739" sldId="2147470965"/>
                <pc2:cmMk id="{AC2171A0-AE4C-3544-A1BF-C747B6F3DC9B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3:15.907" v="20"/>
        <pc:sldMkLst>
          <pc:docMk/>
          <pc:sldMk cId="3589292143" sldId="21474709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3:15.907" v="20"/>
              <pc2:cmMkLst xmlns:pc2="http://schemas.microsoft.com/office/powerpoint/2019/9/main/command">
                <pc:docMk/>
                <pc:sldMk cId="3589292143" sldId="2147470966"/>
                <pc2:cmMk id="{F6C27DE8-2B5A-D24A-8EAA-DDDFCF20ED95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42.078" v="11"/>
        <pc:sldMkLst>
          <pc:docMk/>
          <pc:sldMk cId="841891192" sldId="21474709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38.531" v="10"/>
              <pc2:cmMkLst xmlns:pc2="http://schemas.microsoft.com/office/powerpoint/2019/9/main/command">
                <pc:docMk/>
                <pc:sldMk cId="841891192" sldId="2147470967"/>
                <pc2:cmMk id="{42947B72-D1AA-DB41-B1DF-75CCE7ABEFC0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42.078" v="11"/>
              <pc2:cmMkLst xmlns:pc2="http://schemas.microsoft.com/office/powerpoint/2019/9/main/command">
                <pc:docMk/>
                <pc:sldMk cId="841891192" sldId="2147470967"/>
                <pc2:cmMk id="{2BF54BF3-D7F9-4B87-9379-76009F51BEC4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45.312" v="13"/>
        <pc:sldMkLst>
          <pc:docMk/>
          <pc:sldMk cId="2707660085" sldId="21474709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44.500" v="12"/>
              <pc2:cmMkLst xmlns:pc2="http://schemas.microsoft.com/office/powerpoint/2019/9/main/command">
                <pc:docMk/>
                <pc:sldMk cId="2707660085" sldId="2147470968"/>
                <pc2:cmMk id="{215E3D4F-D64E-7649-BA06-7ACDD721DC09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45.312" v="13"/>
              <pc2:cmMkLst xmlns:pc2="http://schemas.microsoft.com/office/powerpoint/2019/9/main/command">
                <pc:docMk/>
                <pc:sldMk cId="2707660085" sldId="2147470968"/>
                <pc2:cmMk id="{D6FE4AA5-1CC2-4959-BCC8-0DD74FB14365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50.219" v="14"/>
        <pc:sldMkLst>
          <pc:docMk/>
          <pc:sldMk cId="2398144223" sldId="214747096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50.219" v="14"/>
              <pc2:cmMkLst xmlns:pc2="http://schemas.microsoft.com/office/powerpoint/2019/9/main/command">
                <pc:docMk/>
                <pc:sldMk cId="2398144223" sldId="2147470969"/>
                <pc2:cmMk id="{E49900BE-1FD6-3743-8CE9-68B1647AA13B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52.594" v="15"/>
        <pc:sldMkLst>
          <pc:docMk/>
          <pc:sldMk cId="3715358644" sldId="214747097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52.594" v="15"/>
              <pc2:cmMkLst xmlns:pc2="http://schemas.microsoft.com/office/powerpoint/2019/9/main/command">
                <pc:docMk/>
                <pc:sldMk cId="3715358644" sldId="2147470970"/>
                <pc2:cmMk id="{551A2345-C126-834F-81AF-74087564156F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2:58.047" v="16"/>
        <pc:sldMkLst>
          <pc:docMk/>
          <pc:sldMk cId="1092638112" sldId="214747097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2:58.047" v="16"/>
              <pc2:cmMkLst xmlns:pc2="http://schemas.microsoft.com/office/powerpoint/2019/9/main/command">
                <pc:docMk/>
                <pc:sldMk cId="1092638112" sldId="2147470971"/>
                <pc2:cmMk id="{80DBBF76-0445-BE4C-8920-6CCFEBF9D379}"/>
              </pc2:cmMkLst>
            </pc226:cmChg>
          </p:ext>
        </pc:extLst>
      </pc:sldChg>
      <pc:sldChg chg="delCm">
        <pc:chgData name="Marcello Hideki Fernandes Otsuka" userId="S::marcellootsuka@arcoeducacao.com.br::e4a366a1-408d-497c-ab1e-4421cce592fd" providerId="AD" clId="Web-{DF676AB0-379E-0AA7-AA85-763225578544}" dt="2024-06-05T18:53:00.906" v="18"/>
        <pc:sldMkLst>
          <pc:docMk/>
          <pc:sldMk cId="90313829" sldId="21474709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3:00.391" v="17"/>
              <pc2:cmMkLst xmlns:pc2="http://schemas.microsoft.com/office/powerpoint/2019/9/main/command">
                <pc:docMk/>
                <pc:sldMk cId="90313829" sldId="2147470972"/>
                <pc2:cmMk id="{935E1E6B-8AE8-744C-8763-BD45FE3E57FF}"/>
              </pc2:cmMkLst>
            </pc226:cmChg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DF676AB0-379E-0AA7-AA85-763225578544}" dt="2024-06-05T18:53:00.906" v="18"/>
              <pc2:cmMkLst xmlns:pc2="http://schemas.microsoft.com/office/powerpoint/2019/9/main/command">
                <pc:docMk/>
                <pc:sldMk cId="90313829" sldId="2147470972"/>
                <pc2:cmMk id="{2AB694DC-EC6D-4CDB-A73A-1882EFEF6839}"/>
              </pc2:cmMkLst>
            </pc226:cmChg>
          </p:ext>
        </pc:extLst>
      </pc:sldChg>
    </pc:docChg>
  </pc:docChgLst>
  <pc:docChgLst>
    <pc:chgData name="Marcello Hideki Fernandes Otsuka" userId="S::marcellootsuka@arcoeducacao.com.br::e4a366a1-408d-497c-ab1e-4421cce592fd" providerId="AD" clId="Web-{C707D356-49DC-6E90-7838-91268EF0BF82}"/>
    <pc:docChg chg="">
      <pc:chgData name="Marcello Hideki Fernandes Otsuka" userId="S::marcellootsuka@arcoeducacao.com.br::e4a366a1-408d-497c-ab1e-4421cce592fd" providerId="AD" clId="Web-{C707D356-49DC-6E90-7838-91268EF0BF82}" dt="2024-06-05T18:47:45.784" v="0"/>
      <pc:docMkLst>
        <pc:docMk/>
      </pc:docMkLst>
      <pc:sldChg chg="delCm">
        <pc:chgData name="Marcello Hideki Fernandes Otsuka" userId="S::marcellootsuka@arcoeducacao.com.br::e4a366a1-408d-497c-ab1e-4421cce592fd" providerId="AD" clId="Web-{C707D356-49DC-6E90-7838-91268EF0BF82}" dt="2024-06-05T18:47:45.784" v="0"/>
        <pc:sldMkLst>
          <pc:docMk/>
          <pc:sldMk cId="1897714117" sldId="214747095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Marcello Hideki Fernandes Otsuka" userId="S::marcellootsuka@arcoeducacao.com.br::e4a366a1-408d-497c-ab1e-4421cce592fd" providerId="AD" clId="Web-{C707D356-49DC-6E90-7838-91268EF0BF82}" dt="2024-06-05T18:47:45.784" v="0"/>
              <pc2:cmMkLst xmlns:pc2="http://schemas.microsoft.com/office/powerpoint/2019/9/main/command">
                <pc:docMk/>
                <pc:sldMk cId="1897714117" sldId="2147470957"/>
                <pc2:cmMk id="{8BBBC972-8410-4DD3-B1F3-7E7B1AE1FF90}"/>
              </pc2:cmMkLst>
            </pc226:cmChg>
          </p:ext>
        </pc:extLst>
      </pc:sldChg>
    </pc:docChg>
  </pc:docChgLst>
  <pc:docChgLst>
    <pc:chgData name="Caio Pontes de Carvalho da Silva" userId="S::caiopontes@arcoeducacao.com.br::d13a86eb-afe3-4b50-8cf1-3d46eb74e422" providerId="AD" clId="Web-{4AA41D43-08A6-7DD5-B490-3BD068235E3C}"/>
    <pc:docChg chg="mod">
      <pc:chgData name="Caio Pontes de Carvalho da Silva" userId="S::caiopontes@arcoeducacao.com.br::d13a86eb-afe3-4b50-8cf1-3d46eb74e422" providerId="AD" clId="Web-{4AA41D43-08A6-7DD5-B490-3BD068235E3C}" dt="2024-05-27T14:07:00.951" v="1"/>
      <pc:docMkLst>
        <pc:docMk/>
      </pc:docMkLst>
      <pc:sldChg chg="addCm">
        <pc:chgData name="Caio Pontes de Carvalho da Silva" userId="S::caiopontes@arcoeducacao.com.br::d13a86eb-afe3-4b50-8cf1-3d46eb74e422" providerId="AD" clId="Web-{4AA41D43-08A6-7DD5-B490-3BD068235E3C}" dt="2024-05-27T14:07:00.951" v="1"/>
        <pc:sldMkLst>
          <pc:docMk/>
          <pc:sldMk cId="2243025714" sldId="21474709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Caio Pontes de Carvalho da Silva" userId="S::caiopontes@arcoeducacao.com.br::d13a86eb-afe3-4b50-8cf1-3d46eb74e422" providerId="AD" clId="Web-{4AA41D43-08A6-7DD5-B490-3BD068235E3C}" dt="2024-05-27T14:07:00.951" v="1"/>
              <pc2:cmMkLst xmlns:pc2="http://schemas.microsoft.com/office/powerpoint/2019/9/main/command">
                <pc:docMk/>
                <pc:sldMk cId="2243025714" sldId="2147470958"/>
                <pc2:cmMk id="{B8BEC6F9-853C-437C-BB63-53152242E85B}"/>
              </pc2:cmMkLst>
            </pc226:cmChg>
          </p:ext>
        </pc:extLst>
      </pc:sldChg>
    </pc:docChg>
  </pc:docChgLst>
  <pc:docChgLst>
    <pc:chgData name="Marcello Hideki Fernandes Otsuka" userId="S::marcellootsuka@arcoeducacao.com.br::e4a366a1-408d-497c-ab1e-4421cce592fd" providerId="AD" clId="Web-{F83A1167-5912-98CF-2C37-E0A7101048F1}"/>
    <pc:docChg chg="modSld">
      <pc:chgData name="Marcello Hideki Fernandes Otsuka" userId="S::marcellootsuka@arcoeducacao.com.br::e4a366a1-408d-497c-ab1e-4421cce592fd" providerId="AD" clId="Web-{F83A1167-5912-98CF-2C37-E0A7101048F1}" dt="2024-06-03T17:24:35.619" v="14" actId="20577"/>
      <pc:docMkLst>
        <pc:docMk/>
      </pc:docMkLst>
      <pc:sldChg chg="modSp">
        <pc:chgData name="Marcello Hideki Fernandes Otsuka" userId="S::marcellootsuka@arcoeducacao.com.br::e4a366a1-408d-497c-ab1e-4421cce592fd" providerId="AD" clId="Web-{F83A1167-5912-98CF-2C37-E0A7101048F1}" dt="2024-06-03T17:23:39.196" v="2" actId="20577"/>
        <pc:sldMkLst>
          <pc:docMk/>
          <pc:sldMk cId="2243025714" sldId="2147470958"/>
        </pc:sldMkLst>
        <pc:spChg chg="mod">
          <ac:chgData name="Marcello Hideki Fernandes Otsuka" userId="S::marcellootsuka@arcoeducacao.com.br::e4a366a1-408d-497c-ab1e-4421cce592fd" providerId="AD" clId="Web-{F83A1167-5912-98CF-2C37-E0A7101048F1}" dt="2024-06-03T17:23:39.196" v="2" actId="20577"/>
          <ac:spMkLst>
            <pc:docMk/>
            <pc:sldMk cId="2243025714" sldId="2147470958"/>
            <ac:spMk id="101" creationId="{1F601D99-AA0F-3DCE-BAE0-5790993FF606}"/>
          </ac:spMkLst>
        </pc:spChg>
      </pc:sldChg>
      <pc:sldChg chg="modSp">
        <pc:chgData name="Marcello Hideki Fernandes Otsuka" userId="S::marcellootsuka@arcoeducacao.com.br::e4a366a1-408d-497c-ab1e-4421cce592fd" providerId="AD" clId="Web-{F83A1167-5912-98CF-2C37-E0A7101048F1}" dt="2024-06-03T17:24:35.619" v="14" actId="20577"/>
        <pc:sldMkLst>
          <pc:docMk/>
          <pc:sldMk cId="3526698739" sldId="2147470965"/>
        </pc:sldMkLst>
        <pc:spChg chg="mod">
          <ac:chgData name="Marcello Hideki Fernandes Otsuka" userId="S::marcellootsuka@arcoeducacao.com.br::e4a366a1-408d-497c-ab1e-4421cce592fd" providerId="AD" clId="Web-{F83A1167-5912-98CF-2C37-E0A7101048F1}" dt="2024-06-03T17:24:21.056" v="6" actId="20577"/>
          <ac:spMkLst>
            <pc:docMk/>
            <pc:sldMk cId="3526698739" sldId="2147470965"/>
            <ac:spMk id="53" creationId="{8E43515F-D1BD-F6D5-B540-768546E6311D}"/>
          </ac:spMkLst>
        </pc:spChg>
        <pc:spChg chg="mod">
          <ac:chgData name="Marcello Hideki Fernandes Otsuka" userId="S::marcellootsuka@arcoeducacao.com.br::e4a366a1-408d-497c-ab1e-4421cce592fd" providerId="AD" clId="Web-{F83A1167-5912-98CF-2C37-E0A7101048F1}" dt="2024-06-03T17:24:14.806" v="3" actId="20577"/>
          <ac:spMkLst>
            <pc:docMk/>
            <pc:sldMk cId="3526698739" sldId="2147470965"/>
            <ac:spMk id="65" creationId="{C5A266D7-67A7-4243-0001-3BA457386AF0}"/>
          </ac:spMkLst>
        </pc:spChg>
        <pc:spChg chg="mod">
          <ac:chgData name="Marcello Hideki Fernandes Otsuka" userId="S::marcellootsuka@arcoeducacao.com.br::e4a366a1-408d-497c-ab1e-4421cce592fd" providerId="AD" clId="Web-{F83A1167-5912-98CF-2C37-E0A7101048F1}" dt="2024-06-03T17:24:17.072" v="5" actId="20577"/>
          <ac:spMkLst>
            <pc:docMk/>
            <pc:sldMk cId="3526698739" sldId="2147470965"/>
            <ac:spMk id="66" creationId="{7AFE1494-2460-7A3E-331B-38D11E3FC56C}"/>
          </ac:spMkLst>
        </pc:spChg>
        <pc:spChg chg="mod">
          <ac:chgData name="Marcello Hideki Fernandes Otsuka" userId="S::marcellootsuka@arcoeducacao.com.br::e4a366a1-408d-497c-ab1e-4421cce592fd" providerId="AD" clId="Web-{F83A1167-5912-98CF-2C37-E0A7101048F1}" dt="2024-06-03T17:24:35.619" v="14" actId="20577"/>
          <ac:spMkLst>
            <pc:docMk/>
            <pc:sldMk cId="3526698739" sldId="2147470965"/>
            <ac:spMk id="70" creationId="{6EBE8BB8-C731-F25D-E5BC-88E06EFD0909}"/>
          </ac:spMkLst>
        </pc:spChg>
      </pc:sldChg>
    </pc:docChg>
  </pc:docChgLst>
  <pc:docChgLst>
    <pc:chgData name="Marcello Hideki Fernandes Otsuka" userId="S::marcellootsuka@arcoeducacao.com.br::e4a366a1-408d-497c-ab1e-4421cce592fd" providerId="AD" clId="Web-{85595619-72B6-27BA-847F-AF7C278D13FF}"/>
    <pc:docChg chg="modSld sldOrd">
      <pc:chgData name="Marcello Hideki Fernandes Otsuka" userId="S::marcellootsuka@arcoeducacao.com.br::e4a366a1-408d-497c-ab1e-4421cce592fd" providerId="AD" clId="Web-{85595619-72B6-27BA-847F-AF7C278D13FF}" dt="2024-05-28T13:21:50.484" v="4"/>
      <pc:docMkLst>
        <pc:docMk/>
      </pc:docMkLst>
      <pc:sldChg chg="delSp ord">
        <pc:chgData name="Marcello Hideki Fernandes Otsuka" userId="S::marcellootsuka@arcoeducacao.com.br::e4a366a1-408d-497c-ab1e-4421cce592fd" providerId="AD" clId="Web-{85595619-72B6-27BA-847F-AF7C278D13FF}" dt="2024-05-28T13:21:50.484" v="4"/>
        <pc:sldMkLst>
          <pc:docMk/>
          <pc:sldMk cId="2243025714" sldId="2147470958"/>
        </pc:sldMkLst>
        <pc:picChg chg="del">
          <ac:chgData name="Marcello Hideki Fernandes Otsuka" userId="S::marcellootsuka@arcoeducacao.com.br::e4a366a1-408d-497c-ab1e-4421cce592fd" providerId="AD" clId="Web-{85595619-72B6-27BA-847F-AF7C278D13FF}" dt="2024-05-28T13:21:50.484" v="4"/>
          <ac:picMkLst>
            <pc:docMk/>
            <pc:sldMk cId="2243025714" sldId="2147470958"/>
            <ac:picMk id="7" creationId="{9E1CBB47-8640-A641-B27D-24AA7077BF4C}"/>
          </ac:picMkLst>
        </pc:picChg>
        <pc:picChg chg="del">
          <ac:chgData name="Marcello Hideki Fernandes Otsuka" userId="S::marcellootsuka@arcoeducacao.com.br::e4a366a1-408d-497c-ab1e-4421cce592fd" providerId="AD" clId="Web-{85595619-72B6-27BA-847F-AF7C278D13FF}" dt="2024-05-28T13:21:27.811" v="3"/>
          <ac:picMkLst>
            <pc:docMk/>
            <pc:sldMk cId="2243025714" sldId="2147470958"/>
            <ac:picMk id="12" creationId="{1A83CC14-BA9D-E18E-FC73-D0AC02FD21DD}"/>
          </ac:picMkLst>
        </pc:picChg>
      </pc:sldChg>
    </pc:docChg>
  </pc:docChgLst>
  <pc:docChgLst>
    <pc:chgData name="Marcos Santana Santos" userId="S::marcossantos@arcoeducacao.com.br::8c4aa213-167b-4ddf-af61-7b503e0f1590" providerId="AD" clId="Web-{94D647B5-B29A-B9DE-CEF5-418777B684DA}"/>
    <pc:docChg chg="">
      <pc:chgData name="Marcos Santana Santos" userId="S::marcossantos@arcoeducacao.com.br::8c4aa213-167b-4ddf-af61-7b503e0f1590" providerId="AD" clId="Web-{94D647B5-B29A-B9DE-CEF5-418777B684DA}" dt="2024-05-27T14:31:54.131" v="0"/>
      <pc:docMkLst>
        <pc:docMk/>
      </pc:docMkLst>
      <pc:sldChg chg="addCm">
        <pc:chgData name="Marcos Santana Santos" userId="S::marcossantos@arcoeducacao.com.br::8c4aa213-167b-4ddf-af61-7b503e0f1590" providerId="AD" clId="Web-{94D647B5-B29A-B9DE-CEF5-418777B684DA}" dt="2024-05-27T14:31:54.131" v="0"/>
        <pc:sldMkLst>
          <pc:docMk/>
          <pc:sldMk cId="2707660085" sldId="21474709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arcos Santana Santos" userId="S::marcossantos@arcoeducacao.com.br::8c4aa213-167b-4ddf-af61-7b503e0f1590" providerId="AD" clId="Web-{94D647B5-B29A-B9DE-CEF5-418777B684DA}" dt="2024-05-27T14:31:54.131" v="0"/>
              <pc2:cmMkLst xmlns:pc2="http://schemas.microsoft.com/office/powerpoint/2019/9/main/command">
                <pc:docMk/>
                <pc:sldMk cId="2707660085" sldId="2147470968"/>
                <pc2:cmMk id="{D6FE4AA5-1CC2-4959-BCC8-0DD74FB14365}"/>
              </pc2:cmMkLst>
            </pc226:cmChg>
          </p:ext>
        </pc:extLst>
      </pc:sldChg>
    </pc:docChg>
  </pc:docChgLst>
  <pc:docChgLst>
    <pc:chgData name="Marcello Hideki Fernandes Otsuka" userId="e4a366a1-408d-497c-ab1e-4421cce592fd" providerId="ADAL" clId="{507D808A-1049-E542-A573-FDA7EF7D9F7E}"/>
    <pc:docChg chg="undo redo custSel addSld delSld modSld sldOrd">
      <pc:chgData name="Marcello Hideki Fernandes Otsuka" userId="e4a366a1-408d-497c-ab1e-4421cce592fd" providerId="ADAL" clId="{507D808A-1049-E542-A573-FDA7EF7D9F7E}" dt="2024-05-28T22:53:33.484" v="4782" actId="553"/>
      <pc:docMkLst>
        <pc:docMk/>
      </pc:docMkLst>
      <pc:sldChg chg="delSp modSp mod setBg modCm">
        <pc:chgData name="Marcello Hideki Fernandes Otsuka" userId="e4a366a1-408d-497c-ab1e-4421cce592fd" providerId="ADAL" clId="{507D808A-1049-E542-A573-FDA7EF7D9F7E}" dt="2024-05-28T22:49:40.655" v="4776" actId="207"/>
        <pc:sldMkLst>
          <pc:docMk/>
          <pc:sldMk cId="855435159" sldId="2147470947"/>
        </pc:sldMkLst>
        <pc:spChg chg="mod">
          <ac:chgData name="Marcello Hideki Fernandes Otsuka" userId="e4a366a1-408d-497c-ab1e-4421cce592fd" providerId="ADAL" clId="{507D808A-1049-E542-A573-FDA7EF7D9F7E}" dt="2024-05-28T22:49:40.655" v="4776" actId="207"/>
          <ac:spMkLst>
            <pc:docMk/>
            <pc:sldMk cId="855435159" sldId="2147470947"/>
            <ac:spMk id="3" creationId="{8FC4339F-4722-749E-ED4D-2178C4126F2E}"/>
          </ac:spMkLst>
        </pc:spChg>
        <pc:spChg chg="mod">
          <ac:chgData name="Marcello Hideki Fernandes Otsuka" userId="e4a366a1-408d-497c-ab1e-4421cce592fd" providerId="ADAL" clId="{507D808A-1049-E542-A573-FDA7EF7D9F7E}" dt="2024-05-28T22:49:31.154" v="4768" actId="207"/>
          <ac:spMkLst>
            <pc:docMk/>
            <pc:sldMk cId="855435159" sldId="2147470947"/>
            <ac:spMk id="4" creationId="{429E9052-6239-FF3A-8FEC-C637141CE1B6}"/>
          </ac:spMkLst>
        </pc:spChg>
        <pc:spChg chg="mod">
          <ac:chgData name="Marcello Hideki Fernandes Otsuka" userId="e4a366a1-408d-497c-ab1e-4421cce592fd" providerId="ADAL" clId="{507D808A-1049-E542-A573-FDA7EF7D9F7E}" dt="2024-05-28T22:49:20.073" v="4764" actId="207"/>
          <ac:spMkLst>
            <pc:docMk/>
            <pc:sldMk cId="855435159" sldId="2147470947"/>
            <ac:spMk id="5" creationId="{9331FEA4-7FBC-CBEF-9827-07D504E51A9F}"/>
          </ac:spMkLst>
        </pc:spChg>
        <pc:spChg chg="mod">
          <ac:chgData name="Marcello Hideki Fernandes Otsuka" userId="e4a366a1-408d-497c-ab1e-4421cce592fd" providerId="ADAL" clId="{507D808A-1049-E542-A573-FDA7EF7D9F7E}" dt="2024-05-28T22:49:07.144" v="4758" actId="207"/>
          <ac:spMkLst>
            <pc:docMk/>
            <pc:sldMk cId="855435159" sldId="2147470947"/>
            <ac:spMk id="6" creationId="{CFB1DA04-39ED-F998-B423-ACFB7CFF95CD}"/>
          </ac:spMkLst>
        </pc:spChg>
        <pc:spChg chg="del">
          <ac:chgData name="Marcello Hideki Fernandes Otsuka" userId="e4a366a1-408d-497c-ab1e-4421cce592fd" providerId="ADAL" clId="{507D808A-1049-E542-A573-FDA7EF7D9F7E}" dt="2024-05-25T13:29:48.343" v="365" actId="478"/>
          <ac:spMkLst>
            <pc:docMk/>
            <pc:sldMk cId="855435159" sldId="2147470947"/>
            <ac:spMk id="46" creationId="{6B36D627-B204-5B92-3FB0-67BE97EDAEDB}"/>
          </ac:spMkLst>
        </pc:spChg>
        <pc:spChg chg="mod">
          <ac:chgData name="Marcello Hideki Fernandes Otsuka" userId="e4a366a1-408d-497c-ab1e-4421cce592fd" providerId="ADAL" clId="{507D808A-1049-E542-A573-FDA7EF7D9F7E}" dt="2024-05-25T15:40:06.589" v="942" actId="20577"/>
          <ac:spMkLst>
            <pc:docMk/>
            <pc:sldMk cId="855435159" sldId="2147470947"/>
            <ac:spMk id="47" creationId="{E664DFE9-A2F1-F43F-17C9-07AF1987EC3C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e4a366a1-408d-497c-ab1e-4421cce592fd" providerId="ADAL" clId="{507D808A-1049-E542-A573-FDA7EF7D9F7E}" dt="2024-05-25T15:40:06.589" v="942" actId="20577"/>
              <pc2:cmMkLst xmlns:pc2="http://schemas.microsoft.com/office/powerpoint/2019/9/main/command">
                <pc:docMk/>
                <pc:sldMk cId="855435159" sldId="2147470947"/>
                <pc2:cmMk id="{18800BC4-D71F-4808-B510-6C3FD7BF357B}"/>
              </pc2:cmMkLst>
            </pc226:cmChg>
          </p:ext>
        </pc:extLst>
      </pc:sldChg>
      <pc:sldChg chg="addSp modSp mod ord setBg">
        <pc:chgData name="Marcello Hideki Fernandes Otsuka" userId="e4a366a1-408d-497c-ab1e-4421cce592fd" providerId="ADAL" clId="{507D808A-1049-E542-A573-FDA7EF7D9F7E}" dt="2024-05-25T16:25:13.790" v="1906" actId="1076"/>
        <pc:sldMkLst>
          <pc:docMk/>
          <pc:sldMk cId="2243025714" sldId="2147470958"/>
        </pc:sldMkLst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2" creationId="{5EB6E232-64D7-1D53-2BD5-9E4D39A4B629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3" creationId="{A7D28C85-6C38-E827-83EB-CA726CE72D7E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4" creationId="{27B12177-A00C-19BF-C4C0-6F0F9E863E17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5" creationId="{50D3EAE2-7646-97DF-3904-EC6FFDDC683B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6" creationId="{19426FC6-34EC-DB84-5CEF-5EAFCB3964DB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46" creationId="{59CC983D-BE35-3636-48C8-1CA6FC37DDA4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51" creationId="{018DF377-CA86-A39B-02D3-735309C3AB31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63" creationId="{9AB8782F-F019-ED5C-802E-99BB9F680EDD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65" creationId="{EED32F3C-9968-CA77-25A7-F5B0779BD086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74" creationId="{DF792251-2E77-2878-F70B-EEC31B63E367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75" creationId="{C579145C-460B-BC78-8273-CAF0256C869F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78" creationId="{F1C80431-5419-C138-92A2-2B64222367A5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79" creationId="{227F3402-9F5B-D29A-2A2E-6A6E3C030C2C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80" creationId="{01E0FDEC-96AC-D0DF-AB82-39E88D065738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81" creationId="{4E1ACC6E-E9D0-38B9-F180-74A64AE4A29B}"/>
          </ac:spMkLst>
        </pc:spChg>
        <pc:spChg chg="mod">
          <ac:chgData name="Marcello Hideki Fernandes Otsuka" userId="e4a366a1-408d-497c-ab1e-4421cce592fd" providerId="ADAL" clId="{507D808A-1049-E542-A573-FDA7EF7D9F7E}" dt="2024-05-25T16:25:04.943" v="1904" actId="1038"/>
          <ac:spMkLst>
            <pc:docMk/>
            <pc:sldMk cId="2243025714" sldId="2147470958"/>
            <ac:spMk id="97" creationId="{A675A1DB-1C0A-C8EE-4276-D05D797BA41E}"/>
          </ac:spMkLst>
        </pc:spChg>
        <pc:spChg chg="mod">
          <ac:chgData name="Marcello Hideki Fernandes Otsuka" userId="e4a366a1-408d-497c-ab1e-4421cce592fd" providerId="ADAL" clId="{507D808A-1049-E542-A573-FDA7EF7D9F7E}" dt="2024-05-25T16:25:04.943" v="1904" actId="1038"/>
          <ac:spMkLst>
            <pc:docMk/>
            <pc:sldMk cId="2243025714" sldId="2147470958"/>
            <ac:spMk id="98" creationId="{179134D7-BF86-0ECF-6E57-95A8829F8E89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99" creationId="{A391D5BB-2D70-D01C-FF62-78FE9F753994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00" creationId="{77F56169-91B1-E6B4-3D80-8FC2E349B52B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01" creationId="{1F601D99-AA0F-3DCE-BAE0-5790993FF606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03" creationId="{CC2BE27E-0578-3B79-584B-01B3355B3093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09" creationId="{CF8FA764-0D5C-3FDE-4A53-2E626E4FE997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10" creationId="{BA3D46FD-F5CF-F143-0A40-40277C40685F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11" creationId="{A41EFEB0-D6EA-D504-99A0-8E4BE592F8C8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12" creationId="{E5601538-C140-7E9D-01DB-6D313BF9C562}"/>
          </ac:spMkLst>
        </pc:spChg>
        <pc:spChg chg="mod">
          <ac:chgData name="Marcello Hideki Fernandes Otsuka" userId="e4a366a1-408d-497c-ab1e-4421cce592fd" providerId="ADAL" clId="{507D808A-1049-E542-A573-FDA7EF7D9F7E}" dt="2024-05-25T16:24:54.803" v="1891" actId="1076"/>
          <ac:spMkLst>
            <pc:docMk/>
            <pc:sldMk cId="2243025714" sldId="2147470958"/>
            <ac:spMk id="151" creationId="{6C1408A6-A5F5-DFE8-E355-501EF0CD69DB}"/>
          </ac:spMkLst>
        </pc:spChg>
        <pc:grpChg chg="mod">
          <ac:chgData name="Marcello Hideki Fernandes Otsuka" userId="e4a366a1-408d-497c-ab1e-4421cce592fd" providerId="ADAL" clId="{507D808A-1049-E542-A573-FDA7EF7D9F7E}" dt="2024-05-25T16:24:54.803" v="1891" actId="1076"/>
          <ac:grpSpMkLst>
            <pc:docMk/>
            <pc:sldMk cId="2243025714" sldId="2147470958"/>
            <ac:grpSpMk id="9" creationId="{BDF95969-A6F8-A7F0-1CB3-200DA1C04864}"/>
          </ac:grpSpMkLst>
        </pc:grpChg>
        <pc:grpChg chg="mod">
          <ac:chgData name="Marcello Hideki Fernandes Otsuka" userId="e4a366a1-408d-497c-ab1e-4421cce592fd" providerId="ADAL" clId="{507D808A-1049-E542-A573-FDA7EF7D9F7E}" dt="2024-05-25T16:24:54.803" v="1891" actId="1076"/>
          <ac:grpSpMkLst>
            <pc:docMk/>
            <pc:sldMk cId="2243025714" sldId="2147470958"/>
            <ac:grpSpMk id="23" creationId="{F49A18B6-323E-86F2-1DA0-36919FF91B81}"/>
          </ac:grpSpMkLst>
        </pc:grpChg>
        <pc:grpChg chg="mod">
          <ac:chgData name="Marcello Hideki Fernandes Otsuka" userId="e4a366a1-408d-497c-ab1e-4421cce592fd" providerId="ADAL" clId="{507D808A-1049-E542-A573-FDA7EF7D9F7E}" dt="2024-05-25T16:24:54.803" v="1891" actId="1076"/>
          <ac:grpSpMkLst>
            <pc:docMk/>
            <pc:sldMk cId="2243025714" sldId="2147470958"/>
            <ac:grpSpMk id="59" creationId="{45348BD1-F95E-ACDA-0A70-377C2746A9F8}"/>
          </ac:grpSpMkLst>
        </pc:grpChg>
        <pc:grpChg chg="mod">
          <ac:chgData name="Marcello Hideki Fernandes Otsuka" userId="e4a366a1-408d-497c-ab1e-4421cce592fd" providerId="ADAL" clId="{507D808A-1049-E542-A573-FDA7EF7D9F7E}" dt="2024-05-25T16:24:54.803" v="1891" actId="1076"/>
          <ac:grpSpMkLst>
            <pc:docMk/>
            <pc:sldMk cId="2243025714" sldId="2147470958"/>
            <ac:grpSpMk id="60" creationId="{CBEB82D7-FB30-60B3-CF49-1DB414A3031D}"/>
          </ac:grpSpMkLst>
        </pc:grp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7" creationId="{9E1CBB47-8640-A641-B27D-24AA7077BF4C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8" creationId="{AE753BBE-F7DF-716A-DD5B-117C225D9852}"/>
          </ac:picMkLst>
        </pc:picChg>
        <pc:picChg chg="add mod">
          <ac:chgData name="Marcello Hideki Fernandes Otsuka" userId="e4a366a1-408d-497c-ab1e-4421cce592fd" providerId="ADAL" clId="{507D808A-1049-E542-A573-FDA7EF7D9F7E}" dt="2024-05-25T16:25:13.790" v="1906" actId="1076"/>
          <ac:picMkLst>
            <pc:docMk/>
            <pc:sldMk cId="2243025714" sldId="2147470958"/>
            <ac:picMk id="12" creationId="{1A83CC14-BA9D-E18E-FC73-D0AC02FD21DD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47" creationId="{6A29DDA5-1FC6-188E-6986-8187C57E3F76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48" creationId="{CD8D13F3-94F6-1224-DDD0-3E80850CA390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49" creationId="{C3DA8E71-FBA9-A9AB-D69C-A1164A45A623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52" creationId="{95EB61E5-C167-D72A-E65E-61D07E15595E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54" creationId="{FE11D1C4-9779-6164-189C-8E072E880F4B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61" creationId="{A9A419E0-91CC-90E9-026E-5E17FA9A4072}"/>
          </ac:picMkLst>
        </pc:picChg>
        <pc:picChg chg="mod">
          <ac:chgData name="Marcello Hideki Fernandes Otsuka" userId="e4a366a1-408d-497c-ab1e-4421cce592fd" providerId="ADAL" clId="{507D808A-1049-E542-A573-FDA7EF7D9F7E}" dt="2024-05-25T16:25:04.943" v="1904" actId="1038"/>
          <ac:picMkLst>
            <pc:docMk/>
            <pc:sldMk cId="2243025714" sldId="2147470958"/>
            <ac:picMk id="95" creationId="{07CA3660-59DF-8F04-A00B-24F948F180B7}"/>
          </ac:picMkLst>
        </pc:picChg>
        <pc:picChg chg="mod">
          <ac:chgData name="Marcello Hideki Fernandes Otsuka" userId="e4a366a1-408d-497c-ab1e-4421cce592fd" providerId="ADAL" clId="{507D808A-1049-E542-A573-FDA7EF7D9F7E}" dt="2024-05-25T16:25:04.943" v="1904" actId="1038"/>
          <ac:picMkLst>
            <pc:docMk/>
            <pc:sldMk cId="2243025714" sldId="2147470958"/>
            <ac:picMk id="96" creationId="{3E91BCA0-E98B-F2F7-3BD5-A1F3EF7215F0}"/>
          </ac:picMkLst>
        </pc:picChg>
        <pc:picChg chg="mod">
          <ac:chgData name="Marcello Hideki Fernandes Otsuka" userId="e4a366a1-408d-497c-ab1e-4421cce592fd" providerId="ADAL" clId="{507D808A-1049-E542-A573-FDA7EF7D9F7E}" dt="2024-05-25T16:24:54.803" v="1891" actId="1076"/>
          <ac:picMkLst>
            <pc:docMk/>
            <pc:sldMk cId="2243025714" sldId="2147470958"/>
            <ac:picMk id="150" creationId="{C50B8917-4F39-5254-8368-5E2ABD9C8811}"/>
          </ac:picMkLst>
        </pc:pic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43" creationId="{3C126AEC-0C2F-CDC8-4F98-E963A859A428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44" creationId="{415E8951-6732-FA8A-3E7C-AB6674F28378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45" creationId="{2B1DDBD7-3273-6ABE-086D-E0874B9D4E42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50" creationId="{BB28F5ED-E849-5BAD-DE85-2E40C2AC948C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57" creationId="{830A9EB4-A645-14C3-F93B-5C8D1C8A98DB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70" creationId="{8E591493-BF60-4AF3-29B6-4E0DE87DCECF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76" creationId="{08B0E842-75F8-3A0C-6425-06DC55766A70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120" creationId="{0E941393-7238-4D3A-7E37-6A53E47A6732}"/>
          </ac:cxnSpMkLst>
        </pc:cxnChg>
        <pc:cxnChg chg="mod">
          <ac:chgData name="Marcello Hideki Fernandes Otsuka" userId="e4a366a1-408d-497c-ab1e-4421cce592fd" providerId="ADAL" clId="{507D808A-1049-E542-A573-FDA7EF7D9F7E}" dt="2024-05-25T16:24:54.803" v="1891" actId="1076"/>
          <ac:cxnSpMkLst>
            <pc:docMk/>
            <pc:sldMk cId="2243025714" sldId="2147470958"/>
            <ac:cxnSpMk id="146" creationId="{60891F00-5633-9BC0-7776-9426B17F1CDD}"/>
          </ac:cxnSpMkLst>
        </pc:cxnChg>
      </pc:sldChg>
      <pc:sldChg chg="modSp mod ord setBg">
        <pc:chgData name="Marcello Hideki Fernandes Otsuka" userId="e4a366a1-408d-497c-ab1e-4421cce592fd" providerId="ADAL" clId="{507D808A-1049-E542-A573-FDA7EF7D9F7E}" dt="2024-05-25T16:10:18.423" v="1788"/>
        <pc:sldMkLst>
          <pc:docMk/>
          <pc:sldMk cId="3345480610" sldId="2147470959"/>
        </pc:sldMkLst>
        <pc:spChg chg="mod">
          <ac:chgData name="Marcello Hideki Fernandes Otsuka" userId="e4a366a1-408d-497c-ab1e-4421cce592fd" providerId="ADAL" clId="{507D808A-1049-E542-A573-FDA7EF7D9F7E}" dt="2024-05-25T12:51:48.280" v="99" actId="207"/>
          <ac:spMkLst>
            <pc:docMk/>
            <pc:sldMk cId="3345480610" sldId="2147470959"/>
            <ac:spMk id="13" creationId="{B2BD0A2A-3E68-300D-594A-A036BCE3FFB4}"/>
          </ac:spMkLst>
        </pc:spChg>
        <pc:spChg chg="mod">
          <ac:chgData name="Marcello Hideki Fernandes Otsuka" userId="e4a366a1-408d-497c-ab1e-4421cce592fd" providerId="ADAL" clId="{507D808A-1049-E542-A573-FDA7EF7D9F7E}" dt="2024-05-25T13:11:23.650" v="269" actId="207"/>
          <ac:spMkLst>
            <pc:docMk/>
            <pc:sldMk cId="3345480610" sldId="2147470959"/>
            <ac:spMk id="14" creationId="{CA2E6046-DC9B-93C6-EDCC-45F4A1DAF781}"/>
          </ac:spMkLst>
        </pc:spChg>
        <pc:picChg chg="mod">
          <ac:chgData name="Marcello Hideki Fernandes Otsuka" userId="e4a366a1-408d-497c-ab1e-4421cce592fd" providerId="ADAL" clId="{507D808A-1049-E542-A573-FDA7EF7D9F7E}" dt="2024-05-25T13:11:03.636" v="268"/>
          <ac:picMkLst>
            <pc:docMk/>
            <pc:sldMk cId="3345480610" sldId="2147470959"/>
            <ac:picMk id="12" creationId="{9914E81F-3F65-3AE8-602E-65900530FB65}"/>
          </ac:picMkLst>
        </pc:picChg>
      </pc:sldChg>
      <pc:sldChg chg="del">
        <pc:chgData name="Marcello Hideki Fernandes Otsuka" userId="e4a366a1-408d-497c-ab1e-4421cce592fd" providerId="ADAL" clId="{507D808A-1049-E542-A573-FDA7EF7D9F7E}" dt="2024-05-25T13:09:44.124" v="263" actId="2696"/>
        <pc:sldMkLst>
          <pc:docMk/>
          <pc:sldMk cId="574772695" sldId="2147470960"/>
        </pc:sldMkLst>
      </pc:sldChg>
      <pc:sldChg chg="addSp delSp modSp mod ord setBg">
        <pc:chgData name="Marcello Hideki Fernandes Otsuka" userId="e4a366a1-408d-497c-ab1e-4421cce592fd" providerId="ADAL" clId="{507D808A-1049-E542-A573-FDA7EF7D9F7E}" dt="2024-05-28T22:53:33.484" v="4782" actId="553"/>
        <pc:sldMkLst>
          <pc:docMk/>
          <pc:sldMk cId="1441651536" sldId="2147470962"/>
        </pc:sldMkLst>
        <pc:spChg chg="add del mod">
          <ac:chgData name="Marcello Hideki Fernandes Otsuka" userId="e4a366a1-408d-497c-ab1e-4421cce592fd" providerId="ADAL" clId="{507D808A-1049-E542-A573-FDA7EF7D9F7E}" dt="2024-05-25T14:21:57.561" v="820" actId="21"/>
          <ac:spMkLst>
            <pc:docMk/>
            <pc:sldMk cId="1441651536" sldId="2147470962"/>
            <ac:spMk id="2" creationId="{EBC788D3-F850-923A-9635-7D83945E9C09}"/>
          </ac:spMkLst>
        </pc:spChg>
        <pc:spChg chg="add del mod">
          <ac:chgData name="Marcello Hideki Fernandes Otsuka" userId="e4a366a1-408d-497c-ab1e-4421cce592fd" providerId="ADAL" clId="{507D808A-1049-E542-A573-FDA7EF7D9F7E}" dt="2024-05-25T13:03:13.346" v="252" actId="478"/>
          <ac:spMkLst>
            <pc:docMk/>
            <pc:sldMk cId="1441651536" sldId="2147470962"/>
            <ac:spMk id="7" creationId="{1D1326AE-7A4A-77D6-73AB-D1E3BA4365E1}"/>
          </ac:spMkLst>
        </pc:spChg>
        <pc:spChg chg="mod">
          <ac:chgData name="Marcello Hideki Fernandes Otsuka" userId="e4a366a1-408d-497c-ab1e-4421cce592fd" providerId="ADAL" clId="{507D808A-1049-E542-A573-FDA7EF7D9F7E}" dt="2024-05-25T13:56:03.077" v="550" actId="20577"/>
          <ac:spMkLst>
            <pc:docMk/>
            <pc:sldMk cId="1441651536" sldId="2147470962"/>
            <ac:spMk id="9" creationId="{71B967FC-965C-C00A-52A6-210B066064A3}"/>
          </ac:spMkLst>
        </pc:spChg>
        <pc:spChg chg="add del mod">
          <ac:chgData name="Marcello Hideki Fernandes Otsuka" userId="e4a366a1-408d-497c-ab1e-4421cce592fd" providerId="ADAL" clId="{507D808A-1049-E542-A573-FDA7EF7D9F7E}" dt="2024-05-25T13:30:57.601" v="368"/>
          <ac:spMkLst>
            <pc:docMk/>
            <pc:sldMk cId="1441651536" sldId="2147470962"/>
            <ac:spMk id="10" creationId="{6992B77F-1668-8BF9-AD17-1290E5D767D5}"/>
          </ac:spMkLst>
        </pc:spChg>
        <pc:spChg chg="add mod">
          <ac:chgData name="Marcello Hideki Fernandes Otsuka" userId="e4a366a1-408d-497c-ab1e-4421cce592fd" providerId="ADAL" clId="{507D808A-1049-E542-A573-FDA7EF7D9F7E}" dt="2024-05-25T13:56:18.515" v="567" actId="20577"/>
          <ac:spMkLst>
            <pc:docMk/>
            <pc:sldMk cId="1441651536" sldId="2147470962"/>
            <ac:spMk id="11" creationId="{7940AA50-A1EC-5026-8225-951D7ED29E6F}"/>
          </ac:spMkLst>
        </pc:spChg>
        <pc:spChg chg="mod">
          <ac:chgData name="Marcello Hideki Fernandes Otsuka" userId="e4a366a1-408d-497c-ab1e-4421cce592fd" providerId="ADAL" clId="{507D808A-1049-E542-A573-FDA7EF7D9F7E}" dt="2024-05-25T14:05:45.831" v="773" actId="1076"/>
          <ac:spMkLst>
            <pc:docMk/>
            <pc:sldMk cId="1441651536" sldId="2147470962"/>
            <ac:spMk id="12" creationId="{0A9EF6C2-5932-C86C-0CC5-141195B20153}"/>
          </ac:spMkLst>
        </pc:spChg>
        <pc:spChg chg="mod">
          <ac:chgData name="Marcello Hideki Fernandes Otsuka" userId="e4a366a1-408d-497c-ab1e-4421cce592fd" providerId="ADAL" clId="{507D808A-1049-E542-A573-FDA7EF7D9F7E}" dt="2024-05-25T22:54:00.013" v="4702" actId="113"/>
          <ac:spMkLst>
            <pc:docMk/>
            <pc:sldMk cId="1441651536" sldId="2147470962"/>
            <ac:spMk id="13" creationId="{CBA76382-19FF-489D-0B2D-908D8017102B}"/>
          </ac:spMkLst>
        </pc:spChg>
        <pc:spChg chg="add del mod">
          <ac:chgData name="Marcello Hideki Fernandes Otsuka" userId="e4a366a1-408d-497c-ab1e-4421cce592fd" providerId="ADAL" clId="{507D808A-1049-E542-A573-FDA7EF7D9F7E}" dt="2024-05-25T13:53:34.141" v="434" actId="478"/>
          <ac:spMkLst>
            <pc:docMk/>
            <pc:sldMk cId="1441651536" sldId="2147470962"/>
            <ac:spMk id="14" creationId="{A832E1DE-8CD6-3DBD-D140-B05F4B61E1CE}"/>
          </ac:spMkLst>
        </pc:spChg>
        <pc:spChg chg="mod">
          <ac:chgData name="Marcello Hideki Fernandes Otsuka" userId="e4a366a1-408d-497c-ab1e-4421cce592fd" providerId="ADAL" clId="{507D808A-1049-E542-A573-FDA7EF7D9F7E}" dt="2024-05-25T13:53:01.221" v="426" actId="14100"/>
          <ac:spMkLst>
            <pc:docMk/>
            <pc:sldMk cId="1441651536" sldId="2147470962"/>
            <ac:spMk id="25" creationId="{9B8687CF-BB44-8625-5456-9170FAC03A3D}"/>
          </ac:spMkLst>
        </pc:spChg>
        <pc:spChg chg="del mod">
          <ac:chgData name="Marcello Hideki Fernandes Otsuka" userId="e4a366a1-408d-497c-ab1e-4421cce592fd" providerId="ADAL" clId="{507D808A-1049-E542-A573-FDA7EF7D9F7E}" dt="2024-05-25T13:53:39.627" v="435" actId="478"/>
          <ac:spMkLst>
            <pc:docMk/>
            <pc:sldMk cId="1441651536" sldId="2147470962"/>
            <ac:spMk id="26" creationId="{CDC0E1FA-9DE9-5ABC-2324-F00BA382B575}"/>
          </ac:spMkLst>
        </pc:spChg>
        <pc:spChg chg="add mod">
          <ac:chgData name="Marcello Hideki Fernandes Otsuka" userId="e4a366a1-408d-497c-ab1e-4421cce592fd" providerId="ADAL" clId="{507D808A-1049-E542-A573-FDA7EF7D9F7E}" dt="2024-05-25T13:54:02.050" v="441" actId="167"/>
          <ac:spMkLst>
            <pc:docMk/>
            <pc:sldMk cId="1441651536" sldId="2147470962"/>
            <ac:spMk id="27" creationId="{AAB838AB-AA34-CF1F-8CD0-670B929B0FCD}"/>
          </ac:spMkLst>
        </pc:spChg>
        <pc:spChg chg="add del mod">
          <ac:chgData name="Marcello Hideki Fernandes Otsuka" userId="e4a366a1-408d-497c-ab1e-4421cce592fd" providerId="ADAL" clId="{507D808A-1049-E542-A573-FDA7EF7D9F7E}" dt="2024-05-25T13:53:51.873" v="440" actId="478"/>
          <ac:spMkLst>
            <pc:docMk/>
            <pc:sldMk cId="1441651536" sldId="2147470962"/>
            <ac:spMk id="28" creationId="{AEAB6D78-CF4C-B7E2-0462-70E466EB4497}"/>
          </ac:spMkLst>
        </pc:spChg>
        <pc:spChg chg="add del mod">
          <ac:chgData name="Marcello Hideki Fernandes Otsuka" userId="e4a366a1-408d-497c-ab1e-4421cce592fd" providerId="ADAL" clId="{507D808A-1049-E542-A573-FDA7EF7D9F7E}" dt="2024-05-25T13:57:01.325" v="584" actId="478"/>
          <ac:spMkLst>
            <pc:docMk/>
            <pc:sldMk cId="1441651536" sldId="2147470962"/>
            <ac:spMk id="32" creationId="{0407EBCB-AE14-267F-5A5C-D6EE136CC2BA}"/>
          </ac:spMkLst>
        </pc:spChg>
        <pc:spChg chg="add del mod">
          <ac:chgData name="Marcello Hideki Fernandes Otsuka" userId="e4a366a1-408d-497c-ab1e-4421cce592fd" providerId="ADAL" clId="{507D808A-1049-E542-A573-FDA7EF7D9F7E}" dt="2024-05-25T14:10:18.963" v="795" actId="478"/>
          <ac:spMkLst>
            <pc:docMk/>
            <pc:sldMk cId="1441651536" sldId="2147470962"/>
            <ac:spMk id="39" creationId="{963EBA77-F003-CDEA-A5C6-F6AC4EBAE900}"/>
          </ac:spMkLst>
        </pc:spChg>
        <pc:spChg chg="add mod">
          <ac:chgData name="Marcello Hideki Fernandes Otsuka" userId="e4a366a1-408d-497c-ab1e-4421cce592fd" providerId="ADAL" clId="{507D808A-1049-E542-A573-FDA7EF7D9F7E}" dt="2024-05-25T17:56:32.702" v="4633" actId="20577"/>
          <ac:spMkLst>
            <pc:docMk/>
            <pc:sldMk cId="1441651536" sldId="2147470962"/>
            <ac:spMk id="40" creationId="{2AF2BEF6-C358-710A-3C05-CF93A0AAFBDD}"/>
          </ac:spMkLst>
        </pc:spChg>
        <pc:picChg chg="add del mod">
          <ac:chgData name="Marcello Hideki Fernandes Otsuka" userId="e4a366a1-408d-497c-ab1e-4421cce592fd" providerId="ADAL" clId="{507D808A-1049-E542-A573-FDA7EF7D9F7E}" dt="2024-05-25T13:04:03.315" v="261" actId="478"/>
          <ac:picMkLst>
            <pc:docMk/>
            <pc:sldMk cId="1441651536" sldId="2147470962"/>
            <ac:picMk id="4" creationId="{8E2FC097-8D0A-50BA-86A3-361CDD480587}"/>
          </ac:picMkLst>
        </pc:picChg>
        <pc:picChg chg="add mod">
          <ac:chgData name="Marcello Hideki Fernandes Otsuka" userId="e4a366a1-408d-497c-ab1e-4421cce592fd" providerId="ADAL" clId="{507D808A-1049-E542-A573-FDA7EF7D9F7E}" dt="2024-05-26T22:51:59.503" v="4746" actId="14100"/>
          <ac:picMkLst>
            <pc:docMk/>
            <pc:sldMk cId="1441651536" sldId="2147470962"/>
            <ac:picMk id="6" creationId="{2E240586-0CDC-965E-B4CE-CC80DB2B2350}"/>
          </ac:picMkLst>
        </pc:picChg>
        <pc:picChg chg="add del mod">
          <ac:chgData name="Marcello Hideki Fernandes Otsuka" userId="e4a366a1-408d-497c-ab1e-4421cce592fd" providerId="ADAL" clId="{507D808A-1049-E542-A573-FDA7EF7D9F7E}" dt="2024-05-25T13:03:10.782" v="251" actId="478"/>
          <ac:picMkLst>
            <pc:docMk/>
            <pc:sldMk cId="1441651536" sldId="2147470962"/>
            <ac:picMk id="8" creationId="{0C1B3E0F-FD13-E405-88D5-C7EB2FC5ED8E}"/>
          </ac:picMkLst>
        </pc:picChg>
        <pc:picChg chg="mod">
          <ac:chgData name="Marcello Hideki Fernandes Otsuka" userId="e4a366a1-408d-497c-ab1e-4421cce592fd" providerId="ADAL" clId="{507D808A-1049-E542-A573-FDA7EF7D9F7E}" dt="2024-05-28T22:53:16.985" v="4780" actId="553"/>
          <ac:picMkLst>
            <pc:docMk/>
            <pc:sldMk cId="1441651536" sldId="2147470962"/>
            <ac:picMk id="18" creationId="{1E738BE3-BF09-7C31-278F-FA73B416E7DC}"/>
          </ac:picMkLst>
        </pc:picChg>
        <pc:picChg chg="mod">
          <ac:chgData name="Marcello Hideki Fernandes Otsuka" userId="e4a366a1-408d-497c-ab1e-4421cce592fd" providerId="ADAL" clId="{507D808A-1049-E542-A573-FDA7EF7D9F7E}" dt="2024-05-28T22:53:33.484" v="4782" actId="553"/>
          <ac:picMkLst>
            <pc:docMk/>
            <pc:sldMk cId="1441651536" sldId="2147470962"/>
            <ac:picMk id="19" creationId="{4F19BC0E-4612-B3E2-BAB3-65C17FFF86FF}"/>
          </ac:picMkLst>
        </pc:picChg>
        <pc:picChg chg="mod">
          <ac:chgData name="Marcello Hideki Fernandes Otsuka" userId="e4a366a1-408d-497c-ab1e-4421cce592fd" providerId="ADAL" clId="{507D808A-1049-E542-A573-FDA7EF7D9F7E}" dt="2024-05-28T22:53:26.114" v="4781" actId="553"/>
          <ac:picMkLst>
            <pc:docMk/>
            <pc:sldMk cId="1441651536" sldId="2147470962"/>
            <ac:picMk id="21" creationId="{FAD4F377-61B5-0D72-4D88-4730F0646791}"/>
          </ac:picMkLst>
        </pc:picChg>
        <pc:picChg chg="mod">
          <ac:chgData name="Marcello Hideki Fernandes Otsuka" userId="e4a366a1-408d-497c-ab1e-4421cce592fd" providerId="ADAL" clId="{507D808A-1049-E542-A573-FDA7EF7D9F7E}" dt="2024-05-28T22:53:16.985" v="4780" actId="553"/>
          <ac:picMkLst>
            <pc:docMk/>
            <pc:sldMk cId="1441651536" sldId="2147470962"/>
            <ac:picMk id="23" creationId="{6948099B-1572-6C3D-2E1B-78CEC82B0356}"/>
          </ac:picMkLst>
        </pc:picChg>
        <pc:picChg chg="mod">
          <ac:chgData name="Marcello Hideki Fernandes Otsuka" userId="e4a366a1-408d-497c-ab1e-4421cce592fd" providerId="ADAL" clId="{507D808A-1049-E542-A573-FDA7EF7D9F7E}" dt="2024-05-28T22:53:26.114" v="4781" actId="553"/>
          <ac:picMkLst>
            <pc:docMk/>
            <pc:sldMk cId="1441651536" sldId="2147470962"/>
            <ac:picMk id="24" creationId="{3F17C790-DE98-D777-B4E4-52081A593E80}"/>
          </ac:picMkLst>
        </pc:picChg>
        <pc:picChg chg="add mod">
          <ac:chgData name="Marcello Hideki Fernandes Otsuka" userId="e4a366a1-408d-497c-ab1e-4421cce592fd" providerId="ADAL" clId="{507D808A-1049-E542-A573-FDA7EF7D9F7E}" dt="2024-05-28T22:53:16.985" v="4780" actId="553"/>
          <ac:picMkLst>
            <pc:docMk/>
            <pc:sldMk cId="1441651536" sldId="2147470962"/>
            <ac:picMk id="33" creationId="{0759C9B0-ACD0-EACF-7123-198B2B02DBC6}"/>
          </ac:picMkLst>
        </pc:picChg>
        <pc:picChg chg="add mod">
          <ac:chgData name="Marcello Hideki Fernandes Otsuka" userId="e4a366a1-408d-497c-ab1e-4421cce592fd" providerId="ADAL" clId="{507D808A-1049-E542-A573-FDA7EF7D9F7E}" dt="2024-05-28T22:53:26.114" v="4781" actId="553"/>
          <ac:picMkLst>
            <pc:docMk/>
            <pc:sldMk cId="1441651536" sldId="2147470962"/>
            <ac:picMk id="34" creationId="{C5BD21E3-37C7-9ABA-31CB-C2B40DCEAA2B}"/>
          </ac:picMkLst>
        </pc:picChg>
        <pc:picChg chg="add mod">
          <ac:chgData name="Marcello Hideki Fernandes Otsuka" userId="e4a366a1-408d-497c-ab1e-4421cce592fd" providerId="ADAL" clId="{507D808A-1049-E542-A573-FDA7EF7D9F7E}" dt="2024-05-28T22:53:33.484" v="4782" actId="553"/>
          <ac:picMkLst>
            <pc:docMk/>
            <pc:sldMk cId="1441651536" sldId="2147470962"/>
            <ac:picMk id="35" creationId="{87908712-ACFA-BC38-40DA-B293AD41B22D}"/>
          </ac:picMkLst>
        </pc:picChg>
        <pc:picChg chg="add mod">
          <ac:chgData name="Marcello Hideki Fernandes Otsuka" userId="e4a366a1-408d-497c-ab1e-4421cce592fd" providerId="ADAL" clId="{507D808A-1049-E542-A573-FDA7EF7D9F7E}" dt="2024-05-25T17:11:01.038" v="2887"/>
          <ac:picMkLst>
            <pc:docMk/>
            <pc:sldMk cId="1441651536" sldId="2147470962"/>
            <ac:picMk id="42" creationId="{4C635949-82CD-BB7A-3B3A-F21A0791E616}"/>
          </ac:picMkLst>
        </pc:picChg>
        <pc:picChg chg="del">
          <ac:chgData name="Marcello Hideki Fernandes Otsuka" userId="e4a366a1-408d-497c-ab1e-4421cce592fd" providerId="ADAL" clId="{507D808A-1049-E542-A573-FDA7EF7D9F7E}" dt="2024-05-25T13:00:58.819" v="231" actId="478"/>
          <ac:picMkLst>
            <pc:docMk/>
            <pc:sldMk cId="1441651536" sldId="2147470962"/>
            <ac:picMk id="45" creationId="{C8080A05-7CB5-4B3C-597B-FB557B7A30E8}"/>
          </ac:picMkLst>
        </pc:picChg>
        <pc:cxnChg chg="add del mod">
          <ac:chgData name="Marcello Hideki Fernandes Otsuka" userId="e4a366a1-408d-497c-ab1e-4421cce592fd" providerId="ADAL" clId="{507D808A-1049-E542-A573-FDA7EF7D9F7E}" dt="2024-05-25T14:10:14.219" v="794" actId="1035"/>
          <ac:cxnSpMkLst>
            <pc:docMk/>
            <pc:sldMk cId="1441651536" sldId="2147470962"/>
            <ac:cxnSpMk id="37" creationId="{6DDD669F-3871-027C-2B96-38345DAF004D}"/>
          </ac:cxnSpMkLst>
        </pc:cxnChg>
      </pc:sldChg>
      <pc:sldChg chg="del">
        <pc:chgData name="Marcello Hideki Fernandes Otsuka" userId="e4a366a1-408d-497c-ab1e-4421cce592fd" providerId="ADAL" clId="{507D808A-1049-E542-A573-FDA7EF7D9F7E}" dt="2024-05-25T17:24:27.506" v="3408" actId="2696"/>
        <pc:sldMkLst>
          <pc:docMk/>
          <pc:sldMk cId="4292593975" sldId="2147470963"/>
        </pc:sldMkLst>
      </pc:sldChg>
      <pc:sldChg chg="addSp delSp modSp mod ord setBg">
        <pc:chgData name="Marcello Hideki Fernandes Otsuka" userId="e4a366a1-408d-497c-ab1e-4421cce592fd" providerId="ADAL" clId="{507D808A-1049-E542-A573-FDA7EF7D9F7E}" dt="2024-05-25T16:11:05.340" v="1794" actId="20577"/>
        <pc:sldMkLst>
          <pc:docMk/>
          <pc:sldMk cId="190323077" sldId="2147470964"/>
        </pc:sldMkLst>
        <pc:spChg chg="add mod">
          <ac:chgData name="Marcello Hideki Fernandes Otsuka" userId="e4a366a1-408d-497c-ab1e-4421cce592fd" providerId="ADAL" clId="{507D808A-1049-E542-A573-FDA7EF7D9F7E}" dt="2024-05-25T14:17:27.668" v="803"/>
          <ac:spMkLst>
            <pc:docMk/>
            <pc:sldMk cId="190323077" sldId="2147470964"/>
            <ac:spMk id="4" creationId="{D9A451CE-C4F4-E22F-E9B9-15BFBBDE03BE}"/>
          </ac:spMkLst>
        </pc:spChg>
        <pc:spChg chg="add mod">
          <ac:chgData name="Marcello Hideki Fernandes Otsuka" userId="e4a366a1-408d-497c-ab1e-4421cce592fd" providerId="ADAL" clId="{507D808A-1049-E542-A573-FDA7EF7D9F7E}" dt="2024-05-25T14:17:27.668" v="803"/>
          <ac:spMkLst>
            <pc:docMk/>
            <pc:sldMk cId="190323077" sldId="2147470964"/>
            <ac:spMk id="5" creationId="{37ACD24E-33E3-1848-468F-45EBB9D05B84}"/>
          </ac:spMkLst>
        </pc:spChg>
        <pc:spChg chg="mod">
          <ac:chgData name="Marcello Hideki Fernandes Otsuka" userId="e4a366a1-408d-497c-ab1e-4421cce592fd" providerId="ADAL" clId="{507D808A-1049-E542-A573-FDA7EF7D9F7E}" dt="2024-05-25T14:17:27.668" v="803"/>
          <ac:spMkLst>
            <pc:docMk/>
            <pc:sldMk cId="190323077" sldId="2147470964"/>
            <ac:spMk id="8" creationId="{7EB06583-C3D7-0597-D821-6A9A9505EA54}"/>
          </ac:spMkLst>
        </pc:spChg>
        <pc:spChg chg="add mod">
          <ac:chgData name="Marcello Hideki Fernandes Otsuka" userId="e4a366a1-408d-497c-ab1e-4421cce592fd" providerId="ADAL" clId="{507D808A-1049-E542-A573-FDA7EF7D9F7E}" dt="2024-05-25T14:17:39.993" v="805" actId="1076"/>
          <ac:spMkLst>
            <pc:docMk/>
            <pc:sldMk cId="190323077" sldId="2147470964"/>
            <ac:spMk id="14" creationId="{26772B6D-F9AF-6654-C7CD-CDF4C5D3CCB0}"/>
          </ac:spMkLst>
        </pc:spChg>
        <pc:spChg chg="add mod">
          <ac:chgData name="Marcello Hideki Fernandes Otsuka" userId="e4a366a1-408d-497c-ab1e-4421cce592fd" providerId="ADAL" clId="{507D808A-1049-E542-A573-FDA7EF7D9F7E}" dt="2024-05-25T14:17:39.993" v="805" actId="1076"/>
          <ac:spMkLst>
            <pc:docMk/>
            <pc:sldMk cId="190323077" sldId="2147470964"/>
            <ac:spMk id="15" creationId="{059BCAE8-0E83-0B22-922E-B98617269F16}"/>
          </ac:spMkLst>
        </pc:spChg>
        <pc:spChg chg="add mod">
          <ac:chgData name="Marcello Hideki Fernandes Otsuka" userId="e4a366a1-408d-497c-ab1e-4421cce592fd" providerId="ADAL" clId="{507D808A-1049-E542-A573-FDA7EF7D9F7E}" dt="2024-05-25T14:17:39.993" v="805" actId="1076"/>
          <ac:spMkLst>
            <pc:docMk/>
            <pc:sldMk cId="190323077" sldId="2147470964"/>
            <ac:spMk id="16" creationId="{753BC36C-1EB0-BC36-F7C4-133322EE15A7}"/>
          </ac:spMkLst>
        </pc:spChg>
        <pc:spChg chg="mod">
          <ac:chgData name="Marcello Hideki Fernandes Otsuka" userId="e4a366a1-408d-497c-ab1e-4421cce592fd" providerId="ADAL" clId="{507D808A-1049-E542-A573-FDA7EF7D9F7E}" dt="2024-05-25T14:17:37.761" v="804"/>
          <ac:spMkLst>
            <pc:docMk/>
            <pc:sldMk cId="190323077" sldId="2147470964"/>
            <ac:spMk id="19" creationId="{239152C8-542A-1E23-85E4-3E4461220ADA}"/>
          </ac:spMkLst>
        </pc:spChg>
        <pc:spChg chg="add mod">
          <ac:chgData name="Marcello Hideki Fernandes Otsuka" userId="e4a366a1-408d-497c-ab1e-4421cce592fd" providerId="ADAL" clId="{507D808A-1049-E542-A573-FDA7EF7D9F7E}" dt="2024-05-25T14:17:39.993" v="805" actId="1076"/>
          <ac:spMkLst>
            <pc:docMk/>
            <pc:sldMk cId="190323077" sldId="2147470964"/>
            <ac:spMk id="23" creationId="{ECFE5522-9821-FD74-D686-91EB714F1EB3}"/>
          </ac:spMkLst>
        </pc:spChg>
        <pc:spChg chg="add mod">
          <ac:chgData name="Marcello Hideki Fernandes Otsuka" userId="e4a366a1-408d-497c-ab1e-4421cce592fd" providerId="ADAL" clId="{507D808A-1049-E542-A573-FDA7EF7D9F7E}" dt="2024-05-25T16:10:48.374" v="1793" actId="207"/>
          <ac:spMkLst>
            <pc:docMk/>
            <pc:sldMk cId="190323077" sldId="2147470964"/>
            <ac:spMk id="28" creationId="{BEF0D783-0B67-D9E8-6E92-EAF6C5AB5C51}"/>
          </ac:spMkLst>
        </pc:spChg>
        <pc:spChg chg="add mod">
          <ac:chgData name="Marcello Hideki Fernandes Otsuka" userId="e4a366a1-408d-497c-ab1e-4421cce592fd" providerId="ADAL" clId="{507D808A-1049-E542-A573-FDA7EF7D9F7E}" dt="2024-05-25T14:28:17.718" v="880" actId="555"/>
          <ac:spMkLst>
            <pc:docMk/>
            <pc:sldMk cId="190323077" sldId="2147470964"/>
            <ac:spMk id="31" creationId="{D4246023-F524-C36B-DA3C-16923A91A32F}"/>
          </ac:spMkLst>
        </pc:spChg>
        <pc:spChg chg="add mod">
          <ac:chgData name="Marcello Hideki Fernandes Otsuka" userId="e4a366a1-408d-497c-ab1e-4421cce592fd" providerId="ADAL" clId="{507D808A-1049-E542-A573-FDA7EF7D9F7E}" dt="2024-05-25T14:28:17.718" v="880" actId="555"/>
          <ac:spMkLst>
            <pc:docMk/>
            <pc:sldMk cId="190323077" sldId="2147470964"/>
            <ac:spMk id="32" creationId="{772C98CA-1C8B-F2B4-7719-DE885993873E}"/>
          </ac:spMkLst>
        </pc:spChg>
        <pc:spChg chg="add mod">
          <ac:chgData name="Marcello Hideki Fernandes Otsuka" userId="e4a366a1-408d-497c-ab1e-4421cce592fd" providerId="ADAL" clId="{507D808A-1049-E542-A573-FDA7EF7D9F7E}" dt="2024-05-25T14:28:17.718" v="880" actId="555"/>
          <ac:spMkLst>
            <pc:docMk/>
            <pc:sldMk cId="190323077" sldId="2147470964"/>
            <ac:spMk id="33" creationId="{0E6F4E3A-190E-0004-7D25-2FE880FE5FFB}"/>
          </ac:spMkLst>
        </pc:spChg>
        <pc:spChg chg="add mod">
          <ac:chgData name="Marcello Hideki Fernandes Otsuka" userId="e4a366a1-408d-497c-ab1e-4421cce592fd" providerId="ADAL" clId="{507D808A-1049-E542-A573-FDA7EF7D9F7E}" dt="2024-05-25T14:28:17.718" v="880" actId="555"/>
          <ac:spMkLst>
            <pc:docMk/>
            <pc:sldMk cId="190323077" sldId="2147470964"/>
            <ac:spMk id="34" creationId="{AD2F7F03-4BA1-1C9D-D06B-DC50DC171B2F}"/>
          </ac:spMkLst>
        </pc:spChg>
        <pc:spChg chg="add mod">
          <ac:chgData name="Marcello Hideki Fernandes Otsuka" userId="e4a366a1-408d-497c-ab1e-4421cce592fd" providerId="ADAL" clId="{507D808A-1049-E542-A573-FDA7EF7D9F7E}" dt="2024-05-25T14:29:15.609" v="890" actId="693"/>
          <ac:spMkLst>
            <pc:docMk/>
            <pc:sldMk cId="190323077" sldId="2147470964"/>
            <ac:spMk id="35" creationId="{72ACECEA-F3EE-3EEE-A592-6D863979D479}"/>
          </ac:spMkLst>
        </pc:spChg>
        <pc:spChg chg="add del mod">
          <ac:chgData name="Marcello Hideki Fernandes Otsuka" userId="e4a366a1-408d-497c-ab1e-4421cce592fd" providerId="ADAL" clId="{507D808A-1049-E542-A573-FDA7EF7D9F7E}" dt="2024-05-25T15:32:07.737" v="893"/>
          <ac:spMkLst>
            <pc:docMk/>
            <pc:sldMk cId="190323077" sldId="2147470964"/>
            <ac:spMk id="36" creationId="{A5F5E34F-6CCB-DEFA-6F49-7FBFB853C156}"/>
          </ac:spMkLst>
        </pc:spChg>
        <pc:spChg chg="add mod">
          <ac:chgData name="Marcello Hideki Fernandes Otsuka" userId="e4a366a1-408d-497c-ab1e-4421cce592fd" providerId="ADAL" clId="{507D808A-1049-E542-A573-FDA7EF7D9F7E}" dt="2024-05-25T15:33:00.701" v="915" actId="1076"/>
          <ac:spMkLst>
            <pc:docMk/>
            <pc:sldMk cId="190323077" sldId="2147470964"/>
            <ac:spMk id="37" creationId="{3AF95725-580A-5933-59B1-854C893779B6}"/>
          </ac:spMkLst>
        </pc:spChg>
        <pc:spChg chg="add mod">
          <ac:chgData name="Marcello Hideki Fernandes Otsuka" userId="e4a366a1-408d-497c-ab1e-4421cce592fd" providerId="ADAL" clId="{507D808A-1049-E542-A573-FDA7EF7D9F7E}" dt="2024-05-25T15:33:15.163" v="917" actId="1076"/>
          <ac:spMkLst>
            <pc:docMk/>
            <pc:sldMk cId="190323077" sldId="2147470964"/>
            <ac:spMk id="38" creationId="{D1D0A5E3-EE85-F585-838E-36E8C6F2EA23}"/>
          </ac:spMkLst>
        </pc:spChg>
        <pc:spChg chg="add mod">
          <ac:chgData name="Marcello Hideki Fernandes Otsuka" userId="e4a366a1-408d-497c-ab1e-4421cce592fd" providerId="ADAL" clId="{507D808A-1049-E542-A573-FDA7EF7D9F7E}" dt="2024-05-25T15:33:15.163" v="917" actId="1076"/>
          <ac:spMkLst>
            <pc:docMk/>
            <pc:sldMk cId="190323077" sldId="2147470964"/>
            <ac:spMk id="39" creationId="{30357EF0-C196-2202-9E57-13D15BE63BE7}"/>
          </ac:spMkLst>
        </pc:spChg>
        <pc:spChg chg="add mod">
          <ac:chgData name="Marcello Hideki Fernandes Otsuka" userId="e4a366a1-408d-497c-ab1e-4421cce592fd" providerId="ADAL" clId="{507D808A-1049-E542-A573-FDA7EF7D9F7E}" dt="2024-05-25T16:11:05.340" v="1794" actId="20577"/>
          <ac:spMkLst>
            <pc:docMk/>
            <pc:sldMk cId="190323077" sldId="2147470964"/>
            <ac:spMk id="48" creationId="{08C0BBF2-7D86-955F-0A1B-E8654A59B931}"/>
          </ac:spMkLst>
        </pc:spChg>
        <pc:grpChg chg="add mod">
          <ac:chgData name="Marcello Hideki Fernandes Otsuka" userId="e4a366a1-408d-497c-ab1e-4421cce592fd" providerId="ADAL" clId="{507D808A-1049-E542-A573-FDA7EF7D9F7E}" dt="2024-05-25T14:17:27.668" v="803"/>
          <ac:grpSpMkLst>
            <pc:docMk/>
            <pc:sldMk cId="190323077" sldId="2147470964"/>
            <ac:grpSpMk id="6" creationId="{AD3052D9-B389-AE52-CDCE-B087F5392CA3}"/>
          </ac:grpSpMkLst>
        </pc:grpChg>
        <pc:grpChg chg="add mod">
          <ac:chgData name="Marcello Hideki Fernandes Otsuka" userId="e4a366a1-408d-497c-ab1e-4421cce592fd" providerId="ADAL" clId="{507D808A-1049-E542-A573-FDA7EF7D9F7E}" dt="2024-05-25T14:17:27.668" v="803"/>
          <ac:grpSpMkLst>
            <pc:docMk/>
            <pc:sldMk cId="190323077" sldId="2147470964"/>
            <ac:grpSpMk id="9" creationId="{23D3E1DA-6416-AE50-E613-BA1385AC11E9}"/>
          </ac:grpSpMkLst>
        </pc:grpChg>
        <pc:grpChg chg="add mod">
          <ac:chgData name="Marcello Hideki Fernandes Otsuka" userId="e4a366a1-408d-497c-ab1e-4421cce592fd" providerId="ADAL" clId="{507D808A-1049-E542-A573-FDA7EF7D9F7E}" dt="2024-05-25T14:17:39.993" v="805" actId="1076"/>
          <ac:grpSpMkLst>
            <pc:docMk/>
            <pc:sldMk cId="190323077" sldId="2147470964"/>
            <ac:grpSpMk id="17" creationId="{E302C3DD-A5EA-0A57-6F19-19266BCE6168}"/>
          </ac:grpSpMkLst>
        </pc:grpChg>
        <pc:grpChg chg="add mod">
          <ac:chgData name="Marcello Hideki Fernandes Otsuka" userId="e4a366a1-408d-497c-ab1e-4421cce592fd" providerId="ADAL" clId="{507D808A-1049-E542-A573-FDA7EF7D9F7E}" dt="2024-05-25T14:17:39.993" v="805" actId="1076"/>
          <ac:grpSpMkLst>
            <pc:docMk/>
            <pc:sldMk cId="190323077" sldId="2147470964"/>
            <ac:grpSpMk id="20" creationId="{7568F908-0B10-CFBC-65A4-565DDB8963CE}"/>
          </ac:grpSpMkLst>
        </pc:grpChg>
        <pc:grpChg chg="add mod">
          <ac:chgData name="Marcello Hideki Fernandes Otsuka" userId="e4a366a1-408d-497c-ab1e-4421cce592fd" providerId="ADAL" clId="{507D808A-1049-E542-A573-FDA7EF7D9F7E}" dt="2024-05-25T15:32:12.868" v="894"/>
          <ac:grpSpMkLst>
            <pc:docMk/>
            <pc:sldMk cId="190323077" sldId="2147470964"/>
            <ac:grpSpMk id="24" creationId="{5B46084C-32B3-DAD3-2FF7-1DB8BB98FF50}"/>
          </ac:grpSpMkLst>
        </pc:grpChg>
        <pc:grpChg chg="add mod">
          <ac:chgData name="Marcello Hideki Fernandes Otsuka" userId="e4a366a1-408d-497c-ab1e-4421cce592fd" providerId="ADAL" clId="{507D808A-1049-E542-A573-FDA7EF7D9F7E}" dt="2024-05-25T14:26:24.841" v="872" actId="1076"/>
          <ac:grpSpMkLst>
            <pc:docMk/>
            <pc:sldMk cId="190323077" sldId="2147470964"/>
            <ac:grpSpMk id="25" creationId="{FE91C665-859D-11B4-2C53-04181A4B382F}"/>
          </ac:grpSpMkLst>
        </pc:grpChg>
        <pc:grpChg chg="add mod">
          <ac:chgData name="Marcello Hideki Fernandes Otsuka" userId="e4a366a1-408d-497c-ab1e-4421cce592fd" providerId="ADAL" clId="{507D808A-1049-E542-A573-FDA7EF7D9F7E}" dt="2024-05-25T14:27:03.523" v="879" actId="1076"/>
          <ac:grpSpMkLst>
            <pc:docMk/>
            <pc:sldMk cId="190323077" sldId="2147470964"/>
            <ac:grpSpMk id="26" creationId="{50286FDF-C46F-21EE-7E08-A20BB830E2E5}"/>
          </ac:grpSpMkLst>
        </pc:grpChg>
        <pc:grpChg chg="add mod">
          <ac:chgData name="Marcello Hideki Fernandes Otsuka" userId="e4a366a1-408d-497c-ab1e-4421cce592fd" providerId="ADAL" clId="{507D808A-1049-E542-A573-FDA7EF7D9F7E}" dt="2024-05-25T14:28:23.481" v="885" actId="1036"/>
          <ac:grpSpMkLst>
            <pc:docMk/>
            <pc:sldMk cId="190323077" sldId="2147470964"/>
            <ac:grpSpMk id="27" creationId="{B605F103-F6A3-EA7C-83FD-A5D8F00887B0}"/>
          </ac:grpSpMkLst>
        </pc:grpChg>
        <pc:picChg chg="add mod">
          <ac:chgData name="Marcello Hideki Fernandes Otsuka" userId="e4a366a1-408d-497c-ab1e-4421cce592fd" providerId="ADAL" clId="{507D808A-1049-E542-A573-FDA7EF7D9F7E}" dt="2024-05-25T14:17:27.668" v="803"/>
          <ac:picMkLst>
            <pc:docMk/>
            <pc:sldMk cId="190323077" sldId="2147470964"/>
            <ac:picMk id="2" creationId="{2328809B-9C3D-21B9-288B-1E3E2EDBDECE}"/>
          </ac:picMkLst>
        </pc:picChg>
        <pc:picChg chg="add mod">
          <ac:chgData name="Marcello Hideki Fernandes Otsuka" userId="e4a366a1-408d-497c-ab1e-4421cce592fd" providerId="ADAL" clId="{507D808A-1049-E542-A573-FDA7EF7D9F7E}" dt="2024-05-25T14:17:27.668" v="803"/>
          <ac:picMkLst>
            <pc:docMk/>
            <pc:sldMk cId="190323077" sldId="2147470964"/>
            <ac:picMk id="3" creationId="{97CDD578-51B6-5527-1EDB-ACDBA8BC5FF6}"/>
          </ac:picMkLst>
        </pc:picChg>
        <pc:picChg chg="mod">
          <ac:chgData name="Marcello Hideki Fernandes Otsuka" userId="e4a366a1-408d-497c-ab1e-4421cce592fd" providerId="ADAL" clId="{507D808A-1049-E542-A573-FDA7EF7D9F7E}" dt="2024-05-25T14:17:27.668" v="803"/>
          <ac:picMkLst>
            <pc:docMk/>
            <pc:sldMk cId="190323077" sldId="2147470964"/>
            <ac:picMk id="7" creationId="{9D95749F-9400-E288-DBED-D20771342FE2}"/>
          </ac:picMkLst>
        </pc:picChg>
        <pc:picChg chg="mod">
          <ac:chgData name="Marcello Hideki Fernandes Otsuka" userId="e4a366a1-408d-497c-ab1e-4421cce592fd" providerId="ADAL" clId="{507D808A-1049-E542-A573-FDA7EF7D9F7E}" dt="2024-05-25T14:17:27.668" v="803"/>
          <ac:picMkLst>
            <pc:docMk/>
            <pc:sldMk cId="190323077" sldId="2147470964"/>
            <ac:picMk id="10" creationId="{C228BA0E-5D88-FFC8-753E-E59D4BD86DCD}"/>
          </ac:picMkLst>
        </pc:picChg>
        <pc:picChg chg="mod">
          <ac:chgData name="Marcello Hideki Fernandes Otsuka" userId="e4a366a1-408d-497c-ab1e-4421cce592fd" providerId="ADAL" clId="{507D808A-1049-E542-A573-FDA7EF7D9F7E}" dt="2024-05-25T14:17:27.668" v="803"/>
          <ac:picMkLst>
            <pc:docMk/>
            <pc:sldMk cId="190323077" sldId="2147470964"/>
            <ac:picMk id="11" creationId="{BF11902D-9BB2-1AF6-E491-8E0CF58FAF18}"/>
          </ac:picMkLst>
        </pc:picChg>
        <pc:picChg chg="add mod">
          <ac:chgData name="Marcello Hideki Fernandes Otsuka" userId="e4a366a1-408d-497c-ab1e-4421cce592fd" providerId="ADAL" clId="{507D808A-1049-E542-A573-FDA7EF7D9F7E}" dt="2024-05-25T14:17:39.993" v="805" actId="1076"/>
          <ac:picMkLst>
            <pc:docMk/>
            <pc:sldMk cId="190323077" sldId="2147470964"/>
            <ac:picMk id="12" creationId="{1A19C7F0-A9D0-5859-DE8A-EE1CED16CE07}"/>
          </ac:picMkLst>
        </pc:picChg>
        <pc:picChg chg="add mod">
          <ac:chgData name="Marcello Hideki Fernandes Otsuka" userId="e4a366a1-408d-497c-ab1e-4421cce592fd" providerId="ADAL" clId="{507D808A-1049-E542-A573-FDA7EF7D9F7E}" dt="2024-05-25T14:17:39.993" v="805" actId="1076"/>
          <ac:picMkLst>
            <pc:docMk/>
            <pc:sldMk cId="190323077" sldId="2147470964"/>
            <ac:picMk id="13" creationId="{7706D560-3DF0-97EF-C40B-533F03A5CAAD}"/>
          </ac:picMkLst>
        </pc:picChg>
        <pc:picChg chg="mod">
          <ac:chgData name="Marcello Hideki Fernandes Otsuka" userId="e4a366a1-408d-497c-ab1e-4421cce592fd" providerId="ADAL" clId="{507D808A-1049-E542-A573-FDA7EF7D9F7E}" dt="2024-05-25T14:17:37.761" v="804"/>
          <ac:picMkLst>
            <pc:docMk/>
            <pc:sldMk cId="190323077" sldId="2147470964"/>
            <ac:picMk id="18" creationId="{37860EDA-F7CD-37BA-A375-7DE6D2127C60}"/>
          </ac:picMkLst>
        </pc:picChg>
        <pc:picChg chg="mod">
          <ac:chgData name="Marcello Hideki Fernandes Otsuka" userId="e4a366a1-408d-497c-ab1e-4421cce592fd" providerId="ADAL" clId="{507D808A-1049-E542-A573-FDA7EF7D9F7E}" dt="2024-05-25T14:17:37.761" v="804"/>
          <ac:picMkLst>
            <pc:docMk/>
            <pc:sldMk cId="190323077" sldId="2147470964"/>
            <ac:picMk id="21" creationId="{5F8100FE-E6F3-D0A9-B9F2-72AB7920D8D7}"/>
          </ac:picMkLst>
        </pc:picChg>
        <pc:picChg chg="mod">
          <ac:chgData name="Marcello Hideki Fernandes Otsuka" userId="e4a366a1-408d-497c-ab1e-4421cce592fd" providerId="ADAL" clId="{507D808A-1049-E542-A573-FDA7EF7D9F7E}" dt="2024-05-25T14:17:37.761" v="804"/>
          <ac:picMkLst>
            <pc:docMk/>
            <pc:sldMk cId="190323077" sldId="2147470964"/>
            <ac:picMk id="22" creationId="{0772ACC3-D27B-5363-A6F4-CC5C82E62670}"/>
          </ac:picMkLst>
        </pc:picChg>
        <pc:picChg chg="add del mod">
          <ac:chgData name="Marcello Hideki Fernandes Otsuka" userId="e4a366a1-408d-497c-ab1e-4421cce592fd" providerId="ADAL" clId="{507D808A-1049-E542-A573-FDA7EF7D9F7E}" dt="2024-05-25T15:35:02.279" v="918" actId="478"/>
          <ac:picMkLst>
            <pc:docMk/>
            <pc:sldMk cId="190323077" sldId="2147470964"/>
            <ac:picMk id="30" creationId="{6E4EAF92-57DC-E085-71B1-CF1BD219055A}"/>
          </ac:picMkLst>
        </pc:picChg>
        <pc:picChg chg="add del mod">
          <ac:chgData name="Marcello Hideki Fernandes Otsuka" userId="e4a366a1-408d-497c-ab1e-4421cce592fd" providerId="ADAL" clId="{507D808A-1049-E542-A573-FDA7EF7D9F7E}" dt="2024-05-25T15:35:13.855" v="922" actId="478"/>
          <ac:picMkLst>
            <pc:docMk/>
            <pc:sldMk cId="190323077" sldId="2147470964"/>
            <ac:picMk id="41" creationId="{3735BE9C-5585-8B48-263D-0D41DA903093}"/>
          </ac:picMkLst>
        </pc:picChg>
        <pc:picChg chg="add del mod">
          <ac:chgData name="Marcello Hideki Fernandes Otsuka" userId="e4a366a1-408d-497c-ab1e-4421cce592fd" providerId="ADAL" clId="{507D808A-1049-E542-A573-FDA7EF7D9F7E}" dt="2024-05-25T15:35:21.865" v="926" actId="478"/>
          <ac:picMkLst>
            <pc:docMk/>
            <pc:sldMk cId="190323077" sldId="2147470964"/>
            <ac:picMk id="43" creationId="{80562B58-BC1A-B383-3159-1998D4A3A5D0}"/>
          </ac:picMkLst>
        </pc:picChg>
        <pc:picChg chg="add del mod">
          <ac:chgData name="Marcello Hideki Fernandes Otsuka" userId="e4a366a1-408d-497c-ab1e-4421cce592fd" providerId="ADAL" clId="{507D808A-1049-E542-A573-FDA7EF7D9F7E}" dt="2024-05-25T15:35:33.790" v="930" actId="478"/>
          <ac:picMkLst>
            <pc:docMk/>
            <pc:sldMk cId="190323077" sldId="2147470964"/>
            <ac:picMk id="45" creationId="{FBFE64D6-1CF0-42E0-1106-38B4F7B02BF2}"/>
          </ac:picMkLst>
        </pc:picChg>
        <pc:picChg chg="add mod">
          <ac:chgData name="Marcello Hideki Fernandes Otsuka" userId="e4a366a1-408d-497c-ab1e-4421cce592fd" providerId="ADAL" clId="{507D808A-1049-E542-A573-FDA7EF7D9F7E}" dt="2024-05-25T15:39:51.308" v="940"/>
          <ac:picMkLst>
            <pc:docMk/>
            <pc:sldMk cId="190323077" sldId="2147470964"/>
            <ac:picMk id="47" creationId="{7700DA3C-28BB-C79C-3210-E43A97010144}"/>
          </ac:picMkLst>
        </pc:picChg>
      </pc:sldChg>
      <pc:sldChg chg="addSp delSp modSp mod setBg">
        <pc:chgData name="Marcello Hideki Fernandes Otsuka" userId="e4a366a1-408d-497c-ab1e-4421cce592fd" providerId="ADAL" clId="{507D808A-1049-E542-A573-FDA7EF7D9F7E}" dt="2024-05-25T16:10:05.260" v="1786"/>
        <pc:sldMkLst>
          <pc:docMk/>
          <pc:sldMk cId="3526698739" sldId="2147470965"/>
        </pc:sldMkLst>
        <pc:spChg chg="mod">
          <ac:chgData name="Marcello Hideki Fernandes Otsuka" userId="e4a366a1-408d-497c-ab1e-4421cce592fd" providerId="ADAL" clId="{507D808A-1049-E542-A573-FDA7EF7D9F7E}" dt="2024-05-25T14:11:17.953" v="802" actId="1076"/>
          <ac:spMkLst>
            <pc:docMk/>
            <pc:sldMk cId="3526698739" sldId="2147470965"/>
            <ac:spMk id="3" creationId="{58D08ECA-AE14-879C-FB38-BAF5F2A128AA}"/>
          </ac:spMkLst>
        </pc:spChg>
        <pc:spChg chg="add del mod">
          <ac:chgData name="Marcello Hideki Fernandes Otsuka" userId="e4a366a1-408d-497c-ab1e-4421cce592fd" providerId="ADAL" clId="{507D808A-1049-E542-A573-FDA7EF7D9F7E}" dt="2024-05-25T14:10:43.143" v="800" actId="478"/>
          <ac:spMkLst>
            <pc:docMk/>
            <pc:sldMk cId="3526698739" sldId="2147470965"/>
            <ac:spMk id="4" creationId="{09F78BB3-5035-C0B2-76C4-31F7E0C78C17}"/>
          </ac:spMkLst>
        </pc:spChg>
        <pc:spChg chg="mod">
          <ac:chgData name="Marcello Hideki Fernandes Otsuka" userId="e4a366a1-408d-497c-ab1e-4421cce592fd" providerId="ADAL" clId="{507D808A-1049-E542-A573-FDA7EF7D9F7E}" dt="2024-05-25T13:23:24.114" v="353" actId="554"/>
          <ac:spMkLst>
            <pc:docMk/>
            <pc:sldMk cId="3526698739" sldId="2147470965"/>
            <ac:spMk id="16" creationId="{CD9C354D-542C-6698-3F09-A645C5C5F514}"/>
          </ac:spMkLst>
        </pc:spChg>
        <pc:spChg chg="mod">
          <ac:chgData name="Marcello Hideki Fernandes Otsuka" userId="e4a366a1-408d-497c-ab1e-4421cce592fd" providerId="ADAL" clId="{507D808A-1049-E542-A573-FDA7EF7D9F7E}" dt="2024-05-25T13:23:24.114" v="353" actId="554"/>
          <ac:spMkLst>
            <pc:docMk/>
            <pc:sldMk cId="3526698739" sldId="2147470965"/>
            <ac:spMk id="17" creationId="{046509B3-0ED4-BB06-A01F-73AAAC321E44}"/>
          </ac:spMkLst>
        </pc:spChg>
        <pc:spChg chg="mod">
          <ac:chgData name="Marcello Hideki Fernandes Otsuka" userId="e4a366a1-408d-497c-ab1e-4421cce592fd" providerId="ADAL" clId="{507D808A-1049-E542-A573-FDA7EF7D9F7E}" dt="2024-05-25T13:23:24.114" v="353" actId="554"/>
          <ac:spMkLst>
            <pc:docMk/>
            <pc:sldMk cId="3526698739" sldId="2147470965"/>
            <ac:spMk id="18" creationId="{319C5806-6C9D-6B12-2071-4FC41F675839}"/>
          </ac:spMkLst>
        </pc:spChg>
        <pc:spChg chg="mod">
          <ac:chgData name="Marcello Hideki Fernandes Otsuka" userId="e4a366a1-408d-497c-ab1e-4421cce592fd" providerId="ADAL" clId="{507D808A-1049-E542-A573-FDA7EF7D9F7E}" dt="2024-05-25T13:23:24.114" v="353" actId="554"/>
          <ac:spMkLst>
            <pc:docMk/>
            <pc:sldMk cId="3526698739" sldId="2147470965"/>
            <ac:spMk id="33" creationId="{097734C1-A09D-E108-7AFE-73CB566AB246}"/>
          </ac:spMkLst>
        </pc:spChg>
        <pc:spChg chg="mod">
          <ac:chgData name="Marcello Hideki Fernandes Otsuka" userId="e4a366a1-408d-497c-ab1e-4421cce592fd" providerId="ADAL" clId="{507D808A-1049-E542-A573-FDA7EF7D9F7E}" dt="2024-05-25T14:09:10.004" v="786" actId="20577"/>
          <ac:spMkLst>
            <pc:docMk/>
            <pc:sldMk cId="3526698739" sldId="2147470965"/>
            <ac:spMk id="36" creationId="{C51ED808-644D-F8E5-25D4-97FC69DB2BAA}"/>
          </ac:spMkLst>
        </pc:spChg>
        <pc:spChg chg="mod">
          <ac:chgData name="Marcello Hideki Fernandes Otsuka" userId="e4a366a1-408d-497c-ab1e-4421cce592fd" providerId="ADAL" clId="{507D808A-1049-E542-A573-FDA7EF7D9F7E}" dt="2024-05-25T13:22:29.370" v="352" actId="552"/>
          <ac:spMkLst>
            <pc:docMk/>
            <pc:sldMk cId="3526698739" sldId="2147470965"/>
            <ac:spMk id="37" creationId="{2A854D2E-2511-9474-0DE2-BD7A29A6CBD5}"/>
          </ac:spMkLst>
        </pc:spChg>
        <pc:spChg chg="mod">
          <ac:chgData name="Marcello Hideki Fernandes Otsuka" userId="e4a366a1-408d-497c-ab1e-4421cce592fd" providerId="ADAL" clId="{507D808A-1049-E542-A573-FDA7EF7D9F7E}" dt="2024-05-25T13:22:29.370" v="352" actId="552"/>
          <ac:spMkLst>
            <pc:docMk/>
            <pc:sldMk cId="3526698739" sldId="2147470965"/>
            <ac:spMk id="39" creationId="{2799799F-ACB8-36FC-3519-214A2A78E314}"/>
          </ac:spMkLst>
        </pc:spChg>
        <pc:spChg chg="mod">
          <ac:chgData name="Marcello Hideki Fernandes Otsuka" userId="e4a366a1-408d-497c-ab1e-4421cce592fd" providerId="ADAL" clId="{507D808A-1049-E542-A573-FDA7EF7D9F7E}" dt="2024-05-25T13:22:29.370" v="352" actId="552"/>
          <ac:spMkLst>
            <pc:docMk/>
            <pc:sldMk cId="3526698739" sldId="2147470965"/>
            <ac:spMk id="40" creationId="{E925DB8F-2C57-57B5-9E3B-B8FF3EDE2E4E}"/>
          </ac:spMkLst>
        </pc:spChg>
        <pc:spChg chg="mod">
          <ac:chgData name="Marcello Hideki Fernandes Otsuka" userId="e4a366a1-408d-497c-ab1e-4421cce592fd" providerId="ADAL" clId="{507D808A-1049-E542-A573-FDA7EF7D9F7E}" dt="2024-05-25T14:07:05.761" v="782" actId="113"/>
          <ac:spMkLst>
            <pc:docMk/>
            <pc:sldMk cId="3526698739" sldId="2147470965"/>
            <ac:spMk id="70" creationId="{6EBE8BB8-C731-F25D-E5BC-88E06EFD0909}"/>
          </ac:spMkLst>
        </pc:spChg>
        <pc:picChg chg="mod">
          <ac:chgData name="Marcello Hideki Fernandes Otsuka" userId="e4a366a1-408d-497c-ab1e-4421cce592fd" providerId="ADAL" clId="{507D808A-1049-E542-A573-FDA7EF7D9F7E}" dt="2024-05-25T13:29:08.452" v="362" actId="1037"/>
          <ac:picMkLst>
            <pc:docMk/>
            <pc:sldMk cId="3526698739" sldId="2147470965"/>
            <ac:picMk id="13" creationId="{1AD3E3EB-F875-A73D-B06B-906DEAF9F883}"/>
          </ac:picMkLst>
        </pc:picChg>
        <pc:cxnChg chg="add mod">
          <ac:chgData name="Marcello Hideki Fernandes Otsuka" userId="e4a366a1-408d-497c-ab1e-4421cce592fd" providerId="ADAL" clId="{507D808A-1049-E542-A573-FDA7EF7D9F7E}" dt="2024-05-25T14:10:39.651" v="799" actId="1035"/>
          <ac:cxnSpMkLst>
            <pc:docMk/>
            <pc:sldMk cId="3526698739" sldId="2147470965"/>
            <ac:cxnSpMk id="2" creationId="{5FFA2DC2-2B4E-80ED-E3E1-175BAC527328}"/>
          </ac:cxnSpMkLst>
        </pc:cxnChg>
      </pc:sldChg>
      <pc:sldChg chg="addSp delSp modSp add mod setBg">
        <pc:chgData name="Marcello Hideki Fernandes Otsuka" userId="e4a366a1-408d-497c-ab1e-4421cce592fd" providerId="ADAL" clId="{507D808A-1049-E542-A573-FDA7EF7D9F7E}" dt="2024-05-25T22:59:45.342" v="4744" actId="478"/>
        <pc:sldMkLst>
          <pc:docMk/>
          <pc:sldMk cId="3589292143" sldId="2147470966"/>
        </pc:sldMkLst>
        <pc:spChg chg="mod">
          <ac:chgData name="Marcello Hideki Fernandes Otsuka" userId="e4a366a1-408d-497c-ab1e-4421cce592fd" providerId="ADAL" clId="{507D808A-1049-E542-A573-FDA7EF7D9F7E}" dt="2024-05-25T22:53:45.774" v="4701" actId="1076"/>
          <ac:spMkLst>
            <pc:docMk/>
            <pc:sldMk cId="3589292143" sldId="2147470966"/>
            <ac:spMk id="2" creationId="{21D1B8C2-D4DE-4EEB-DEA1-6CEFA90AA59A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3" creationId="{A7D28C85-6C38-E827-83EB-CA726CE72D7E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4" creationId="{27B12177-A00C-19BF-C4C0-6F0F9E863E17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5" creationId="{50D3EAE2-7646-97DF-3904-EC6FFDDC683B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6" creationId="{19426FC6-34EC-DB84-5CEF-5EAFCB3964DB}"/>
          </ac:spMkLst>
        </pc:spChg>
        <pc:spChg chg="mod">
          <ac:chgData name="Marcello Hideki Fernandes Otsuka" userId="e4a366a1-408d-497c-ab1e-4421cce592fd" providerId="ADAL" clId="{507D808A-1049-E542-A573-FDA7EF7D9F7E}" dt="2024-05-25T13:16:50.204" v="321" actId="1076"/>
          <ac:spMkLst>
            <pc:docMk/>
            <pc:sldMk cId="3589292143" sldId="2147470966"/>
            <ac:spMk id="11" creationId="{A8901960-CF07-0FD2-B0EB-D22B9CCD077E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12" creationId="{185A3527-2601-8E80-E23D-6FDBF4C6F133}"/>
          </ac:spMkLst>
        </pc:spChg>
        <pc:spChg chg="add del">
          <ac:chgData name="Marcello Hideki Fernandes Otsuka" userId="e4a366a1-408d-497c-ab1e-4421cce592fd" providerId="ADAL" clId="{507D808A-1049-E542-A573-FDA7EF7D9F7E}" dt="2024-05-25T12:45:25.488" v="5" actId="478"/>
          <ac:spMkLst>
            <pc:docMk/>
            <pc:sldMk cId="3589292143" sldId="2147470966"/>
            <ac:spMk id="13" creationId="{6E2509D2-A024-ECDC-F52D-CF19022EDA7E}"/>
          </ac:spMkLst>
        </pc:spChg>
        <pc:spChg chg="mod">
          <ac:chgData name="Marcello Hideki Fernandes Otsuka" userId="e4a366a1-408d-497c-ab1e-4421cce592fd" providerId="ADAL" clId="{507D808A-1049-E542-A573-FDA7EF7D9F7E}" dt="2024-05-25T17:56:03.739" v="4631" actId="1037"/>
          <ac:spMkLst>
            <pc:docMk/>
            <pc:sldMk cId="3589292143" sldId="2147470966"/>
            <ac:spMk id="16" creationId="{64F72635-D60D-DB1A-B2D7-5A3D263CEB95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17" creationId="{B4BC67E3-E334-2C43-7B55-F7B0ECEF80B9}"/>
          </ac:spMkLst>
        </pc:spChg>
        <pc:spChg chg="mod">
          <ac:chgData name="Marcello Hideki Fernandes Otsuka" userId="e4a366a1-408d-497c-ab1e-4421cce592fd" providerId="ADAL" clId="{507D808A-1049-E542-A573-FDA7EF7D9F7E}" dt="2024-05-25T16:06:43.357" v="1759" actId="1076"/>
          <ac:spMkLst>
            <pc:docMk/>
            <pc:sldMk cId="3589292143" sldId="2147470966"/>
            <ac:spMk id="18" creationId="{5F452B79-663D-4C3B-FBB4-322E8FB53F39}"/>
          </ac:spMkLst>
        </pc:spChg>
        <pc:spChg chg="mod">
          <ac:chgData name="Marcello Hideki Fernandes Otsuka" userId="e4a366a1-408d-497c-ab1e-4421cce592fd" providerId="ADAL" clId="{507D808A-1049-E542-A573-FDA7EF7D9F7E}" dt="2024-05-25T16:06:53.984" v="1762" actId="1076"/>
          <ac:spMkLst>
            <pc:docMk/>
            <pc:sldMk cId="3589292143" sldId="2147470966"/>
            <ac:spMk id="19" creationId="{C72A3CDD-092D-794A-B6E1-0ACEB6FD7DA9}"/>
          </ac:spMkLst>
        </pc:spChg>
        <pc:grpChg chg="mod">
          <ac:chgData name="Marcello Hideki Fernandes Otsuka" userId="e4a366a1-408d-497c-ab1e-4421cce592fd" providerId="ADAL" clId="{507D808A-1049-E542-A573-FDA7EF7D9F7E}" dt="2024-05-25T17:56:15.928" v="4632" actId="1037"/>
          <ac:grpSpMkLst>
            <pc:docMk/>
            <pc:sldMk cId="3589292143" sldId="2147470966"/>
            <ac:grpSpMk id="9" creationId="{BDF95969-A6F8-A7F0-1CB3-200DA1C04864}"/>
          </ac:grpSpMkLst>
        </pc:grpChg>
        <pc:grpChg chg="add mod">
          <ac:chgData name="Marcello Hideki Fernandes Otsuka" userId="e4a366a1-408d-497c-ab1e-4421cce592fd" providerId="ADAL" clId="{507D808A-1049-E542-A573-FDA7EF7D9F7E}" dt="2024-05-25T16:06:43.357" v="1759" actId="1076"/>
          <ac:grpSpMkLst>
            <pc:docMk/>
            <pc:sldMk cId="3589292143" sldId="2147470966"/>
            <ac:grpSpMk id="20" creationId="{67E8A479-F718-A6A4-FE16-0DA92947F1D1}"/>
          </ac:grpSpMkLst>
        </pc:grpChg>
        <pc:picChg chg="mod">
          <ac:chgData name="Marcello Hideki Fernandes Otsuka" userId="e4a366a1-408d-497c-ab1e-4421cce592fd" providerId="ADAL" clId="{507D808A-1049-E542-A573-FDA7EF7D9F7E}" dt="2024-05-25T16:06:43.357" v="1759" actId="1076"/>
          <ac:picMkLst>
            <pc:docMk/>
            <pc:sldMk cId="3589292143" sldId="2147470966"/>
            <ac:picMk id="7" creationId="{9E1CBB47-8640-A641-B27D-24AA7077BF4C}"/>
          </ac:picMkLst>
        </pc:picChg>
        <pc:picChg chg="mod">
          <ac:chgData name="Marcello Hideki Fernandes Otsuka" userId="e4a366a1-408d-497c-ab1e-4421cce592fd" providerId="ADAL" clId="{507D808A-1049-E542-A573-FDA7EF7D9F7E}" dt="2024-05-25T16:06:43.357" v="1759" actId="1076"/>
          <ac:picMkLst>
            <pc:docMk/>
            <pc:sldMk cId="3589292143" sldId="2147470966"/>
            <ac:picMk id="8" creationId="{AE753BBE-F7DF-716A-DD5B-117C225D9852}"/>
          </ac:picMkLst>
        </pc:picChg>
        <pc:picChg chg="mod">
          <ac:chgData name="Marcello Hideki Fernandes Otsuka" userId="e4a366a1-408d-497c-ab1e-4421cce592fd" providerId="ADAL" clId="{507D808A-1049-E542-A573-FDA7EF7D9F7E}" dt="2024-05-25T13:14:33.493" v="297" actId="1076"/>
          <ac:picMkLst>
            <pc:docMk/>
            <pc:sldMk cId="3589292143" sldId="2147470966"/>
            <ac:picMk id="10" creationId="{AE9F9326-AADB-269E-9018-A02F57B6C410}"/>
          </ac:picMkLst>
        </pc:picChg>
        <pc:picChg chg="mod">
          <ac:chgData name="Marcello Hideki Fernandes Otsuka" userId="e4a366a1-408d-497c-ab1e-4421cce592fd" providerId="ADAL" clId="{507D808A-1049-E542-A573-FDA7EF7D9F7E}" dt="2024-05-25T13:13:02.682" v="277" actId="1076"/>
          <ac:picMkLst>
            <pc:docMk/>
            <pc:sldMk cId="3589292143" sldId="2147470966"/>
            <ac:picMk id="14" creationId="{F7D0CB70-718C-C459-39EE-9BC8A0879386}"/>
          </ac:picMkLst>
        </pc:picChg>
        <pc:picChg chg="mod">
          <ac:chgData name="Marcello Hideki Fernandes Otsuka" userId="e4a366a1-408d-497c-ab1e-4421cce592fd" providerId="ADAL" clId="{507D808A-1049-E542-A573-FDA7EF7D9F7E}" dt="2024-05-25T13:12:42.951" v="273" actId="1076"/>
          <ac:picMkLst>
            <pc:docMk/>
            <pc:sldMk cId="3589292143" sldId="2147470966"/>
            <ac:picMk id="15" creationId="{7A101F0F-9CD8-7FF0-FDB2-623E0C6A80E6}"/>
          </ac:picMkLst>
        </pc:picChg>
        <pc:picChg chg="add mod modCrop">
          <ac:chgData name="Marcello Hideki Fernandes Otsuka" userId="e4a366a1-408d-497c-ab1e-4421cce592fd" providerId="ADAL" clId="{507D808A-1049-E542-A573-FDA7EF7D9F7E}" dt="2024-05-25T22:57:35.713" v="4729"/>
          <ac:picMkLst>
            <pc:docMk/>
            <pc:sldMk cId="3589292143" sldId="2147470966"/>
            <ac:picMk id="21" creationId="{325AEE50-CCE3-130E-A38A-5A4F36811E18}"/>
          </ac:picMkLst>
        </pc:picChg>
        <pc:picChg chg="del mod">
          <ac:chgData name="Marcello Hideki Fernandes Otsuka" userId="e4a366a1-408d-497c-ab1e-4421cce592fd" providerId="ADAL" clId="{507D808A-1049-E542-A573-FDA7EF7D9F7E}" dt="2024-05-25T22:57:05.092" v="4726" actId="478"/>
          <ac:picMkLst>
            <pc:docMk/>
            <pc:sldMk cId="3589292143" sldId="2147470966"/>
            <ac:picMk id="23" creationId="{2491A369-246C-54C3-CC58-628161BD8E31}"/>
          </ac:picMkLst>
        </pc:picChg>
        <pc:picChg chg="add del mod">
          <ac:chgData name="Marcello Hideki Fernandes Otsuka" userId="e4a366a1-408d-497c-ab1e-4421cce592fd" providerId="ADAL" clId="{507D808A-1049-E542-A573-FDA7EF7D9F7E}" dt="2024-05-25T22:59:45.342" v="4744" actId="478"/>
          <ac:picMkLst>
            <pc:docMk/>
            <pc:sldMk cId="3589292143" sldId="2147470966"/>
            <ac:picMk id="24" creationId="{C5896EE0-EB03-F47B-AFF9-F81CDA9612CE}"/>
          </ac:picMkLst>
        </pc:picChg>
      </pc:sldChg>
      <pc:sldChg chg="addSp delSp modSp add mod setBg">
        <pc:chgData name="Marcello Hideki Fernandes Otsuka" userId="e4a366a1-408d-497c-ab1e-4421cce592fd" providerId="ADAL" clId="{507D808A-1049-E542-A573-FDA7EF7D9F7E}" dt="2024-05-25T22:49:02.509" v="4690" actId="207"/>
        <pc:sldMkLst>
          <pc:docMk/>
          <pc:sldMk cId="841891192" sldId="2147470967"/>
        </pc:sldMkLst>
        <pc:spChg chg="add mod">
          <ac:chgData name="Marcello Hideki Fernandes Otsuka" userId="e4a366a1-408d-497c-ab1e-4421cce592fd" providerId="ADAL" clId="{507D808A-1049-E542-A573-FDA7EF7D9F7E}" dt="2024-05-25T16:11:37.156" v="1808" actId="1036"/>
          <ac:spMkLst>
            <pc:docMk/>
            <pc:sldMk cId="841891192" sldId="2147470967"/>
            <ac:spMk id="2" creationId="{F7707EE4-26BF-EAEF-7365-32B70EA9A3F4}"/>
          </ac:spMkLst>
        </pc:spChg>
        <pc:spChg chg="add mod">
          <ac:chgData name="Marcello Hideki Fernandes Otsuka" userId="e4a366a1-408d-497c-ab1e-4421cce592fd" providerId="ADAL" clId="{507D808A-1049-E542-A573-FDA7EF7D9F7E}" dt="2024-05-25T16:11:37.156" v="1808" actId="1036"/>
          <ac:spMkLst>
            <pc:docMk/>
            <pc:sldMk cId="841891192" sldId="2147470967"/>
            <ac:spMk id="3" creationId="{FE458E73-AC68-24D7-D32A-1FF0D7A6D7FE}"/>
          </ac:spMkLst>
        </pc:spChg>
        <pc:spChg chg="add mod">
          <ac:chgData name="Marcello Hideki Fernandes Otsuka" userId="e4a366a1-408d-497c-ab1e-4421cce592fd" providerId="ADAL" clId="{507D808A-1049-E542-A573-FDA7EF7D9F7E}" dt="2024-05-25T16:11:37.156" v="1808" actId="1036"/>
          <ac:spMkLst>
            <pc:docMk/>
            <pc:sldMk cId="841891192" sldId="2147470967"/>
            <ac:spMk id="4" creationId="{27BB18D4-7248-7EB7-4F31-ED342A641420}"/>
          </ac:spMkLst>
        </pc:spChg>
        <pc:spChg chg="add del mod">
          <ac:chgData name="Marcello Hideki Fernandes Otsuka" userId="e4a366a1-408d-497c-ab1e-4421cce592fd" providerId="ADAL" clId="{507D808A-1049-E542-A573-FDA7EF7D9F7E}" dt="2024-05-25T15:46:32.040" v="1256" actId="478"/>
          <ac:spMkLst>
            <pc:docMk/>
            <pc:sldMk cId="841891192" sldId="2147470967"/>
            <ac:spMk id="5" creationId="{C60E6DDC-F06E-3D94-18E5-6D0808C2B776}"/>
          </ac:spMkLst>
        </pc:spChg>
        <pc:spChg chg="add mod">
          <ac:chgData name="Marcello Hideki Fernandes Otsuka" userId="e4a366a1-408d-497c-ab1e-4421cce592fd" providerId="ADAL" clId="{507D808A-1049-E542-A573-FDA7EF7D9F7E}" dt="2024-05-25T22:46:48.665" v="4668" actId="207"/>
          <ac:spMkLst>
            <pc:docMk/>
            <pc:sldMk cId="841891192" sldId="2147470967"/>
            <ac:spMk id="6" creationId="{09E871D0-6A46-A5A2-7DD5-CB19546477E4}"/>
          </ac:spMkLst>
        </pc:spChg>
        <pc:spChg chg="add del mod">
          <ac:chgData name="Marcello Hideki Fernandes Otsuka" userId="e4a366a1-408d-497c-ab1e-4421cce592fd" providerId="ADAL" clId="{507D808A-1049-E542-A573-FDA7EF7D9F7E}" dt="2024-05-25T16:53:33.320" v="2359" actId="478"/>
          <ac:spMkLst>
            <pc:docMk/>
            <pc:sldMk cId="841891192" sldId="2147470967"/>
            <ac:spMk id="7" creationId="{D1FDED40-D1F2-D55E-8D93-5D7600A023D8}"/>
          </ac:spMkLst>
        </pc:spChg>
        <pc:spChg chg="add del mod">
          <ac:chgData name="Marcello Hideki Fernandes Otsuka" userId="e4a366a1-408d-497c-ab1e-4421cce592fd" providerId="ADAL" clId="{507D808A-1049-E542-A573-FDA7EF7D9F7E}" dt="2024-05-25T16:53:33.320" v="2359" actId="478"/>
          <ac:spMkLst>
            <pc:docMk/>
            <pc:sldMk cId="841891192" sldId="2147470967"/>
            <ac:spMk id="8" creationId="{F5B1C1BE-C6F7-8DB6-91A3-C5F47F21482D}"/>
          </ac:spMkLst>
        </pc:spChg>
        <pc:spChg chg="add del mod">
          <ac:chgData name="Marcello Hideki Fernandes Otsuka" userId="e4a366a1-408d-497c-ab1e-4421cce592fd" providerId="ADAL" clId="{507D808A-1049-E542-A573-FDA7EF7D9F7E}" dt="2024-05-25T16:53:33.320" v="2359" actId="478"/>
          <ac:spMkLst>
            <pc:docMk/>
            <pc:sldMk cId="841891192" sldId="2147470967"/>
            <ac:spMk id="9" creationId="{8A33588C-6AC1-BCE0-6491-56917308CB25}"/>
          </ac:spMkLst>
        </pc:spChg>
        <pc:spChg chg="add del mod">
          <ac:chgData name="Marcello Hideki Fernandes Otsuka" userId="e4a366a1-408d-497c-ab1e-4421cce592fd" providerId="ADAL" clId="{507D808A-1049-E542-A573-FDA7EF7D9F7E}" dt="2024-05-25T16:53:33.320" v="2359" actId="478"/>
          <ac:spMkLst>
            <pc:docMk/>
            <pc:sldMk cId="841891192" sldId="2147470967"/>
            <ac:spMk id="10" creationId="{E6569E0D-E175-8C65-B382-D04D19CD50ED}"/>
          </ac:spMkLst>
        </pc:spChg>
        <pc:spChg chg="add del mod">
          <ac:chgData name="Marcello Hideki Fernandes Otsuka" userId="e4a366a1-408d-497c-ab1e-4421cce592fd" providerId="ADAL" clId="{507D808A-1049-E542-A573-FDA7EF7D9F7E}" dt="2024-05-25T16:53:33.320" v="2359" actId="478"/>
          <ac:spMkLst>
            <pc:docMk/>
            <pc:sldMk cId="841891192" sldId="2147470967"/>
            <ac:spMk id="11" creationId="{39725685-D8BF-504C-CA1F-A2C58074EF29}"/>
          </ac:spMkLst>
        </pc:spChg>
        <pc:spChg chg="mod">
          <ac:chgData name="Marcello Hideki Fernandes Otsuka" userId="e4a366a1-408d-497c-ab1e-4421cce592fd" providerId="ADAL" clId="{507D808A-1049-E542-A573-FDA7EF7D9F7E}" dt="2024-05-25T15:48:36.884" v="1267" actId="207"/>
          <ac:spMkLst>
            <pc:docMk/>
            <pc:sldMk cId="841891192" sldId="2147470967"/>
            <ac:spMk id="14" creationId="{26772B6D-F9AF-6654-C7CD-CDF4C5D3CCB0}"/>
          </ac:spMkLst>
        </pc:spChg>
        <pc:spChg chg="mod">
          <ac:chgData name="Marcello Hideki Fernandes Otsuka" userId="e4a366a1-408d-497c-ab1e-4421cce592fd" providerId="ADAL" clId="{507D808A-1049-E542-A573-FDA7EF7D9F7E}" dt="2024-05-25T15:48:26.101" v="1265" actId="207"/>
          <ac:spMkLst>
            <pc:docMk/>
            <pc:sldMk cId="841891192" sldId="2147470967"/>
            <ac:spMk id="15" creationId="{059BCAE8-0E83-0B22-922E-B98617269F16}"/>
          </ac:spMkLst>
        </pc:spChg>
        <pc:spChg chg="mod">
          <ac:chgData name="Marcello Hideki Fernandes Otsuka" userId="e4a366a1-408d-497c-ab1e-4421cce592fd" providerId="ADAL" clId="{507D808A-1049-E542-A573-FDA7EF7D9F7E}" dt="2024-05-25T15:48:33.478" v="1266" actId="207"/>
          <ac:spMkLst>
            <pc:docMk/>
            <pc:sldMk cId="841891192" sldId="2147470967"/>
            <ac:spMk id="16" creationId="{753BC36C-1EB0-BC36-F7C4-133322EE15A7}"/>
          </ac:spMkLst>
        </pc:spChg>
        <pc:spChg chg="mod">
          <ac:chgData name="Marcello Hideki Fernandes Otsuka" userId="e4a366a1-408d-497c-ab1e-4421cce592fd" providerId="ADAL" clId="{507D808A-1049-E542-A573-FDA7EF7D9F7E}" dt="2024-05-25T15:48:39.940" v="1268" actId="207"/>
          <ac:spMkLst>
            <pc:docMk/>
            <pc:sldMk cId="841891192" sldId="2147470967"/>
            <ac:spMk id="19" creationId="{239152C8-542A-1E23-85E4-3E4461220ADA}"/>
          </ac:spMkLst>
        </pc:spChg>
        <pc:spChg chg="add del mod">
          <ac:chgData name="Marcello Hideki Fernandes Otsuka" userId="e4a366a1-408d-497c-ab1e-4421cce592fd" providerId="ADAL" clId="{507D808A-1049-E542-A573-FDA7EF7D9F7E}" dt="2024-05-25T16:53:33.320" v="2359" actId="478"/>
          <ac:spMkLst>
            <pc:docMk/>
            <pc:sldMk cId="841891192" sldId="2147470967"/>
            <ac:spMk id="29" creationId="{FAF65702-48D0-E15E-3909-8155F06524AC}"/>
          </ac:spMkLst>
        </pc:spChg>
        <pc:spChg chg="add mod">
          <ac:chgData name="Marcello Hideki Fernandes Otsuka" userId="e4a366a1-408d-497c-ab1e-4421cce592fd" providerId="ADAL" clId="{507D808A-1049-E542-A573-FDA7EF7D9F7E}" dt="2024-05-25T16:51:54.335" v="2345"/>
          <ac:spMkLst>
            <pc:docMk/>
            <pc:sldMk cId="841891192" sldId="2147470967"/>
            <ac:spMk id="30" creationId="{AA35934E-DAC3-31E0-AFD4-E838029C4772}"/>
          </ac:spMkLst>
        </pc:spChg>
        <pc:spChg chg="mod">
          <ac:chgData name="Marcello Hideki Fernandes Otsuka" userId="e4a366a1-408d-497c-ab1e-4421cce592fd" providerId="ADAL" clId="{507D808A-1049-E542-A573-FDA7EF7D9F7E}" dt="2024-05-25T15:47:33.788" v="1262" actId="208"/>
          <ac:spMkLst>
            <pc:docMk/>
            <pc:sldMk cId="841891192" sldId="2147470967"/>
            <ac:spMk id="32" creationId="{772C98CA-1C8B-F2B4-7719-DE885993873E}"/>
          </ac:spMkLst>
        </pc:spChg>
        <pc:spChg chg="mod">
          <ac:chgData name="Marcello Hideki Fernandes Otsuka" userId="e4a366a1-408d-497c-ab1e-4421cce592fd" providerId="ADAL" clId="{507D808A-1049-E542-A573-FDA7EF7D9F7E}" dt="2024-05-25T15:47:33.788" v="1262" actId="208"/>
          <ac:spMkLst>
            <pc:docMk/>
            <pc:sldMk cId="841891192" sldId="2147470967"/>
            <ac:spMk id="33" creationId="{0E6F4E3A-190E-0004-7D25-2FE880FE5FFB}"/>
          </ac:spMkLst>
        </pc:spChg>
        <pc:spChg chg="mod">
          <ac:chgData name="Marcello Hideki Fernandes Otsuka" userId="e4a366a1-408d-497c-ab1e-4421cce592fd" providerId="ADAL" clId="{507D808A-1049-E542-A573-FDA7EF7D9F7E}" dt="2024-05-25T15:47:33.788" v="1262" actId="208"/>
          <ac:spMkLst>
            <pc:docMk/>
            <pc:sldMk cId="841891192" sldId="2147470967"/>
            <ac:spMk id="34" creationId="{AD2F7F03-4BA1-1C9D-D06B-DC50DC171B2F}"/>
          </ac:spMkLst>
        </pc:spChg>
        <pc:spChg chg="mod">
          <ac:chgData name="Marcello Hideki Fernandes Otsuka" userId="e4a366a1-408d-497c-ab1e-4421cce592fd" providerId="ADAL" clId="{507D808A-1049-E542-A573-FDA7EF7D9F7E}" dt="2024-05-25T15:47:33.788" v="1262" actId="208"/>
          <ac:spMkLst>
            <pc:docMk/>
            <pc:sldMk cId="841891192" sldId="2147470967"/>
            <ac:spMk id="35" creationId="{72ACECEA-F3EE-3EEE-A592-6D863979D479}"/>
          </ac:spMkLst>
        </pc:spChg>
        <pc:spChg chg="add mod">
          <ac:chgData name="Marcello Hideki Fernandes Otsuka" userId="e4a366a1-408d-497c-ab1e-4421cce592fd" providerId="ADAL" clId="{507D808A-1049-E542-A573-FDA7EF7D9F7E}" dt="2024-05-25T16:51:54.335" v="2345"/>
          <ac:spMkLst>
            <pc:docMk/>
            <pc:sldMk cId="841891192" sldId="2147470967"/>
            <ac:spMk id="36" creationId="{7292FC4E-E3D9-CF98-1457-72DB898CF728}"/>
          </ac:spMkLst>
        </pc:spChg>
        <pc:spChg chg="mod">
          <ac:chgData name="Marcello Hideki Fernandes Otsuka" userId="e4a366a1-408d-497c-ab1e-4421cce592fd" providerId="ADAL" clId="{507D808A-1049-E542-A573-FDA7EF7D9F7E}" dt="2024-05-25T15:48:20.453" v="1264" actId="207"/>
          <ac:spMkLst>
            <pc:docMk/>
            <pc:sldMk cId="841891192" sldId="2147470967"/>
            <ac:spMk id="37" creationId="{3AF95725-580A-5933-59B1-854C893779B6}"/>
          </ac:spMkLst>
        </pc:spChg>
        <pc:spChg chg="mod">
          <ac:chgData name="Marcello Hideki Fernandes Otsuka" userId="e4a366a1-408d-497c-ab1e-4421cce592fd" providerId="ADAL" clId="{507D808A-1049-E542-A573-FDA7EF7D9F7E}" dt="2024-05-25T15:47:33.788" v="1262" actId="208"/>
          <ac:spMkLst>
            <pc:docMk/>
            <pc:sldMk cId="841891192" sldId="2147470967"/>
            <ac:spMk id="38" creationId="{D1D0A5E3-EE85-F585-838E-36E8C6F2EA23}"/>
          </ac:spMkLst>
        </pc:spChg>
        <pc:spChg chg="mod">
          <ac:chgData name="Marcello Hideki Fernandes Otsuka" userId="e4a366a1-408d-497c-ab1e-4421cce592fd" providerId="ADAL" clId="{507D808A-1049-E542-A573-FDA7EF7D9F7E}" dt="2024-05-25T15:48:20.453" v="1264" actId="207"/>
          <ac:spMkLst>
            <pc:docMk/>
            <pc:sldMk cId="841891192" sldId="2147470967"/>
            <ac:spMk id="39" creationId="{30357EF0-C196-2202-9E57-13D15BE63BE7}"/>
          </ac:spMkLst>
        </pc:spChg>
        <pc:spChg chg="add mod">
          <ac:chgData name="Marcello Hideki Fernandes Otsuka" userId="e4a366a1-408d-497c-ab1e-4421cce592fd" providerId="ADAL" clId="{507D808A-1049-E542-A573-FDA7EF7D9F7E}" dt="2024-05-25T16:51:54.335" v="2345"/>
          <ac:spMkLst>
            <pc:docMk/>
            <pc:sldMk cId="841891192" sldId="2147470967"/>
            <ac:spMk id="40" creationId="{488E2408-8CDA-D7EC-A53B-08F4D2EC6947}"/>
          </ac:spMkLst>
        </pc:spChg>
        <pc:spChg chg="add mod">
          <ac:chgData name="Marcello Hideki Fernandes Otsuka" userId="e4a366a1-408d-497c-ab1e-4421cce592fd" providerId="ADAL" clId="{507D808A-1049-E542-A573-FDA7EF7D9F7E}" dt="2024-05-25T16:51:54.335" v="2345"/>
          <ac:spMkLst>
            <pc:docMk/>
            <pc:sldMk cId="841891192" sldId="2147470967"/>
            <ac:spMk id="41" creationId="{F2AA7EB7-CB36-FE1A-69CD-98CF81BFE277}"/>
          </ac:spMkLst>
        </pc:spChg>
        <pc:spChg chg="add mod">
          <ac:chgData name="Marcello Hideki Fernandes Otsuka" userId="e4a366a1-408d-497c-ab1e-4421cce592fd" providerId="ADAL" clId="{507D808A-1049-E542-A573-FDA7EF7D9F7E}" dt="2024-05-25T16:51:54.335" v="2345"/>
          <ac:spMkLst>
            <pc:docMk/>
            <pc:sldMk cId="841891192" sldId="2147470967"/>
            <ac:spMk id="42" creationId="{D615E350-F462-2365-EF6A-AC4CE984A168}"/>
          </ac:spMkLst>
        </pc:spChg>
        <pc:spChg chg="add mod">
          <ac:chgData name="Marcello Hideki Fernandes Otsuka" userId="e4a366a1-408d-497c-ab1e-4421cce592fd" providerId="ADAL" clId="{507D808A-1049-E542-A573-FDA7EF7D9F7E}" dt="2024-05-25T16:51:54.335" v="2345"/>
          <ac:spMkLst>
            <pc:docMk/>
            <pc:sldMk cId="841891192" sldId="2147470967"/>
            <ac:spMk id="43" creationId="{5D6DCC47-2B63-6C0E-B246-476A053E1BFA}"/>
          </ac:spMkLst>
        </pc:spChg>
        <pc:spChg chg="add mod">
          <ac:chgData name="Marcello Hideki Fernandes Otsuka" userId="e4a366a1-408d-497c-ab1e-4421cce592fd" providerId="ADAL" clId="{507D808A-1049-E542-A573-FDA7EF7D9F7E}" dt="2024-05-25T16:52:42.074" v="2350"/>
          <ac:spMkLst>
            <pc:docMk/>
            <pc:sldMk cId="841891192" sldId="2147470967"/>
            <ac:spMk id="44" creationId="{A9C04410-18C9-D6EF-09A5-BC0019DFDE70}"/>
          </ac:spMkLst>
        </pc:spChg>
        <pc:spChg chg="add mod">
          <ac:chgData name="Marcello Hideki Fernandes Otsuka" userId="e4a366a1-408d-497c-ab1e-4421cce592fd" providerId="ADAL" clId="{507D808A-1049-E542-A573-FDA7EF7D9F7E}" dt="2024-05-25T16:52:42.074" v="2350"/>
          <ac:spMkLst>
            <pc:docMk/>
            <pc:sldMk cId="841891192" sldId="2147470967"/>
            <ac:spMk id="45" creationId="{9E7DABEA-7E2E-5F64-8AF1-91299BC8EA02}"/>
          </ac:spMkLst>
        </pc:spChg>
        <pc:spChg chg="add mod">
          <ac:chgData name="Marcello Hideki Fernandes Otsuka" userId="e4a366a1-408d-497c-ab1e-4421cce592fd" providerId="ADAL" clId="{507D808A-1049-E542-A573-FDA7EF7D9F7E}" dt="2024-05-25T16:52:42.074" v="2350"/>
          <ac:spMkLst>
            <pc:docMk/>
            <pc:sldMk cId="841891192" sldId="2147470967"/>
            <ac:spMk id="46" creationId="{E9DBEF18-B4C2-0F50-A745-20C847CD8FF7}"/>
          </ac:spMkLst>
        </pc:spChg>
        <pc:spChg chg="mod">
          <ac:chgData name="Marcello Hideki Fernandes Otsuka" userId="e4a366a1-408d-497c-ab1e-4421cce592fd" providerId="ADAL" clId="{507D808A-1049-E542-A573-FDA7EF7D9F7E}" dt="2024-05-25T16:05:40.192" v="1757" actId="1076"/>
          <ac:spMkLst>
            <pc:docMk/>
            <pc:sldMk cId="841891192" sldId="2147470967"/>
            <ac:spMk id="48" creationId="{08C0BBF2-7D86-955F-0A1B-E8654A59B931}"/>
          </ac:spMkLst>
        </pc:spChg>
        <pc:spChg chg="add mod">
          <ac:chgData name="Marcello Hideki Fernandes Otsuka" userId="e4a366a1-408d-497c-ab1e-4421cce592fd" providerId="ADAL" clId="{507D808A-1049-E542-A573-FDA7EF7D9F7E}" dt="2024-05-25T16:52:42.074" v="2350"/>
          <ac:spMkLst>
            <pc:docMk/>
            <pc:sldMk cId="841891192" sldId="2147470967"/>
            <ac:spMk id="49" creationId="{C283C212-8D30-EAED-C800-4C679344348B}"/>
          </ac:spMkLst>
        </pc:spChg>
        <pc:spChg chg="add mod">
          <ac:chgData name="Marcello Hideki Fernandes Otsuka" userId="e4a366a1-408d-497c-ab1e-4421cce592fd" providerId="ADAL" clId="{507D808A-1049-E542-A573-FDA7EF7D9F7E}" dt="2024-05-25T16:52:42.074" v="2350"/>
          <ac:spMkLst>
            <pc:docMk/>
            <pc:sldMk cId="841891192" sldId="2147470967"/>
            <ac:spMk id="50" creationId="{259DF0C5-2CF6-2BF6-D6FF-E39975379AEB}"/>
          </ac:spMkLst>
        </pc:spChg>
        <pc:spChg chg="add mod">
          <ac:chgData name="Marcello Hideki Fernandes Otsuka" userId="e4a366a1-408d-497c-ab1e-4421cce592fd" providerId="ADAL" clId="{507D808A-1049-E542-A573-FDA7EF7D9F7E}" dt="2024-05-25T16:52:42.074" v="2350"/>
          <ac:spMkLst>
            <pc:docMk/>
            <pc:sldMk cId="841891192" sldId="2147470967"/>
            <ac:spMk id="51" creationId="{B3B57169-8BBD-5FDF-6BED-0714CFAD5D56}"/>
          </ac:spMkLst>
        </pc:spChg>
        <pc:spChg chg="add mod">
          <ac:chgData name="Marcello Hideki Fernandes Otsuka" userId="e4a366a1-408d-497c-ab1e-4421cce592fd" providerId="ADAL" clId="{507D808A-1049-E542-A573-FDA7EF7D9F7E}" dt="2024-05-25T16:53:53.196" v="2360" actId="1076"/>
          <ac:spMkLst>
            <pc:docMk/>
            <pc:sldMk cId="841891192" sldId="2147470967"/>
            <ac:spMk id="52" creationId="{0A828899-17BB-BD04-BD4E-7EBBBB2AF50B}"/>
          </ac:spMkLst>
        </pc:spChg>
        <pc:spChg chg="add mod">
          <ac:chgData name="Marcello Hideki Fernandes Otsuka" userId="e4a366a1-408d-497c-ab1e-4421cce592fd" providerId="ADAL" clId="{507D808A-1049-E542-A573-FDA7EF7D9F7E}" dt="2024-05-25T16:53:53.196" v="2360" actId="1076"/>
          <ac:spMkLst>
            <pc:docMk/>
            <pc:sldMk cId="841891192" sldId="2147470967"/>
            <ac:spMk id="53" creationId="{7207075E-2EFA-6406-0574-7393A79D79EE}"/>
          </ac:spMkLst>
        </pc:spChg>
        <pc:spChg chg="add mod">
          <ac:chgData name="Marcello Hideki Fernandes Otsuka" userId="e4a366a1-408d-497c-ab1e-4421cce592fd" providerId="ADAL" clId="{507D808A-1049-E542-A573-FDA7EF7D9F7E}" dt="2024-05-25T17:00:50.799" v="2550" actId="208"/>
          <ac:spMkLst>
            <pc:docMk/>
            <pc:sldMk cId="841891192" sldId="2147470967"/>
            <ac:spMk id="54" creationId="{57975E83-5ABE-1422-2765-15F5A7B63096}"/>
          </ac:spMkLst>
        </pc:spChg>
        <pc:spChg chg="add mod">
          <ac:chgData name="Marcello Hideki Fernandes Otsuka" userId="e4a366a1-408d-497c-ab1e-4421cce592fd" providerId="ADAL" clId="{507D808A-1049-E542-A573-FDA7EF7D9F7E}" dt="2024-05-25T16:53:53.196" v="2360" actId="1076"/>
          <ac:spMkLst>
            <pc:docMk/>
            <pc:sldMk cId="841891192" sldId="2147470967"/>
            <ac:spMk id="55" creationId="{E52211CD-E98F-6C2B-E6D9-C2FF5239A42B}"/>
          </ac:spMkLst>
        </pc:spChg>
        <pc:spChg chg="add mod">
          <ac:chgData name="Marcello Hideki Fernandes Otsuka" userId="e4a366a1-408d-497c-ab1e-4421cce592fd" providerId="ADAL" clId="{507D808A-1049-E542-A573-FDA7EF7D9F7E}" dt="2024-05-25T22:49:02.509" v="4690" actId="207"/>
          <ac:spMkLst>
            <pc:docMk/>
            <pc:sldMk cId="841891192" sldId="2147470967"/>
            <ac:spMk id="56" creationId="{101388F8-8ADB-EE0E-274A-C272BB423267}"/>
          </ac:spMkLst>
        </pc:spChg>
        <pc:spChg chg="add mod">
          <ac:chgData name="Marcello Hideki Fernandes Otsuka" userId="e4a366a1-408d-497c-ab1e-4421cce592fd" providerId="ADAL" clId="{507D808A-1049-E542-A573-FDA7EF7D9F7E}" dt="2024-05-25T16:53:53.196" v="2360" actId="1076"/>
          <ac:spMkLst>
            <pc:docMk/>
            <pc:sldMk cId="841891192" sldId="2147470967"/>
            <ac:spMk id="57" creationId="{224CEF92-ED6D-04F1-200D-4181EBE4C4BD}"/>
          </ac:spMkLst>
        </pc:spChg>
        <pc:grpChg chg="mod">
          <ac:chgData name="Marcello Hideki Fernandes Otsuka" userId="e4a366a1-408d-497c-ab1e-4421cce592fd" providerId="ADAL" clId="{507D808A-1049-E542-A573-FDA7EF7D9F7E}" dt="2024-05-25T15:47:54.477" v="1263"/>
          <ac:grpSpMkLst>
            <pc:docMk/>
            <pc:sldMk cId="841891192" sldId="2147470967"/>
            <ac:grpSpMk id="25" creationId="{FE91C665-859D-11B4-2C53-04181A4B382F}"/>
          </ac:grpSpMkLst>
        </pc:grpChg>
        <pc:grpChg chg="mod">
          <ac:chgData name="Marcello Hideki Fernandes Otsuka" userId="e4a366a1-408d-497c-ab1e-4421cce592fd" providerId="ADAL" clId="{507D808A-1049-E542-A573-FDA7EF7D9F7E}" dt="2024-05-25T15:47:54.477" v="1263"/>
          <ac:grpSpMkLst>
            <pc:docMk/>
            <pc:sldMk cId="841891192" sldId="2147470967"/>
            <ac:grpSpMk id="26" creationId="{50286FDF-C46F-21EE-7E08-A20BB830E2E5}"/>
          </ac:grpSpMkLst>
        </pc:grpChg>
        <pc:grpChg chg="mod">
          <ac:chgData name="Marcello Hideki Fernandes Otsuka" userId="e4a366a1-408d-497c-ab1e-4421cce592fd" providerId="ADAL" clId="{507D808A-1049-E542-A573-FDA7EF7D9F7E}" dt="2024-05-25T15:47:54.477" v="1263"/>
          <ac:grpSpMkLst>
            <pc:docMk/>
            <pc:sldMk cId="841891192" sldId="2147470967"/>
            <ac:grpSpMk id="27" creationId="{B605F103-F6A3-EA7C-83FD-A5D8F00887B0}"/>
          </ac:grpSpMkLst>
        </pc:grpChg>
      </pc:sldChg>
      <pc:sldChg chg="add del setBg">
        <pc:chgData name="Marcello Hideki Fernandes Otsuka" userId="e4a366a1-408d-497c-ab1e-4421cce592fd" providerId="ADAL" clId="{507D808A-1049-E542-A573-FDA7EF7D9F7E}" dt="2024-05-25T13:58:20.420" v="591" actId="2696"/>
        <pc:sldMkLst>
          <pc:docMk/>
          <pc:sldMk cId="2692057728" sldId="2147470967"/>
        </pc:sldMkLst>
      </pc:sldChg>
      <pc:sldChg chg="addSp delSp modSp add mod setBg modCm">
        <pc:chgData name="Marcello Hideki Fernandes Otsuka" userId="e4a366a1-408d-497c-ab1e-4421cce592fd" providerId="ADAL" clId="{507D808A-1049-E542-A573-FDA7EF7D9F7E}" dt="2024-05-25T22:49:50.481" v="4699" actId="1036"/>
        <pc:sldMkLst>
          <pc:docMk/>
          <pc:sldMk cId="2707660085" sldId="2147470968"/>
        </pc:sldMkLst>
        <pc:spChg chg="mod">
          <ac:chgData name="Marcello Hideki Fernandes Otsuka" userId="e4a366a1-408d-497c-ab1e-4421cce592fd" providerId="ADAL" clId="{507D808A-1049-E542-A573-FDA7EF7D9F7E}" dt="2024-05-25T16:16:52.934" v="1855" actId="20577"/>
          <ac:spMkLst>
            <pc:docMk/>
            <pc:sldMk cId="2707660085" sldId="2147470968"/>
            <ac:spMk id="2" creationId="{F7707EE4-26BF-EAEF-7365-32B70EA9A3F4}"/>
          </ac:spMkLst>
        </pc:spChg>
        <pc:spChg chg="mod">
          <ac:chgData name="Marcello Hideki Fernandes Otsuka" userId="e4a366a1-408d-497c-ab1e-4421cce592fd" providerId="ADAL" clId="{507D808A-1049-E542-A573-FDA7EF7D9F7E}" dt="2024-05-25T22:47:10.264" v="4672" actId="207"/>
          <ac:spMkLst>
            <pc:docMk/>
            <pc:sldMk cId="2707660085" sldId="2147470968"/>
            <ac:spMk id="6" creationId="{09E871D0-6A46-A5A2-7DD5-CB19546477E4}"/>
          </ac:spMkLst>
        </pc:spChg>
        <pc:spChg chg="del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7" creationId="{D1FDED40-D1F2-D55E-8D93-5D7600A023D8}"/>
          </ac:spMkLst>
        </pc:spChg>
        <pc:spChg chg="del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8" creationId="{F5B1C1BE-C6F7-8DB6-91A3-C5F47F21482D}"/>
          </ac:spMkLst>
        </pc:spChg>
        <pc:spChg chg="del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9" creationId="{8A33588C-6AC1-BCE0-6491-56917308CB25}"/>
          </ac:spMkLst>
        </pc:spChg>
        <pc:spChg chg="del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10" creationId="{E6569E0D-E175-8C65-B382-D04D19CD50ED}"/>
          </ac:spMkLst>
        </pc:spChg>
        <pc:spChg chg="del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11" creationId="{39725685-D8BF-504C-CA1F-A2C58074EF29}"/>
          </ac:spMkLst>
        </pc:spChg>
        <pc:spChg chg="mod">
          <ac:chgData name="Marcello Hideki Fernandes Otsuka" userId="e4a366a1-408d-497c-ab1e-4421cce592fd" providerId="ADAL" clId="{507D808A-1049-E542-A573-FDA7EF7D9F7E}" dt="2024-05-25T16:18:38.681" v="1862" actId="207"/>
          <ac:spMkLst>
            <pc:docMk/>
            <pc:sldMk cId="2707660085" sldId="2147470968"/>
            <ac:spMk id="23" creationId="{ECFE5522-9821-FD74-D686-91EB714F1EB3}"/>
          </ac:spMkLst>
        </pc:spChg>
        <pc:spChg chg="del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29" creationId="{FAF65702-48D0-E15E-3909-8155F06524AC}"/>
          </ac:spMkLst>
        </pc:spChg>
        <pc:spChg chg="mod">
          <ac:chgData name="Marcello Hideki Fernandes Otsuka" userId="e4a366a1-408d-497c-ab1e-4421cce592fd" providerId="ADAL" clId="{507D808A-1049-E542-A573-FDA7EF7D9F7E}" dt="2024-05-25T16:16:46.636" v="1852" actId="207"/>
          <ac:spMkLst>
            <pc:docMk/>
            <pc:sldMk cId="2707660085" sldId="2147470968"/>
            <ac:spMk id="30" creationId="{EEF0A942-DE51-6215-E425-97A7DF381404}"/>
          </ac:spMkLst>
        </pc:spChg>
        <pc:spChg chg="mod">
          <ac:chgData name="Marcello Hideki Fernandes Otsuka" userId="e4a366a1-408d-497c-ab1e-4421cce592fd" providerId="ADAL" clId="{507D808A-1049-E542-A573-FDA7EF7D9F7E}" dt="2024-05-25T16:18:23.266" v="1860" actId="208"/>
          <ac:spMkLst>
            <pc:docMk/>
            <pc:sldMk cId="2707660085" sldId="2147470968"/>
            <ac:spMk id="31" creationId="{D4246023-F524-C36B-DA3C-16923A91A32F}"/>
          </ac:spMkLst>
        </pc:spChg>
        <pc:spChg chg="add del">
          <ac:chgData name="Marcello Hideki Fernandes Otsuka" userId="e4a366a1-408d-497c-ab1e-4421cce592fd" providerId="ADAL" clId="{507D808A-1049-E542-A573-FDA7EF7D9F7E}" dt="2024-05-25T16:13:25.085" v="1833" actId="478"/>
          <ac:spMkLst>
            <pc:docMk/>
            <pc:sldMk cId="2707660085" sldId="2147470968"/>
            <ac:spMk id="32" creationId="{772C98CA-1C8B-F2B4-7719-DE885993873E}"/>
          </ac:spMkLst>
        </pc:spChg>
        <pc:spChg chg="mod">
          <ac:chgData name="Marcello Hideki Fernandes Otsuka" userId="e4a366a1-408d-497c-ab1e-4421cce592fd" providerId="ADAL" clId="{507D808A-1049-E542-A573-FDA7EF7D9F7E}" dt="2024-05-25T16:15:57.894" v="1847" actId="207"/>
          <ac:spMkLst>
            <pc:docMk/>
            <pc:sldMk cId="2707660085" sldId="2147470968"/>
            <ac:spMk id="41" creationId="{ED5A47C7-5F0B-F67F-481C-6B08675D494A}"/>
          </ac:spMkLst>
        </pc:spChg>
        <pc:spChg chg="add mod">
          <ac:chgData name="Marcello Hideki Fernandes Otsuka" userId="e4a366a1-408d-497c-ab1e-4421cce592fd" providerId="ADAL" clId="{507D808A-1049-E542-A573-FDA7EF7D9F7E}" dt="2024-05-25T16:16:27.150" v="1850" actId="208"/>
          <ac:spMkLst>
            <pc:docMk/>
            <pc:sldMk cId="2707660085" sldId="2147470968"/>
            <ac:spMk id="42" creationId="{F9180057-1683-9F88-1787-E3C91FFE4E7A}"/>
          </ac:spMkLst>
        </pc:spChg>
        <pc:spChg chg="add mod">
          <ac:chgData name="Marcello Hideki Fernandes Otsuka" userId="e4a366a1-408d-497c-ab1e-4421cce592fd" providerId="ADAL" clId="{507D808A-1049-E542-A573-FDA7EF7D9F7E}" dt="2024-05-25T16:51:43.792" v="2344"/>
          <ac:spMkLst>
            <pc:docMk/>
            <pc:sldMk cId="2707660085" sldId="2147470968"/>
            <ac:spMk id="45" creationId="{AABBBD3E-075C-E4DA-D3C4-0636CD8FEB3C}"/>
          </ac:spMkLst>
        </pc:spChg>
        <pc:spChg chg="add mod">
          <ac:chgData name="Marcello Hideki Fernandes Otsuka" userId="e4a366a1-408d-497c-ab1e-4421cce592fd" providerId="ADAL" clId="{507D808A-1049-E542-A573-FDA7EF7D9F7E}" dt="2024-05-25T16:51:43.792" v="2344"/>
          <ac:spMkLst>
            <pc:docMk/>
            <pc:sldMk cId="2707660085" sldId="2147470968"/>
            <ac:spMk id="46" creationId="{64A51B7E-9E47-AEC0-973E-4116DAC8149F}"/>
          </ac:spMkLst>
        </pc:spChg>
        <pc:spChg chg="mod">
          <ac:chgData name="Marcello Hideki Fernandes Otsuka" userId="e4a366a1-408d-497c-ab1e-4421cce592fd" providerId="ADAL" clId="{507D808A-1049-E542-A573-FDA7EF7D9F7E}" dt="2024-05-25T16:34:46.951" v="2216" actId="20577"/>
          <ac:spMkLst>
            <pc:docMk/>
            <pc:sldMk cId="2707660085" sldId="2147470968"/>
            <ac:spMk id="48" creationId="{08C0BBF2-7D86-955F-0A1B-E8654A59B931}"/>
          </ac:spMkLst>
        </pc:spChg>
        <pc:spChg chg="add mod">
          <ac:chgData name="Marcello Hideki Fernandes Otsuka" userId="e4a366a1-408d-497c-ab1e-4421cce592fd" providerId="ADAL" clId="{507D808A-1049-E542-A573-FDA7EF7D9F7E}" dt="2024-05-25T16:51:43.792" v="2344"/>
          <ac:spMkLst>
            <pc:docMk/>
            <pc:sldMk cId="2707660085" sldId="2147470968"/>
            <ac:spMk id="49" creationId="{AA327DF3-6E63-66F9-7F90-DE31CE98544A}"/>
          </ac:spMkLst>
        </pc:spChg>
        <pc:spChg chg="add mod">
          <ac:chgData name="Marcello Hideki Fernandes Otsuka" userId="e4a366a1-408d-497c-ab1e-4421cce592fd" providerId="ADAL" clId="{507D808A-1049-E542-A573-FDA7EF7D9F7E}" dt="2024-05-25T16:51:43.792" v="2344"/>
          <ac:spMkLst>
            <pc:docMk/>
            <pc:sldMk cId="2707660085" sldId="2147470968"/>
            <ac:spMk id="50" creationId="{944ED575-04BA-30FD-1F8C-29DE5ED80242}"/>
          </ac:spMkLst>
        </pc:spChg>
        <pc:spChg chg="add mod">
          <ac:chgData name="Marcello Hideki Fernandes Otsuka" userId="e4a366a1-408d-497c-ab1e-4421cce592fd" providerId="ADAL" clId="{507D808A-1049-E542-A573-FDA7EF7D9F7E}" dt="2024-05-25T16:51:43.792" v="2344"/>
          <ac:spMkLst>
            <pc:docMk/>
            <pc:sldMk cId="2707660085" sldId="2147470968"/>
            <ac:spMk id="51" creationId="{25AF4C77-5C9B-AB35-3D61-B0C5230750F2}"/>
          </ac:spMkLst>
        </pc:spChg>
        <pc:spChg chg="add mod">
          <ac:chgData name="Marcello Hideki Fernandes Otsuka" userId="e4a366a1-408d-497c-ab1e-4421cce592fd" providerId="ADAL" clId="{507D808A-1049-E542-A573-FDA7EF7D9F7E}" dt="2024-05-25T16:51:43.792" v="2344"/>
          <ac:spMkLst>
            <pc:docMk/>
            <pc:sldMk cId="2707660085" sldId="2147470968"/>
            <ac:spMk id="52" creationId="{02BE9BCF-9351-90A1-481C-C2F1431489DC}"/>
          </ac:spMkLst>
        </pc:spChg>
        <pc:spChg chg="add del mod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53" creationId="{C0B81FBB-AA0E-DBB2-29FF-00314EFA0A4B}"/>
          </ac:spMkLst>
        </pc:spChg>
        <pc:spChg chg="add del mod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54" creationId="{A0B75C87-D9D1-12BB-7564-673D8D19F49C}"/>
          </ac:spMkLst>
        </pc:spChg>
        <pc:spChg chg="add del mod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55" creationId="{D73B4AB5-2D73-EFE4-BE29-9C71FFBCBC90}"/>
          </ac:spMkLst>
        </pc:spChg>
        <pc:spChg chg="add del mod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56" creationId="{3791CE10-F02A-6E42-F8BA-DAABE147706D}"/>
          </ac:spMkLst>
        </pc:spChg>
        <pc:spChg chg="add del mod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57" creationId="{6D767962-FCF1-0A94-9606-DCD7D278AC30}"/>
          </ac:spMkLst>
        </pc:spChg>
        <pc:spChg chg="add del mod">
          <ac:chgData name="Marcello Hideki Fernandes Otsuka" userId="e4a366a1-408d-497c-ab1e-4421cce592fd" providerId="ADAL" clId="{507D808A-1049-E542-A573-FDA7EF7D9F7E}" dt="2024-05-25T16:53:26.707" v="2357" actId="478"/>
          <ac:spMkLst>
            <pc:docMk/>
            <pc:sldMk cId="2707660085" sldId="2147470968"/>
            <ac:spMk id="58" creationId="{5862E66B-2DE8-52A4-E24F-CD8696EB62A3}"/>
          </ac:spMkLst>
        </pc:spChg>
        <pc:spChg chg="add del mod">
          <ac:chgData name="Marcello Hideki Fernandes Otsuka" userId="e4a366a1-408d-497c-ab1e-4421cce592fd" providerId="ADAL" clId="{507D808A-1049-E542-A573-FDA7EF7D9F7E}" dt="2024-05-25T16:54:00.077" v="2361" actId="478"/>
          <ac:spMkLst>
            <pc:docMk/>
            <pc:sldMk cId="2707660085" sldId="2147470968"/>
            <ac:spMk id="59" creationId="{CD920DFC-8614-E17B-F3C5-74D2C984E2E0}"/>
          </ac:spMkLst>
        </pc:spChg>
        <pc:spChg chg="add del mod">
          <ac:chgData name="Marcello Hideki Fernandes Otsuka" userId="e4a366a1-408d-497c-ab1e-4421cce592fd" providerId="ADAL" clId="{507D808A-1049-E542-A573-FDA7EF7D9F7E}" dt="2024-05-25T16:54:00.077" v="2361" actId="478"/>
          <ac:spMkLst>
            <pc:docMk/>
            <pc:sldMk cId="2707660085" sldId="2147470968"/>
            <ac:spMk id="60" creationId="{280FAA1F-1954-D236-E3C9-5D5DD2724078}"/>
          </ac:spMkLst>
        </pc:spChg>
        <pc:spChg chg="add del mod">
          <ac:chgData name="Marcello Hideki Fernandes Otsuka" userId="e4a366a1-408d-497c-ab1e-4421cce592fd" providerId="ADAL" clId="{507D808A-1049-E542-A573-FDA7EF7D9F7E}" dt="2024-05-25T16:54:00.077" v="2361" actId="478"/>
          <ac:spMkLst>
            <pc:docMk/>
            <pc:sldMk cId="2707660085" sldId="2147470968"/>
            <ac:spMk id="61" creationId="{015C57DB-0D14-A9E9-2CCF-E56DFDB1F71F}"/>
          </ac:spMkLst>
        </pc:spChg>
        <pc:spChg chg="add del mod">
          <ac:chgData name="Marcello Hideki Fernandes Otsuka" userId="e4a366a1-408d-497c-ab1e-4421cce592fd" providerId="ADAL" clId="{507D808A-1049-E542-A573-FDA7EF7D9F7E}" dt="2024-05-25T16:54:00.077" v="2361" actId="478"/>
          <ac:spMkLst>
            <pc:docMk/>
            <pc:sldMk cId="2707660085" sldId="2147470968"/>
            <ac:spMk id="62" creationId="{53A3C04F-4261-36B2-2D39-B5817CF51543}"/>
          </ac:spMkLst>
        </pc:spChg>
        <pc:spChg chg="add del mod">
          <ac:chgData name="Marcello Hideki Fernandes Otsuka" userId="e4a366a1-408d-497c-ab1e-4421cce592fd" providerId="ADAL" clId="{507D808A-1049-E542-A573-FDA7EF7D9F7E}" dt="2024-05-25T16:54:00.077" v="2361" actId="478"/>
          <ac:spMkLst>
            <pc:docMk/>
            <pc:sldMk cId="2707660085" sldId="2147470968"/>
            <ac:spMk id="63" creationId="{FAD50A82-718E-BEDC-61A8-6E4357CB58D4}"/>
          </ac:spMkLst>
        </pc:spChg>
        <pc:spChg chg="add del mod">
          <ac:chgData name="Marcello Hideki Fernandes Otsuka" userId="e4a366a1-408d-497c-ab1e-4421cce592fd" providerId="ADAL" clId="{507D808A-1049-E542-A573-FDA7EF7D9F7E}" dt="2024-05-25T16:54:00.077" v="2361" actId="478"/>
          <ac:spMkLst>
            <pc:docMk/>
            <pc:sldMk cId="2707660085" sldId="2147470968"/>
            <ac:spMk id="64" creationId="{C2074E06-468B-30CB-3EFA-300121B57D27}"/>
          </ac:spMkLst>
        </pc:spChg>
        <pc:spChg chg="add mod">
          <ac:chgData name="Marcello Hideki Fernandes Otsuka" userId="e4a366a1-408d-497c-ab1e-4421cce592fd" providerId="ADAL" clId="{507D808A-1049-E542-A573-FDA7EF7D9F7E}" dt="2024-05-25T16:54:00.536" v="2362"/>
          <ac:spMkLst>
            <pc:docMk/>
            <pc:sldMk cId="2707660085" sldId="2147470968"/>
            <ac:spMk id="65" creationId="{3FE3573C-BF82-944C-9D2D-D2E44136DA58}"/>
          </ac:spMkLst>
        </pc:spChg>
        <pc:spChg chg="add mod">
          <ac:chgData name="Marcello Hideki Fernandes Otsuka" userId="e4a366a1-408d-497c-ab1e-4421cce592fd" providerId="ADAL" clId="{507D808A-1049-E542-A573-FDA7EF7D9F7E}" dt="2024-05-25T16:54:00.536" v="2362"/>
          <ac:spMkLst>
            <pc:docMk/>
            <pc:sldMk cId="2707660085" sldId="2147470968"/>
            <ac:spMk id="66" creationId="{1FC7EB30-D8C7-8499-E5FA-FA5D182004E3}"/>
          </ac:spMkLst>
        </pc:spChg>
        <pc:spChg chg="add mod">
          <ac:chgData name="Marcello Hideki Fernandes Otsuka" userId="e4a366a1-408d-497c-ab1e-4421cce592fd" providerId="ADAL" clId="{507D808A-1049-E542-A573-FDA7EF7D9F7E}" dt="2024-05-25T17:00:25.931" v="2546" actId="208"/>
          <ac:spMkLst>
            <pc:docMk/>
            <pc:sldMk cId="2707660085" sldId="2147470968"/>
            <ac:spMk id="67" creationId="{8F5D9188-0908-D5CB-0E62-E89D8FAD1355}"/>
          </ac:spMkLst>
        </pc:spChg>
        <pc:spChg chg="add mod">
          <ac:chgData name="Marcello Hideki Fernandes Otsuka" userId="e4a366a1-408d-497c-ab1e-4421cce592fd" providerId="ADAL" clId="{507D808A-1049-E542-A573-FDA7EF7D9F7E}" dt="2024-05-25T16:54:00.536" v="2362"/>
          <ac:spMkLst>
            <pc:docMk/>
            <pc:sldMk cId="2707660085" sldId="2147470968"/>
            <ac:spMk id="68" creationId="{1C482AE6-9A19-FEF9-70C4-C8CFA404060C}"/>
          </ac:spMkLst>
        </pc:spChg>
        <pc:spChg chg="add mod">
          <ac:chgData name="Marcello Hideki Fernandes Otsuka" userId="e4a366a1-408d-497c-ab1e-4421cce592fd" providerId="ADAL" clId="{507D808A-1049-E542-A573-FDA7EF7D9F7E}" dt="2024-05-25T22:49:49.269" v="4698" actId="208"/>
          <ac:spMkLst>
            <pc:docMk/>
            <pc:sldMk cId="2707660085" sldId="2147470968"/>
            <ac:spMk id="69" creationId="{502CC48A-7B56-9DC2-85B4-00C5082D8B0E}"/>
          </ac:spMkLst>
        </pc:spChg>
        <pc:spChg chg="add mod">
          <ac:chgData name="Marcello Hideki Fernandes Otsuka" userId="e4a366a1-408d-497c-ab1e-4421cce592fd" providerId="ADAL" clId="{507D808A-1049-E542-A573-FDA7EF7D9F7E}" dt="2024-05-25T16:54:00.536" v="2362"/>
          <ac:spMkLst>
            <pc:docMk/>
            <pc:sldMk cId="2707660085" sldId="2147470968"/>
            <ac:spMk id="70" creationId="{0AAC1936-5E28-5C51-5D1C-B3ADEE44B513}"/>
          </ac:spMkLst>
        </pc:spChg>
        <pc:grpChg chg="add mod">
          <ac:chgData name="Marcello Hideki Fernandes Otsuka" userId="e4a366a1-408d-497c-ab1e-4421cce592fd" providerId="ADAL" clId="{507D808A-1049-E542-A573-FDA7EF7D9F7E}" dt="2024-05-25T16:12:52.683" v="1822" actId="167"/>
          <ac:grpSpMkLst>
            <pc:docMk/>
            <pc:sldMk cId="2707660085" sldId="2147470968"/>
            <ac:grpSpMk id="5" creationId="{5F9C3B15-B949-5013-79EF-2B78A81AFA29}"/>
          </ac:grpSpMkLst>
        </pc:grpChg>
        <pc:grpChg chg="add del">
          <ac:chgData name="Marcello Hideki Fernandes Otsuka" userId="e4a366a1-408d-497c-ab1e-4421cce592fd" providerId="ADAL" clId="{507D808A-1049-E542-A573-FDA7EF7D9F7E}" dt="2024-05-25T16:13:25.560" v="1834" actId="478"/>
          <ac:grpSpMkLst>
            <pc:docMk/>
            <pc:sldMk cId="2707660085" sldId="2147470968"/>
            <ac:grpSpMk id="25" creationId="{FE91C665-859D-11B4-2C53-04181A4B382F}"/>
          </ac:grpSpMkLst>
        </pc:grpChg>
        <pc:grpChg chg="mod">
          <ac:chgData name="Marcello Hideki Fernandes Otsuka" userId="e4a366a1-408d-497c-ab1e-4421cce592fd" providerId="ADAL" clId="{507D808A-1049-E542-A573-FDA7EF7D9F7E}" dt="2024-05-25T22:49:50.481" v="4699" actId="1036"/>
          <ac:grpSpMkLst>
            <pc:docMk/>
            <pc:sldMk cId="2707660085" sldId="2147470968"/>
            <ac:grpSpMk id="26" creationId="{50286FDF-C46F-21EE-7E08-A20BB830E2E5}"/>
          </ac:grpSpMkLst>
        </pc:grpChg>
        <pc:grpChg chg="mod">
          <ac:chgData name="Marcello Hideki Fernandes Otsuka" userId="e4a366a1-408d-497c-ab1e-4421cce592fd" providerId="ADAL" clId="{507D808A-1049-E542-A573-FDA7EF7D9F7E}" dt="2024-05-25T16:12:31.384" v="1811"/>
          <ac:grpSpMkLst>
            <pc:docMk/>
            <pc:sldMk cId="2707660085" sldId="2147470968"/>
            <ac:grpSpMk id="36" creationId="{34B547FC-2A33-DD76-4AF4-3333C20B3F4C}"/>
          </ac:grpSpMkLst>
        </pc:grpChg>
        <pc:picChg chg="mod">
          <ac:chgData name="Marcello Hideki Fernandes Otsuka" userId="e4a366a1-408d-497c-ab1e-4421cce592fd" providerId="ADAL" clId="{507D808A-1049-E542-A573-FDA7EF7D9F7E}" dt="2024-05-25T16:17:49.891" v="1859"/>
          <ac:picMkLst>
            <pc:docMk/>
            <pc:sldMk cId="2707660085" sldId="2147470968"/>
            <ac:picMk id="21" creationId="{5F8100FE-E6F3-D0A9-B9F2-72AB7920D8D7}"/>
          </ac:picMkLst>
        </pc:picChg>
        <pc:picChg chg="mod">
          <ac:chgData name="Marcello Hideki Fernandes Otsuka" userId="e4a366a1-408d-497c-ab1e-4421cce592fd" providerId="ADAL" clId="{507D808A-1049-E542-A573-FDA7EF7D9F7E}" dt="2024-05-25T16:17:45.372" v="1858"/>
          <ac:picMkLst>
            <pc:docMk/>
            <pc:sldMk cId="2707660085" sldId="2147470968"/>
            <ac:picMk id="22" creationId="{0772ACC3-D27B-5363-A6F4-CC5C82E62670}"/>
          </ac:picMkLst>
        </pc:picChg>
        <pc:picChg chg="mod">
          <ac:chgData name="Marcello Hideki Fernandes Otsuka" userId="e4a366a1-408d-497c-ab1e-4421cce592fd" providerId="ADAL" clId="{507D808A-1049-E542-A573-FDA7EF7D9F7E}" dt="2024-05-25T16:15:33.491" v="1843"/>
          <ac:picMkLst>
            <pc:docMk/>
            <pc:sldMk cId="2707660085" sldId="2147470968"/>
            <ac:picMk id="40" creationId="{02EE41E4-B83D-066C-EEA3-BA6E8D973FE1}"/>
          </ac:picMkLst>
        </pc:picChg>
        <pc:cxnChg chg="add mod">
          <ac:chgData name="Marcello Hideki Fernandes Otsuka" userId="e4a366a1-408d-497c-ab1e-4421cce592fd" providerId="ADAL" clId="{507D808A-1049-E542-A573-FDA7EF7D9F7E}" dt="2024-05-25T16:17:25.410" v="1857" actId="208"/>
          <ac:cxnSpMkLst>
            <pc:docMk/>
            <pc:sldMk cId="2707660085" sldId="2147470968"/>
            <ac:cxnSpMk id="44" creationId="{84DEF435-D626-A208-0ED7-539BB6F8C30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e4a366a1-408d-497c-ab1e-4421cce592fd" providerId="ADAL" clId="{507D808A-1049-E542-A573-FDA7EF7D9F7E}" dt="2024-05-25T16:34:46.951" v="2216" actId="20577"/>
              <pc2:cmMkLst xmlns:pc2="http://schemas.microsoft.com/office/powerpoint/2019/9/main/command">
                <pc:docMk/>
                <pc:sldMk cId="2707660085" sldId="2147470968"/>
                <pc2:cmMk id="{215E3D4F-D64E-7649-BA06-7ACDD721DC09}"/>
              </pc2:cmMkLst>
            </pc226:cmChg>
          </p:ext>
        </pc:extLst>
      </pc:sldChg>
      <pc:sldChg chg="addSp delSp modSp add mod setBg modCm">
        <pc:chgData name="Marcello Hideki Fernandes Otsuka" userId="e4a366a1-408d-497c-ab1e-4421cce592fd" providerId="ADAL" clId="{507D808A-1049-E542-A573-FDA7EF7D9F7E}" dt="2024-05-25T22:49:12.153" v="4692" actId="208"/>
        <pc:sldMkLst>
          <pc:docMk/>
          <pc:sldMk cId="2398144223" sldId="2147470969"/>
        </pc:sldMkLst>
        <pc:spChg chg="mod">
          <ac:chgData name="Marcello Hideki Fernandes Otsuka" userId="e4a366a1-408d-497c-ab1e-4421cce592fd" providerId="ADAL" clId="{507D808A-1049-E542-A573-FDA7EF7D9F7E}" dt="2024-05-25T17:16:53.945" v="3176" actId="207"/>
          <ac:spMkLst>
            <pc:docMk/>
            <pc:sldMk cId="2398144223" sldId="2147470969"/>
            <ac:spMk id="2" creationId="{F7707EE4-26BF-EAEF-7365-32B70EA9A3F4}"/>
          </ac:spMkLst>
        </pc:spChg>
        <pc:spChg chg="mod">
          <ac:chgData name="Marcello Hideki Fernandes Otsuka" userId="e4a366a1-408d-497c-ab1e-4421cce592fd" providerId="ADAL" clId="{507D808A-1049-E542-A573-FDA7EF7D9F7E}" dt="2024-05-25T22:47:23.853" v="4674" actId="207"/>
          <ac:spMkLst>
            <pc:docMk/>
            <pc:sldMk cId="2398144223" sldId="2147470969"/>
            <ac:spMk id="6" creationId="{09E871D0-6A46-A5A2-7DD5-CB19546477E4}"/>
          </ac:spMkLst>
        </pc:spChg>
        <pc:spChg chg="del mod">
          <ac:chgData name="Marcello Hideki Fernandes Otsuka" userId="e4a366a1-408d-497c-ab1e-4421cce592fd" providerId="ADAL" clId="{507D808A-1049-E542-A573-FDA7EF7D9F7E}" dt="2024-05-25T16:54:07.967" v="2363" actId="478"/>
          <ac:spMkLst>
            <pc:docMk/>
            <pc:sldMk cId="2398144223" sldId="2147470969"/>
            <ac:spMk id="7" creationId="{D1FDED40-D1F2-D55E-8D93-5D7600A023D8}"/>
          </ac:spMkLst>
        </pc:spChg>
        <pc:spChg chg="del mod">
          <ac:chgData name="Marcello Hideki Fernandes Otsuka" userId="e4a366a1-408d-497c-ab1e-4421cce592fd" providerId="ADAL" clId="{507D808A-1049-E542-A573-FDA7EF7D9F7E}" dt="2024-05-25T16:54:07.967" v="2363" actId="478"/>
          <ac:spMkLst>
            <pc:docMk/>
            <pc:sldMk cId="2398144223" sldId="2147470969"/>
            <ac:spMk id="8" creationId="{F5B1C1BE-C6F7-8DB6-91A3-C5F47F21482D}"/>
          </ac:spMkLst>
        </pc:spChg>
        <pc:spChg chg="del mod">
          <ac:chgData name="Marcello Hideki Fernandes Otsuka" userId="e4a366a1-408d-497c-ab1e-4421cce592fd" providerId="ADAL" clId="{507D808A-1049-E542-A573-FDA7EF7D9F7E}" dt="2024-05-25T16:54:07.967" v="2363" actId="478"/>
          <ac:spMkLst>
            <pc:docMk/>
            <pc:sldMk cId="2398144223" sldId="2147470969"/>
            <ac:spMk id="9" creationId="{8A33588C-6AC1-BCE0-6491-56917308CB25}"/>
          </ac:spMkLst>
        </pc:spChg>
        <pc:spChg chg="del mod">
          <ac:chgData name="Marcello Hideki Fernandes Otsuka" userId="e4a366a1-408d-497c-ab1e-4421cce592fd" providerId="ADAL" clId="{507D808A-1049-E542-A573-FDA7EF7D9F7E}" dt="2024-05-25T16:54:07.967" v="2363" actId="478"/>
          <ac:spMkLst>
            <pc:docMk/>
            <pc:sldMk cId="2398144223" sldId="2147470969"/>
            <ac:spMk id="10" creationId="{E6569E0D-E175-8C65-B382-D04D19CD50ED}"/>
          </ac:spMkLst>
        </pc:spChg>
        <pc:spChg chg="del mod">
          <ac:chgData name="Marcello Hideki Fernandes Otsuka" userId="e4a366a1-408d-497c-ab1e-4421cce592fd" providerId="ADAL" clId="{507D808A-1049-E542-A573-FDA7EF7D9F7E}" dt="2024-05-25T16:54:07.967" v="2363" actId="478"/>
          <ac:spMkLst>
            <pc:docMk/>
            <pc:sldMk cId="2398144223" sldId="2147470969"/>
            <ac:spMk id="11" creationId="{39725685-D8BF-504C-CA1F-A2C58074EF29}"/>
          </ac:spMkLst>
        </pc:spChg>
        <pc:spChg chg="del mod">
          <ac:chgData name="Marcello Hideki Fernandes Otsuka" userId="e4a366a1-408d-497c-ab1e-4421cce592fd" providerId="ADAL" clId="{507D808A-1049-E542-A573-FDA7EF7D9F7E}" dt="2024-05-25T16:54:07.967" v="2363" actId="478"/>
          <ac:spMkLst>
            <pc:docMk/>
            <pc:sldMk cId="2398144223" sldId="2147470969"/>
            <ac:spMk id="29" creationId="{FAF65702-48D0-E15E-3909-8155F06524AC}"/>
          </ac:spMkLst>
        </pc:spChg>
        <pc:spChg chg="mod">
          <ac:chgData name="Marcello Hideki Fernandes Otsuka" userId="e4a366a1-408d-497c-ab1e-4421cce592fd" providerId="ADAL" clId="{507D808A-1049-E542-A573-FDA7EF7D9F7E}" dt="2024-05-25T16:49:13.637" v="2277" actId="113"/>
          <ac:spMkLst>
            <pc:docMk/>
            <pc:sldMk cId="2398144223" sldId="2147470969"/>
            <ac:spMk id="30" creationId="{EEF0A942-DE51-6215-E425-97A7DF381404}"/>
          </ac:spMkLst>
        </pc:spChg>
        <pc:spChg chg="mod">
          <ac:chgData name="Marcello Hideki Fernandes Otsuka" userId="e4a366a1-408d-497c-ab1e-4421cce592fd" providerId="ADAL" clId="{507D808A-1049-E542-A573-FDA7EF7D9F7E}" dt="2024-05-25T16:48:19.750" v="2270" actId="208"/>
          <ac:spMkLst>
            <pc:docMk/>
            <pc:sldMk cId="2398144223" sldId="2147470969"/>
            <ac:spMk id="35" creationId="{72ACECEA-F3EE-3EEE-A592-6D863979D479}"/>
          </ac:spMkLst>
        </pc:spChg>
        <pc:spChg chg="mod">
          <ac:chgData name="Marcello Hideki Fernandes Otsuka" userId="e4a366a1-408d-497c-ab1e-4421cce592fd" providerId="ADAL" clId="{507D808A-1049-E542-A573-FDA7EF7D9F7E}" dt="2024-05-25T16:48:25.858" v="2271" actId="207"/>
          <ac:spMkLst>
            <pc:docMk/>
            <pc:sldMk cId="2398144223" sldId="2147470969"/>
            <ac:spMk id="37" creationId="{3AF95725-580A-5933-59B1-854C893779B6}"/>
          </ac:spMkLst>
        </pc:spChg>
        <pc:spChg chg="mod">
          <ac:chgData name="Marcello Hideki Fernandes Otsuka" userId="e4a366a1-408d-497c-ab1e-4421cce592fd" providerId="ADAL" clId="{507D808A-1049-E542-A573-FDA7EF7D9F7E}" dt="2024-05-25T16:48:50.793" v="2274" actId="207"/>
          <ac:spMkLst>
            <pc:docMk/>
            <pc:sldMk cId="2398144223" sldId="2147470969"/>
            <ac:spMk id="41" creationId="{ED5A47C7-5F0B-F67F-481C-6B08675D494A}"/>
          </ac:spMkLst>
        </pc:spChg>
        <pc:spChg chg="mod">
          <ac:chgData name="Marcello Hideki Fernandes Otsuka" userId="e4a366a1-408d-497c-ab1e-4421cce592fd" providerId="ADAL" clId="{507D808A-1049-E542-A573-FDA7EF7D9F7E}" dt="2024-05-25T16:48:35.906" v="2272" actId="208"/>
          <ac:spMkLst>
            <pc:docMk/>
            <pc:sldMk cId="2398144223" sldId="2147470969"/>
            <ac:spMk id="42" creationId="{F9180057-1683-9F88-1787-E3C91FFE4E7A}"/>
          </ac:spMkLst>
        </pc:spChg>
        <pc:spChg chg="mod">
          <ac:chgData name="Marcello Hideki Fernandes Otsuka" userId="e4a366a1-408d-497c-ab1e-4421cce592fd" providerId="ADAL" clId="{507D808A-1049-E542-A573-FDA7EF7D9F7E}" dt="2024-05-25T17:20:26.244" v="3387" actId="20577"/>
          <ac:spMkLst>
            <pc:docMk/>
            <pc:sldMk cId="2398144223" sldId="2147470969"/>
            <ac:spMk id="48" creationId="{08C0BBF2-7D86-955F-0A1B-E8654A59B931}"/>
          </ac:spMkLst>
        </pc:spChg>
        <pc:spChg chg="add mod">
          <ac:chgData name="Marcello Hideki Fernandes Otsuka" userId="e4a366a1-408d-497c-ab1e-4421cce592fd" providerId="ADAL" clId="{507D808A-1049-E542-A573-FDA7EF7D9F7E}" dt="2024-05-25T16:54:08.388" v="2364"/>
          <ac:spMkLst>
            <pc:docMk/>
            <pc:sldMk cId="2398144223" sldId="2147470969"/>
            <ac:spMk id="54" creationId="{060146EC-204E-61D7-CD96-09CA17B5314B}"/>
          </ac:spMkLst>
        </pc:spChg>
        <pc:spChg chg="add mod">
          <ac:chgData name="Marcello Hideki Fernandes Otsuka" userId="e4a366a1-408d-497c-ab1e-4421cce592fd" providerId="ADAL" clId="{507D808A-1049-E542-A573-FDA7EF7D9F7E}" dt="2024-05-25T16:54:08.388" v="2364"/>
          <ac:spMkLst>
            <pc:docMk/>
            <pc:sldMk cId="2398144223" sldId="2147470969"/>
            <ac:spMk id="55" creationId="{257DFEE4-3D15-3F12-381D-50A9DB98AFF2}"/>
          </ac:spMkLst>
        </pc:spChg>
        <pc:spChg chg="add mod">
          <ac:chgData name="Marcello Hideki Fernandes Otsuka" userId="e4a366a1-408d-497c-ab1e-4421cce592fd" providerId="ADAL" clId="{507D808A-1049-E542-A573-FDA7EF7D9F7E}" dt="2024-05-25T17:01:54.149" v="2560" actId="208"/>
          <ac:spMkLst>
            <pc:docMk/>
            <pc:sldMk cId="2398144223" sldId="2147470969"/>
            <ac:spMk id="56" creationId="{34199654-FFFA-5C7E-B678-D540B32C3757}"/>
          </ac:spMkLst>
        </pc:spChg>
        <pc:spChg chg="add mod">
          <ac:chgData name="Marcello Hideki Fernandes Otsuka" userId="e4a366a1-408d-497c-ab1e-4421cce592fd" providerId="ADAL" clId="{507D808A-1049-E542-A573-FDA7EF7D9F7E}" dt="2024-05-25T16:54:08.388" v="2364"/>
          <ac:spMkLst>
            <pc:docMk/>
            <pc:sldMk cId="2398144223" sldId="2147470969"/>
            <ac:spMk id="57" creationId="{E605F9F5-FF77-9832-788D-63C31554AE84}"/>
          </ac:spMkLst>
        </pc:spChg>
        <pc:spChg chg="add mod">
          <ac:chgData name="Marcello Hideki Fernandes Otsuka" userId="e4a366a1-408d-497c-ab1e-4421cce592fd" providerId="ADAL" clId="{507D808A-1049-E542-A573-FDA7EF7D9F7E}" dt="2024-05-25T22:49:12.153" v="4692" actId="208"/>
          <ac:spMkLst>
            <pc:docMk/>
            <pc:sldMk cId="2398144223" sldId="2147470969"/>
            <ac:spMk id="58" creationId="{038342FA-3B2F-22A5-126A-4DA73CD58D6A}"/>
          </ac:spMkLst>
        </pc:spChg>
        <pc:spChg chg="add mod">
          <ac:chgData name="Marcello Hideki Fernandes Otsuka" userId="e4a366a1-408d-497c-ab1e-4421cce592fd" providerId="ADAL" clId="{507D808A-1049-E542-A573-FDA7EF7D9F7E}" dt="2024-05-25T16:54:08.388" v="2364"/>
          <ac:spMkLst>
            <pc:docMk/>
            <pc:sldMk cId="2398144223" sldId="2147470969"/>
            <ac:spMk id="59" creationId="{FA443121-98B6-BADA-1C33-41BFE8574BDC}"/>
          </ac:spMkLst>
        </pc:spChg>
        <pc:picChg chg="mod">
          <ac:chgData name="Marcello Hideki Fernandes Otsuka" userId="e4a366a1-408d-497c-ab1e-4421cce592fd" providerId="ADAL" clId="{507D808A-1049-E542-A573-FDA7EF7D9F7E}" dt="2024-05-25T16:48:44.902" v="2273"/>
          <ac:picMkLst>
            <pc:docMk/>
            <pc:sldMk cId="2398144223" sldId="2147470969"/>
            <ac:picMk id="40" creationId="{02EE41E4-B83D-066C-EEA3-BA6E8D973FE1}"/>
          </ac:picMkLst>
        </pc:picChg>
        <pc:cxnChg chg="add mod">
          <ac:chgData name="Marcello Hideki Fernandes Otsuka" userId="e4a366a1-408d-497c-ab1e-4421cce592fd" providerId="ADAL" clId="{507D808A-1049-E542-A573-FDA7EF7D9F7E}" dt="2024-05-25T16:47:27.742" v="2265" actId="14100"/>
          <ac:cxnSpMkLst>
            <pc:docMk/>
            <pc:sldMk cId="2398144223" sldId="2147470969"/>
            <ac:cxnSpMk id="43" creationId="{391771FD-F708-3144-8A52-DBA802AE98DE}"/>
          </ac:cxnSpMkLst>
        </pc:cxnChg>
        <pc:cxnChg chg="add mod">
          <ac:chgData name="Marcello Hideki Fernandes Otsuka" userId="e4a366a1-408d-497c-ab1e-4421cce592fd" providerId="ADAL" clId="{507D808A-1049-E542-A573-FDA7EF7D9F7E}" dt="2024-05-25T16:47:50.298" v="2268" actId="14100"/>
          <ac:cxnSpMkLst>
            <pc:docMk/>
            <pc:sldMk cId="2398144223" sldId="2147470969"/>
            <ac:cxnSpMk id="52" creationId="{B695BC90-44B3-2D3F-53D9-4359ADDC66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e4a366a1-408d-497c-ab1e-4421cce592fd" providerId="ADAL" clId="{507D808A-1049-E542-A573-FDA7EF7D9F7E}" dt="2024-05-25T17:50:36.698" v="4512" actId="20577"/>
              <pc2:cmMkLst xmlns:pc2="http://schemas.microsoft.com/office/powerpoint/2019/9/main/command">
                <pc:docMk/>
                <pc:sldMk cId="2398144223" sldId="2147470969"/>
                <pc2:cmMk id="{E49900BE-1FD6-3743-8CE9-68B1647AA13B}"/>
              </pc2:cmMkLst>
            </pc226:cmChg>
          </p:ext>
        </pc:extLst>
      </pc:sldChg>
      <pc:sldChg chg="addSp modSp add mod setBg modCm">
        <pc:chgData name="Marcello Hideki Fernandes Otsuka" userId="e4a366a1-408d-497c-ab1e-4421cce592fd" providerId="ADAL" clId="{507D808A-1049-E542-A573-FDA7EF7D9F7E}" dt="2024-05-25T22:49:22.780" v="4694" actId="208"/>
        <pc:sldMkLst>
          <pc:docMk/>
          <pc:sldMk cId="3715358644" sldId="2147470970"/>
        </pc:sldMkLst>
        <pc:spChg chg="mod">
          <ac:chgData name="Marcello Hideki Fernandes Otsuka" userId="e4a366a1-408d-497c-ab1e-4421cce592fd" providerId="ADAL" clId="{507D808A-1049-E542-A573-FDA7EF7D9F7E}" dt="2024-05-25T17:17:43.694" v="3194" actId="20577"/>
          <ac:spMkLst>
            <pc:docMk/>
            <pc:sldMk cId="3715358644" sldId="2147470970"/>
            <ac:spMk id="2" creationId="{F7707EE4-26BF-EAEF-7365-32B70EA9A3F4}"/>
          </ac:spMkLst>
        </pc:spChg>
        <pc:spChg chg="mod">
          <ac:chgData name="Marcello Hideki Fernandes Otsuka" userId="e4a366a1-408d-497c-ab1e-4421cce592fd" providerId="ADAL" clId="{507D808A-1049-E542-A573-FDA7EF7D9F7E}" dt="2024-05-25T22:47:34.383" v="4676" actId="207"/>
          <ac:spMkLst>
            <pc:docMk/>
            <pc:sldMk cId="3715358644" sldId="2147470970"/>
            <ac:spMk id="6" creationId="{09E871D0-6A46-A5A2-7DD5-CB19546477E4}"/>
          </ac:spMkLst>
        </pc:spChg>
        <pc:spChg chg="mod">
          <ac:chgData name="Marcello Hideki Fernandes Otsuka" userId="e4a366a1-408d-497c-ab1e-4421cce592fd" providerId="ADAL" clId="{507D808A-1049-E542-A573-FDA7EF7D9F7E}" dt="2024-05-25T17:22:17.964" v="3393" actId="207"/>
          <ac:spMkLst>
            <pc:docMk/>
            <pc:sldMk cId="3715358644" sldId="2147470970"/>
            <ac:spMk id="15" creationId="{059BCAE8-0E83-0B22-922E-B98617269F16}"/>
          </ac:spMkLst>
        </pc:spChg>
        <pc:spChg chg="mod">
          <ac:chgData name="Marcello Hideki Fernandes Otsuka" userId="e4a366a1-408d-497c-ab1e-4421cce592fd" providerId="ADAL" clId="{507D808A-1049-E542-A573-FDA7EF7D9F7E}" dt="2024-05-25T17:21:44.128" v="3388" actId="208"/>
          <ac:spMkLst>
            <pc:docMk/>
            <pc:sldMk cId="3715358644" sldId="2147470970"/>
            <ac:spMk id="33" creationId="{0E6F4E3A-190E-0004-7D25-2FE880FE5FFB}"/>
          </ac:spMkLst>
        </pc:spChg>
        <pc:spChg chg="mod">
          <ac:chgData name="Marcello Hideki Fernandes Otsuka" userId="e4a366a1-408d-497c-ab1e-4421cce592fd" providerId="ADAL" clId="{507D808A-1049-E542-A573-FDA7EF7D9F7E}" dt="2024-05-25T17:21:50.740" v="3389" actId="208"/>
          <ac:spMkLst>
            <pc:docMk/>
            <pc:sldMk cId="3715358644" sldId="2147470970"/>
            <ac:spMk id="35" creationId="{72ACECEA-F3EE-3EEE-A592-6D863979D479}"/>
          </ac:spMkLst>
        </pc:spChg>
        <pc:spChg chg="mod">
          <ac:chgData name="Marcello Hideki Fernandes Otsuka" userId="e4a366a1-408d-497c-ab1e-4421cce592fd" providerId="ADAL" clId="{507D808A-1049-E542-A573-FDA7EF7D9F7E}" dt="2024-05-25T17:22:06.416" v="3391" actId="207"/>
          <ac:spMkLst>
            <pc:docMk/>
            <pc:sldMk cId="3715358644" sldId="2147470970"/>
            <ac:spMk id="37" creationId="{3AF95725-580A-5933-59B1-854C893779B6}"/>
          </ac:spMkLst>
        </pc:spChg>
        <pc:spChg chg="mod">
          <ac:chgData name="Marcello Hideki Fernandes Otsuka" userId="e4a366a1-408d-497c-ab1e-4421cce592fd" providerId="ADAL" clId="{507D808A-1049-E542-A573-FDA7EF7D9F7E}" dt="2024-05-25T17:35:58.442" v="3862" actId="20577"/>
          <ac:spMkLst>
            <pc:docMk/>
            <pc:sldMk cId="3715358644" sldId="2147470970"/>
            <ac:spMk id="48" creationId="{08C0BBF2-7D86-955F-0A1B-E8654A59B931}"/>
          </ac:spMkLst>
        </pc:spChg>
        <pc:spChg chg="mod">
          <ac:chgData name="Marcello Hideki Fernandes Otsuka" userId="e4a366a1-408d-497c-ab1e-4421cce592fd" providerId="ADAL" clId="{507D808A-1049-E542-A573-FDA7EF7D9F7E}" dt="2024-05-25T22:49:22.780" v="4694" actId="208"/>
          <ac:spMkLst>
            <pc:docMk/>
            <pc:sldMk cId="3715358644" sldId="2147470970"/>
            <ac:spMk id="58" creationId="{038342FA-3B2F-22A5-126A-4DA73CD58D6A}"/>
          </ac:spMkLst>
        </pc:spChg>
        <pc:picChg chg="mod">
          <ac:chgData name="Marcello Hideki Fernandes Otsuka" userId="e4a366a1-408d-497c-ab1e-4421cce592fd" providerId="ADAL" clId="{507D808A-1049-E542-A573-FDA7EF7D9F7E}" dt="2024-05-25T17:22:12.322" v="3392"/>
          <ac:picMkLst>
            <pc:docMk/>
            <pc:sldMk cId="3715358644" sldId="2147470970"/>
            <ac:picMk id="12" creationId="{1A19C7F0-A9D0-5859-DE8A-EE1CED16CE07}"/>
          </ac:picMkLst>
        </pc:picChg>
        <pc:cxnChg chg="add mod">
          <ac:chgData name="Marcello Hideki Fernandes Otsuka" userId="e4a366a1-408d-497c-ab1e-4421cce592fd" providerId="ADAL" clId="{507D808A-1049-E542-A573-FDA7EF7D9F7E}" dt="2024-05-25T17:18:44.933" v="3226" actId="1036"/>
          <ac:cxnSpMkLst>
            <pc:docMk/>
            <pc:sldMk cId="3715358644" sldId="2147470970"/>
            <ac:cxnSpMk id="7" creationId="{1919E165-E97C-2E39-DCF7-94F877CAD72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e4a366a1-408d-497c-ab1e-4421cce592fd" providerId="ADAL" clId="{507D808A-1049-E542-A573-FDA7EF7D9F7E}" dt="2024-05-25T17:35:58.442" v="3862" actId="20577"/>
              <pc2:cmMkLst xmlns:pc2="http://schemas.microsoft.com/office/powerpoint/2019/9/main/command">
                <pc:docMk/>
                <pc:sldMk cId="3715358644" sldId="2147470970"/>
                <pc2:cmMk id="{551A2345-C126-834F-81AF-74087564156F}"/>
              </pc2:cmMkLst>
            </pc226:cmChg>
          </p:ext>
        </pc:extLst>
      </pc:sldChg>
      <pc:sldChg chg="addSp modSp add mod setBg modCm modNotesTx">
        <pc:chgData name="Marcello Hideki Fernandes Otsuka" userId="e4a366a1-408d-497c-ab1e-4421cce592fd" providerId="ADAL" clId="{507D808A-1049-E542-A573-FDA7EF7D9F7E}" dt="2024-05-25T22:49:28.277" v="4696" actId="208"/>
        <pc:sldMkLst>
          <pc:docMk/>
          <pc:sldMk cId="1092638112" sldId="2147470971"/>
        </pc:sldMkLst>
        <pc:spChg chg="mod">
          <ac:chgData name="Marcello Hideki Fernandes Otsuka" userId="e4a366a1-408d-497c-ab1e-4421cce592fd" providerId="ADAL" clId="{507D808A-1049-E542-A573-FDA7EF7D9F7E}" dt="2024-05-25T17:30:59.690" v="3772" actId="20577"/>
          <ac:spMkLst>
            <pc:docMk/>
            <pc:sldMk cId="1092638112" sldId="2147470971"/>
            <ac:spMk id="2" creationId="{F7707EE4-26BF-EAEF-7365-32B70EA9A3F4}"/>
          </ac:spMkLst>
        </pc:spChg>
        <pc:spChg chg="mod">
          <ac:chgData name="Marcello Hideki Fernandes Otsuka" userId="e4a366a1-408d-497c-ab1e-4421cce592fd" providerId="ADAL" clId="{507D808A-1049-E542-A573-FDA7EF7D9F7E}" dt="2024-05-25T22:47:28.830" v="4675" actId="207"/>
          <ac:spMkLst>
            <pc:docMk/>
            <pc:sldMk cId="1092638112" sldId="2147470971"/>
            <ac:spMk id="6" creationId="{09E871D0-6A46-A5A2-7DD5-CB19546477E4}"/>
          </ac:spMkLst>
        </pc:spChg>
        <pc:spChg chg="mod">
          <ac:chgData name="Marcello Hideki Fernandes Otsuka" userId="e4a366a1-408d-497c-ab1e-4421cce592fd" providerId="ADAL" clId="{507D808A-1049-E542-A573-FDA7EF7D9F7E}" dt="2024-05-25T17:33:16.632" v="3819" actId="207"/>
          <ac:spMkLst>
            <pc:docMk/>
            <pc:sldMk cId="1092638112" sldId="2147470971"/>
            <ac:spMk id="15" creationId="{059BCAE8-0E83-0B22-922E-B98617269F16}"/>
          </ac:spMkLst>
        </pc:spChg>
        <pc:spChg chg="mod">
          <ac:chgData name="Marcello Hideki Fernandes Otsuka" userId="e4a366a1-408d-497c-ab1e-4421cce592fd" providerId="ADAL" clId="{507D808A-1049-E542-A573-FDA7EF7D9F7E}" dt="2024-05-25T17:32:55.123" v="3816" actId="207"/>
          <ac:spMkLst>
            <pc:docMk/>
            <pc:sldMk cId="1092638112" sldId="2147470971"/>
            <ac:spMk id="16" creationId="{753BC36C-1EB0-BC36-F7C4-133322EE15A7}"/>
          </ac:spMkLst>
        </pc:spChg>
        <pc:spChg chg="mod">
          <ac:chgData name="Marcello Hideki Fernandes Otsuka" userId="e4a366a1-408d-497c-ab1e-4421cce592fd" providerId="ADAL" clId="{507D808A-1049-E542-A573-FDA7EF7D9F7E}" dt="2024-05-25T17:33:07.502" v="3817" actId="208"/>
          <ac:spMkLst>
            <pc:docMk/>
            <pc:sldMk cId="1092638112" sldId="2147470971"/>
            <ac:spMk id="33" creationId="{0E6F4E3A-190E-0004-7D25-2FE880FE5FFB}"/>
          </ac:spMkLst>
        </pc:spChg>
        <pc:spChg chg="mod">
          <ac:chgData name="Marcello Hideki Fernandes Otsuka" userId="e4a366a1-408d-497c-ab1e-4421cce592fd" providerId="ADAL" clId="{507D808A-1049-E542-A573-FDA7EF7D9F7E}" dt="2024-05-25T17:32:43.968" v="3814" actId="208"/>
          <ac:spMkLst>
            <pc:docMk/>
            <pc:sldMk cId="1092638112" sldId="2147470971"/>
            <ac:spMk id="34" creationId="{AD2F7F03-4BA1-1C9D-D06B-DC50DC171B2F}"/>
          </ac:spMkLst>
        </pc:spChg>
        <pc:spChg chg="mod">
          <ac:chgData name="Marcello Hideki Fernandes Otsuka" userId="e4a366a1-408d-497c-ab1e-4421cce592fd" providerId="ADAL" clId="{507D808A-1049-E542-A573-FDA7EF7D9F7E}" dt="2024-05-25T17:39:47.110" v="4376" actId="20577"/>
          <ac:spMkLst>
            <pc:docMk/>
            <pc:sldMk cId="1092638112" sldId="2147470971"/>
            <ac:spMk id="48" creationId="{08C0BBF2-7D86-955F-0A1B-E8654A59B931}"/>
          </ac:spMkLst>
        </pc:spChg>
        <pc:spChg chg="mod">
          <ac:chgData name="Marcello Hideki Fernandes Otsuka" userId="e4a366a1-408d-497c-ab1e-4421cce592fd" providerId="ADAL" clId="{507D808A-1049-E542-A573-FDA7EF7D9F7E}" dt="2024-05-25T22:49:28.277" v="4696" actId="208"/>
          <ac:spMkLst>
            <pc:docMk/>
            <pc:sldMk cId="1092638112" sldId="2147470971"/>
            <ac:spMk id="58" creationId="{038342FA-3B2F-22A5-126A-4DA73CD58D6A}"/>
          </ac:spMkLst>
        </pc:spChg>
        <pc:picChg chg="mod">
          <ac:chgData name="Marcello Hideki Fernandes Otsuka" userId="e4a366a1-408d-497c-ab1e-4421cce592fd" providerId="ADAL" clId="{507D808A-1049-E542-A573-FDA7EF7D9F7E}" dt="2024-05-25T17:33:12.051" v="3818"/>
          <ac:picMkLst>
            <pc:docMk/>
            <pc:sldMk cId="1092638112" sldId="2147470971"/>
            <ac:picMk id="12" creationId="{1A19C7F0-A9D0-5859-DE8A-EE1CED16CE07}"/>
          </ac:picMkLst>
        </pc:picChg>
        <pc:picChg chg="mod">
          <ac:chgData name="Marcello Hideki Fernandes Otsuka" userId="e4a366a1-408d-497c-ab1e-4421cce592fd" providerId="ADAL" clId="{507D808A-1049-E542-A573-FDA7EF7D9F7E}" dt="2024-05-25T17:32:50.321" v="3815"/>
          <ac:picMkLst>
            <pc:docMk/>
            <pc:sldMk cId="1092638112" sldId="2147470971"/>
            <ac:picMk id="13" creationId="{7706D560-3DF0-97EF-C40B-533F03A5CAAD}"/>
          </ac:picMkLst>
        </pc:picChg>
        <pc:cxnChg chg="add mod">
          <ac:chgData name="Marcello Hideki Fernandes Otsuka" userId="e4a366a1-408d-497c-ab1e-4421cce592fd" providerId="ADAL" clId="{507D808A-1049-E542-A573-FDA7EF7D9F7E}" dt="2024-05-25T17:31:12.071" v="3774" actId="1076"/>
          <ac:cxnSpMkLst>
            <pc:docMk/>
            <pc:sldMk cId="1092638112" sldId="2147470971"/>
            <ac:cxnSpMk id="8" creationId="{637DC2B0-750B-0563-145C-732E873B6DD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e4a366a1-408d-497c-ab1e-4421cce592fd" providerId="ADAL" clId="{507D808A-1049-E542-A573-FDA7EF7D9F7E}" dt="2024-05-25T17:39:47.110" v="4376" actId="20577"/>
              <pc2:cmMkLst xmlns:pc2="http://schemas.microsoft.com/office/powerpoint/2019/9/main/command">
                <pc:docMk/>
                <pc:sldMk cId="1092638112" sldId="2147470971"/>
                <pc2:cmMk id="{80DBBF76-0445-BE4C-8920-6CCFEBF9D379}"/>
              </pc2:cmMkLst>
            </pc226:cmChg>
          </p:ext>
        </pc:extLst>
      </pc:sldChg>
      <pc:sldChg chg="addSp delSp modSp add mod setBg modCm">
        <pc:chgData name="Marcello Hideki Fernandes Otsuka" userId="e4a366a1-408d-497c-ab1e-4421cce592fd" providerId="ADAL" clId="{507D808A-1049-E542-A573-FDA7EF7D9F7E}" dt="2024-05-25T22:48:25.539" v="4688" actId="207"/>
        <pc:sldMkLst>
          <pc:docMk/>
          <pc:sldMk cId="90313829" sldId="2147470972"/>
        </pc:sldMkLst>
        <pc:spChg chg="del">
          <ac:chgData name="Marcello Hideki Fernandes Otsuka" userId="e4a366a1-408d-497c-ab1e-4421cce592fd" providerId="ADAL" clId="{507D808A-1049-E542-A573-FDA7EF7D9F7E}" dt="2024-05-25T17:40:33.493" v="4382" actId="478"/>
          <ac:spMkLst>
            <pc:docMk/>
            <pc:sldMk cId="90313829" sldId="2147470972"/>
            <ac:spMk id="2" creationId="{F7707EE4-26BF-EAEF-7365-32B70EA9A3F4}"/>
          </ac:spMkLst>
        </pc:spChg>
        <pc:spChg chg="del">
          <ac:chgData name="Marcello Hideki Fernandes Otsuka" userId="e4a366a1-408d-497c-ab1e-4421cce592fd" providerId="ADAL" clId="{507D808A-1049-E542-A573-FDA7EF7D9F7E}" dt="2024-05-25T17:40:35.220" v="4384" actId="478"/>
          <ac:spMkLst>
            <pc:docMk/>
            <pc:sldMk cId="90313829" sldId="2147470972"/>
            <ac:spMk id="3" creationId="{FE458E73-AC68-24D7-D32A-1FF0D7A6D7FE}"/>
          </ac:spMkLst>
        </pc:spChg>
        <pc:spChg chg="del">
          <ac:chgData name="Marcello Hideki Fernandes Otsuka" userId="e4a366a1-408d-497c-ab1e-4421cce592fd" providerId="ADAL" clId="{507D808A-1049-E542-A573-FDA7EF7D9F7E}" dt="2024-05-25T17:40:34.629" v="4383" actId="478"/>
          <ac:spMkLst>
            <pc:docMk/>
            <pc:sldMk cId="90313829" sldId="2147470972"/>
            <ac:spMk id="4" creationId="{27BB18D4-7248-7EB7-4F31-ED342A641420}"/>
          </ac:spMkLst>
        </pc:spChg>
        <pc:spChg chg="del">
          <ac:chgData name="Marcello Hideki Fernandes Otsuka" userId="e4a366a1-408d-497c-ab1e-4421cce592fd" providerId="ADAL" clId="{507D808A-1049-E542-A573-FDA7EF7D9F7E}" dt="2024-05-25T17:40:26.518" v="4379" actId="478"/>
          <ac:spMkLst>
            <pc:docMk/>
            <pc:sldMk cId="90313829" sldId="2147470972"/>
            <ac:spMk id="6" creationId="{09E871D0-6A46-A5A2-7DD5-CB19546477E4}"/>
          </ac:spMkLst>
        </pc:spChg>
        <pc:spChg chg="add mod">
          <ac:chgData name="Marcello Hideki Fernandes Otsuka" userId="e4a366a1-408d-497c-ab1e-4421cce592fd" providerId="ADAL" clId="{507D808A-1049-E542-A573-FDA7EF7D9F7E}" dt="2024-05-25T22:47:45.727" v="4678" actId="207"/>
          <ac:spMkLst>
            <pc:docMk/>
            <pc:sldMk cId="90313829" sldId="2147470972"/>
            <ac:spMk id="9" creationId="{8E5581F9-214D-0196-1BC3-3C21192E1305}"/>
          </ac:spMkLst>
        </pc:spChg>
        <pc:spChg chg="add mod">
          <ac:chgData name="Marcello Hideki Fernandes Otsuka" userId="e4a366a1-408d-497c-ab1e-4421cce592fd" providerId="ADAL" clId="{507D808A-1049-E542-A573-FDA7EF7D9F7E}" dt="2024-05-25T22:48:17.408" v="4686" actId="207"/>
          <ac:spMkLst>
            <pc:docMk/>
            <pc:sldMk cId="90313829" sldId="2147470972"/>
            <ac:spMk id="10" creationId="{0EF1291E-1353-FF6C-EF31-6BCA80D53ED8}"/>
          </ac:spMkLst>
        </pc:spChg>
        <pc:spChg chg="add mod">
          <ac:chgData name="Marcello Hideki Fernandes Otsuka" userId="e4a366a1-408d-497c-ab1e-4421cce592fd" providerId="ADAL" clId="{507D808A-1049-E542-A573-FDA7EF7D9F7E}" dt="2024-05-25T22:48:09.218" v="4685" actId="207"/>
          <ac:spMkLst>
            <pc:docMk/>
            <pc:sldMk cId="90313829" sldId="2147470972"/>
            <ac:spMk id="11" creationId="{59C355D4-1D44-6B63-634E-E40BCF0777E1}"/>
          </ac:spMkLst>
        </pc:spChg>
        <pc:spChg chg="mod">
          <ac:chgData name="Marcello Hideki Fernandes Otsuka" userId="e4a366a1-408d-497c-ab1e-4421cce592fd" providerId="ADAL" clId="{507D808A-1049-E542-A573-FDA7EF7D9F7E}" dt="2024-05-25T17:51:55.002" v="4523" actId="207"/>
          <ac:spMkLst>
            <pc:docMk/>
            <pc:sldMk cId="90313829" sldId="2147470972"/>
            <ac:spMk id="15" creationId="{059BCAE8-0E83-0B22-922E-B98617269F16}"/>
          </ac:spMkLst>
        </pc:spChg>
        <pc:spChg chg="mod">
          <ac:chgData name="Marcello Hideki Fernandes Otsuka" userId="e4a366a1-408d-497c-ab1e-4421cce592fd" providerId="ADAL" clId="{507D808A-1049-E542-A573-FDA7EF7D9F7E}" dt="2024-05-25T17:51:49.219" v="4521" actId="207"/>
          <ac:spMkLst>
            <pc:docMk/>
            <pc:sldMk cId="90313829" sldId="2147470972"/>
            <ac:spMk id="23" creationId="{ECFE5522-9821-FD74-D686-91EB714F1EB3}"/>
          </ac:spMkLst>
        </pc:spChg>
        <pc:spChg chg="add mod">
          <ac:chgData name="Marcello Hideki Fernandes Otsuka" userId="e4a366a1-408d-497c-ab1e-4421cce592fd" providerId="ADAL" clId="{507D808A-1049-E542-A573-FDA7EF7D9F7E}" dt="2024-05-25T22:48:21.763" v="4687" actId="207"/>
          <ac:spMkLst>
            <pc:docMk/>
            <pc:sldMk cId="90313829" sldId="2147470972"/>
            <ac:spMk id="29" creationId="{35DAEC92-50A5-0009-DD7D-5AC997F3E194}"/>
          </ac:spMkLst>
        </pc:spChg>
        <pc:spChg chg="mod">
          <ac:chgData name="Marcello Hideki Fernandes Otsuka" userId="e4a366a1-408d-497c-ab1e-4421cce592fd" providerId="ADAL" clId="{507D808A-1049-E542-A573-FDA7EF7D9F7E}" dt="2024-05-25T17:51:52.039" v="4522" actId="207"/>
          <ac:spMkLst>
            <pc:docMk/>
            <pc:sldMk cId="90313829" sldId="2147470972"/>
            <ac:spMk id="30" creationId="{EEF0A942-DE51-6215-E425-97A7DF381404}"/>
          </ac:spMkLst>
        </pc:spChg>
        <pc:spChg chg="mod">
          <ac:chgData name="Marcello Hideki Fernandes Otsuka" userId="e4a366a1-408d-497c-ab1e-4421cce592fd" providerId="ADAL" clId="{507D808A-1049-E542-A573-FDA7EF7D9F7E}" dt="2024-05-25T17:51:09.683" v="4515" actId="208"/>
          <ac:spMkLst>
            <pc:docMk/>
            <pc:sldMk cId="90313829" sldId="2147470972"/>
            <ac:spMk id="31" creationId="{D4246023-F524-C36B-DA3C-16923A91A32F}"/>
          </ac:spMkLst>
        </pc:spChg>
        <pc:spChg chg="mod">
          <ac:chgData name="Marcello Hideki Fernandes Otsuka" userId="e4a366a1-408d-497c-ab1e-4421cce592fd" providerId="ADAL" clId="{507D808A-1049-E542-A573-FDA7EF7D9F7E}" dt="2024-05-25T17:51:09.683" v="4515" actId="208"/>
          <ac:spMkLst>
            <pc:docMk/>
            <pc:sldMk cId="90313829" sldId="2147470972"/>
            <ac:spMk id="33" creationId="{0E6F4E3A-190E-0004-7D25-2FE880FE5FFB}"/>
          </ac:spMkLst>
        </pc:spChg>
        <pc:spChg chg="mod">
          <ac:chgData name="Marcello Hideki Fernandes Otsuka" userId="e4a366a1-408d-497c-ab1e-4421cce592fd" providerId="ADAL" clId="{507D808A-1049-E542-A573-FDA7EF7D9F7E}" dt="2024-05-25T17:51:09.683" v="4515" actId="208"/>
          <ac:spMkLst>
            <pc:docMk/>
            <pc:sldMk cId="90313829" sldId="2147470972"/>
            <ac:spMk id="35" creationId="{72ACECEA-F3EE-3EEE-A592-6D863979D479}"/>
          </ac:spMkLst>
        </pc:spChg>
        <pc:spChg chg="mod">
          <ac:chgData name="Marcello Hideki Fernandes Otsuka" userId="e4a366a1-408d-497c-ab1e-4421cce592fd" providerId="ADAL" clId="{507D808A-1049-E542-A573-FDA7EF7D9F7E}" dt="2024-05-25T17:51:57.971" v="4524" actId="207"/>
          <ac:spMkLst>
            <pc:docMk/>
            <pc:sldMk cId="90313829" sldId="2147470972"/>
            <ac:spMk id="37" creationId="{3AF95725-580A-5933-59B1-854C893779B6}"/>
          </ac:spMkLst>
        </pc:spChg>
        <pc:spChg chg="mod">
          <ac:chgData name="Marcello Hideki Fernandes Otsuka" userId="e4a366a1-408d-497c-ab1e-4421cce592fd" providerId="ADAL" clId="{507D808A-1049-E542-A573-FDA7EF7D9F7E}" dt="2024-05-25T17:51:35.194" v="4519" actId="207"/>
          <ac:spMkLst>
            <pc:docMk/>
            <pc:sldMk cId="90313829" sldId="2147470972"/>
            <ac:spMk id="41" creationId="{ED5A47C7-5F0B-F67F-481C-6B08675D494A}"/>
          </ac:spMkLst>
        </pc:spChg>
        <pc:spChg chg="mod">
          <ac:chgData name="Marcello Hideki Fernandes Otsuka" userId="e4a366a1-408d-497c-ab1e-4421cce592fd" providerId="ADAL" clId="{507D808A-1049-E542-A573-FDA7EF7D9F7E}" dt="2024-05-25T17:51:09.683" v="4515" actId="208"/>
          <ac:spMkLst>
            <pc:docMk/>
            <pc:sldMk cId="90313829" sldId="2147470972"/>
            <ac:spMk id="42" creationId="{F9180057-1683-9F88-1787-E3C91FFE4E7A}"/>
          </ac:spMkLst>
        </pc:spChg>
        <pc:spChg chg="add mod">
          <ac:chgData name="Marcello Hideki Fernandes Otsuka" userId="e4a366a1-408d-497c-ab1e-4421cce592fd" providerId="ADAL" clId="{507D808A-1049-E542-A573-FDA7EF7D9F7E}" dt="2024-05-25T22:48:25.539" v="4688" actId="207"/>
          <ac:spMkLst>
            <pc:docMk/>
            <pc:sldMk cId="90313829" sldId="2147470972"/>
            <ac:spMk id="45" creationId="{D077B256-0CAB-C1F3-6ADE-3813B4FD2625}"/>
          </ac:spMkLst>
        </pc:spChg>
        <pc:spChg chg="del mod">
          <ac:chgData name="Marcello Hideki Fernandes Otsuka" userId="e4a366a1-408d-497c-ab1e-4421cce592fd" providerId="ADAL" clId="{507D808A-1049-E542-A573-FDA7EF7D9F7E}" dt="2024-05-25T17:40:31.394" v="4381" actId="478"/>
          <ac:spMkLst>
            <pc:docMk/>
            <pc:sldMk cId="90313829" sldId="2147470972"/>
            <ac:spMk id="48" creationId="{08C0BBF2-7D86-955F-0A1B-E8654A59B931}"/>
          </ac:spMkLst>
        </pc:spChg>
        <pc:spChg chg="del">
          <ac:chgData name="Marcello Hideki Fernandes Otsuka" userId="e4a366a1-408d-497c-ab1e-4421cce592fd" providerId="ADAL" clId="{507D808A-1049-E542-A573-FDA7EF7D9F7E}" dt="2024-05-25T17:40:17.450" v="4378" actId="478"/>
          <ac:spMkLst>
            <pc:docMk/>
            <pc:sldMk cId="90313829" sldId="2147470972"/>
            <ac:spMk id="54" creationId="{060146EC-204E-61D7-CD96-09CA17B5314B}"/>
          </ac:spMkLst>
        </pc:spChg>
        <pc:spChg chg="del">
          <ac:chgData name="Marcello Hideki Fernandes Otsuka" userId="e4a366a1-408d-497c-ab1e-4421cce592fd" providerId="ADAL" clId="{507D808A-1049-E542-A573-FDA7EF7D9F7E}" dt="2024-05-25T17:40:17.450" v="4378" actId="478"/>
          <ac:spMkLst>
            <pc:docMk/>
            <pc:sldMk cId="90313829" sldId="2147470972"/>
            <ac:spMk id="55" creationId="{257DFEE4-3D15-3F12-381D-50A9DB98AFF2}"/>
          </ac:spMkLst>
        </pc:spChg>
        <pc:spChg chg="del">
          <ac:chgData name="Marcello Hideki Fernandes Otsuka" userId="e4a366a1-408d-497c-ab1e-4421cce592fd" providerId="ADAL" clId="{507D808A-1049-E542-A573-FDA7EF7D9F7E}" dt="2024-05-25T17:40:17.450" v="4378" actId="478"/>
          <ac:spMkLst>
            <pc:docMk/>
            <pc:sldMk cId="90313829" sldId="2147470972"/>
            <ac:spMk id="56" creationId="{34199654-FFFA-5C7E-B678-D540B32C3757}"/>
          </ac:spMkLst>
        </pc:spChg>
        <pc:spChg chg="del">
          <ac:chgData name="Marcello Hideki Fernandes Otsuka" userId="e4a366a1-408d-497c-ab1e-4421cce592fd" providerId="ADAL" clId="{507D808A-1049-E542-A573-FDA7EF7D9F7E}" dt="2024-05-25T17:40:17.450" v="4378" actId="478"/>
          <ac:spMkLst>
            <pc:docMk/>
            <pc:sldMk cId="90313829" sldId="2147470972"/>
            <ac:spMk id="57" creationId="{E605F9F5-FF77-9832-788D-63C31554AE84}"/>
          </ac:spMkLst>
        </pc:spChg>
        <pc:spChg chg="del">
          <ac:chgData name="Marcello Hideki Fernandes Otsuka" userId="e4a366a1-408d-497c-ab1e-4421cce592fd" providerId="ADAL" clId="{507D808A-1049-E542-A573-FDA7EF7D9F7E}" dt="2024-05-25T17:40:17.450" v="4378" actId="478"/>
          <ac:spMkLst>
            <pc:docMk/>
            <pc:sldMk cId="90313829" sldId="2147470972"/>
            <ac:spMk id="58" creationId="{038342FA-3B2F-22A5-126A-4DA73CD58D6A}"/>
          </ac:spMkLst>
        </pc:spChg>
        <pc:spChg chg="del">
          <ac:chgData name="Marcello Hideki Fernandes Otsuka" userId="e4a366a1-408d-497c-ab1e-4421cce592fd" providerId="ADAL" clId="{507D808A-1049-E542-A573-FDA7EF7D9F7E}" dt="2024-05-25T17:40:17.450" v="4378" actId="478"/>
          <ac:spMkLst>
            <pc:docMk/>
            <pc:sldMk cId="90313829" sldId="2147470972"/>
            <ac:spMk id="59" creationId="{FA443121-98B6-BADA-1C33-41BFE8574BDC}"/>
          </ac:spMkLst>
        </pc:spChg>
        <pc:spChg chg="add mod">
          <ac:chgData name="Marcello Hideki Fernandes Otsuka" userId="e4a366a1-408d-497c-ab1e-4421cce592fd" providerId="ADAL" clId="{507D808A-1049-E542-A573-FDA7EF7D9F7E}" dt="2024-05-25T17:54:33.521" v="4606" actId="1076"/>
          <ac:spMkLst>
            <pc:docMk/>
            <pc:sldMk cId="90313829" sldId="2147470972"/>
            <ac:spMk id="72" creationId="{1D8B2842-6BD4-79BC-9F82-5FF60C3AD942}"/>
          </ac:spMkLst>
        </pc:spChg>
        <pc:spChg chg="add mod">
          <ac:chgData name="Marcello Hideki Fernandes Otsuka" userId="e4a366a1-408d-497c-ab1e-4421cce592fd" providerId="ADAL" clId="{507D808A-1049-E542-A573-FDA7EF7D9F7E}" dt="2024-05-25T17:54:36.139" v="4607" actId="1076"/>
          <ac:spMkLst>
            <pc:docMk/>
            <pc:sldMk cId="90313829" sldId="2147470972"/>
            <ac:spMk id="73" creationId="{638E6B9E-C38C-A056-9B92-790D71A33AB4}"/>
          </ac:spMkLst>
        </pc:spChg>
        <pc:spChg chg="add mod">
          <ac:chgData name="Marcello Hideki Fernandes Otsuka" userId="e4a366a1-408d-497c-ab1e-4421cce592fd" providerId="ADAL" clId="{507D808A-1049-E542-A573-FDA7EF7D9F7E}" dt="2024-05-25T17:54:38.651" v="4608" actId="1076"/>
          <ac:spMkLst>
            <pc:docMk/>
            <pc:sldMk cId="90313829" sldId="2147470972"/>
            <ac:spMk id="74" creationId="{888E4B7A-549B-A578-9DC9-43A57C814B73}"/>
          </ac:spMkLst>
        </pc:spChg>
        <pc:spChg chg="add mod">
          <ac:chgData name="Marcello Hideki Fernandes Otsuka" userId="e4a366a1-408d-497c-ab1e-4421cce592fd" providerId="ADAL" clId="{507D808A-1049-E542-A573-FDA7EF7D9F7E}" dt="2024-05-25T17:54:59.500" v="4626" actId="1076"/>
          <ac:spMkLst>
            <pc:docMk/>
            <pc:sldMk cId="90313829" sldId="2147470972"/>
            <ac:spMk id="75" creationId="{5E36A4DC-0120-2B70-1C17-753448A53B87}"/>
          </ac:spMkLst>
        </pc:spChg>
        <pc:spChg chg="add del mod">
          <ac:chgData name="Marcello Hideki Fernandes Otsuka" userId="e4a366a1-408d-497c-ab1e-4421cce592fd" providerId="ADAL" clId="{507D808A-1049-E542-A573-FDA7EF7D9F7E}" dt="2024-05-25T17:56:48.523" v="4635" actId="478"/>
          <ac:spMkLst>
            <pc:docMk/>
            <pc:sldMk cId="90313829" sldId="2147470972"/>
            <ac:spMk id="76" creationId="{12A7BEA8-6668-B688-BC99-92B12A9A2BC9}"/>
          </ac:spMkLst>
        </pc:spChg>
        <pc:picChg chg="mod">
          <ac:chgData name="Marcello Hideki Fernandes Otsuka" userId="e4a366a1-408d-497c-ab1e-4421cce592fd" providerId="ADAL" clId="{507D808A-1049-E542-A573-FDA7EF7D9F7E}" dt="2024-05-25T17:51:40.536" v="4520"/>
          <ac:picMkLst>
            <pc:docMk/>
            <pc:sldMk cId="90313829" sldId="2147470972"/>
            <ac:picMk id="12" creationId="{1A19C7F0-A9D0-5859-DE8A-EE1CED16CE07}"/>
          </ac:picMkLst>
        </pc:picChg>
        <pc:picChg chg="mod">
          <ac:chgData name="Marcello Hideki Fernandes Otsuka" userId="e4a366a1-408d-497c-ab1e-4421cce592fd" providerId="ADAL" clId="{507D808A-1049-E542-A573-FDA7EF7D9F7E}" dt="2024-05-25T17:51:19.512" v="4516"/>
          <ac:picMkLst>
            <pc:docMk/>
            <pc:sldMk cId="90313829" sldId="2147470972"/>
            <ac:picMk id="21" creationId="{5F8100FE-E6F3-D0A9-B9F2-72AB7920D8D7}"/>
          </ac:picMkLst>
        </pc:picChg>
        <pc:picChg chg="mod">
          <ac:chgData name="Marcello Hideki Fernandes Otsuka" userId="e4a366a1-408d-497c-ab1e-4421cce592fd" providerId="ADAL" clId="{507D808A-1049-E542-A573-FDA7EF7D9F7E}" dt="2024-05-25T17:51:24.530" v="4517"/>
          <ac:picMkLst>
            <pc:docMk/>
            <pc:sldMk cId="90313829" sldId="2147470972"/>
            <ac:picMk id="22" creationId="{0772ACC3-D27B-5363-A6F4-CC5C82E62670}"/>
          </ac:picMkLst>
        </pc:picChg>
        <pc:picChg chg="mod">
          <ac:chgData name="Marcello Hideki Fernandes Otsuka" userId="e4a366a1-408d-497c-ab1e-4421cce592fd" providerId="ADAL" clId="{507D808A-1049-E542-A573-FDA7EF7D9F7E}" dt="2024-05-25T17:51:30.007" v="4518"/>
          <ac:picMkLst>
            <pc:docMk/>
            <pc:sldMk cId="90313829" sldId="2147470972"/>
            <ac:picMk id="40" creationId="{02EE41E4-B83D-066C-EEA3-BA6E8D973FE1}"/>
          </ac:picMkLst>
        </pc:picChg>
        <pc:picChg chg="add del mod">
          <ac:chgData name="Marcello Hideki Fernandes Otsuka" userId="e4a366a1-408d-497c-ab1e-4421cce592fd" providerId="ADAL" clId="{507D808A-1049-E542-A573-FDA7EF7D9F7E}" dt="2024-05-25T17:56:48.523" v="4635" actId="478"/>
          <ac:picMkLst>
            <pc:docMk/>
            <pc:sldMk cId="90313829" sldId="2147470972"/>
            <ac:picMk id="77" creationId="{EEB2B9C3-1D09-551D-34B8-5444BD644259}"/>
          </ac:picMkLst>
        </pc:picChg>
        <pc:cxnChg chg="add mod">
          <ac:chgData name="Marcello Hideki Fernandes Otsuka" userId="e4a366a1-408d-497c-ab1e-4421cce592fd" providerId="ADAL" clId="{507D808A-1049-E542-A573-FDA7EF7D9F7E}" dt="2024-05-25T17:46:48.819" v="4449" actId="693"/>
          <ac:cxnSpMkLst>
            <pc:docMk/>
            <pc:sldMk cId="90313829" sldId="2147470972"/>
            <ac:cxnSpMk id="46" creationId="{05E84837-C332-6682-4D0A-729063493296}"/>
          </ac:cxnSpMkLst>
        </pc:cxnChg>
        <pc:cxnChg chg="add mod">
          <ac:chgData name="Marcello Hideki Fernandes Otsuka" userId="e4a366a1-408d-497c-ab1e-4421cce592fd" providerId="ADAL" clId="{507D808A-1049-E542-A573-FDA7EF7D9F7E}" dt="2024-05-25T17:47:18.412" v="4454" actId="693"/>
          <ac:cxnSpMkLst>
            <pc:docMk/>
            <pc:sldMk cId="90313829" sldId="2147470972"/>
            <ac:cxnSpMk id="51" creationId="{1AD40229-C539-D52A-51D4-F8E2D08D8380}"/>
          </ac:cxnSpMkLst>
        </pc:cxnChg>
        <pc:cxnChg chg="add mod">
          <ac:chgData name="Marcello Hideki Fernandes Otsuka" userId="e4a366a1-408d-497c-ab1e-4421cce592fd" providerId="ADAL" clId="{507D808A-1049-E542-A573-FDA7EF7D9F7E}" dt="2024-05-25T17:48:31.404" v="4473" actId="14100"/>
          <ac:cxnSpMkLst>
            <pc:docMk/>
            <pc:sldMk cId="90313829" sldId="2147470972"/>
            <ac:cxnSpMk id="61" creationId="{FD9996F5-8A80-69D1-28AB-CC5168BE929E}"/>
          </ac:cxnSpMkLst>
        </pc:cxnChg>
        <pc:cxnChg chg="add mod">
          <ac:chgData name="Marcello Hideki Fernandes Otsuka" userId="e4a366a1-408d-497c-ab1e-4421cce592fd" providerId="ADAL" clId="{507D808A-1049-E542-A573-FDA7EF7D9F7E}" dt="2024-05-25T17:48:34.483" v="4474" actId="1076"/>
          <ac:cxnSpMkLst>
            <pc:docMk/>
            <pc:sldMk cId="90313829" sldId="2147470972"/>
            <ac:cxnSpMk id="66" creationId="{07B59050-46BB-9662-3E06-4EBFF23F59B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e4a366a1-408d-497c-ab1e-4421cce592fd" providerId="ADAL" clId="{507D808A-1049-E542-A573-FDA7EF7D9F7E}" dt="2024-05-25T17:40:35.233" v="4385" actId="2056"/>
              <pc2:cmMkLst xmlns:pc2="http://schemas.microsoft.com/office/powerpoint/2019/9/main/command">
                <pc:docMk/>
                <pc:sldMk cId="90313829" sldId="2147470972"/>
                <pc2:cmMk id="{935E1E6B-8AE8-744C-8763-BD45FE3E57FF}"/>
              </pc2:cmMkLst>
            </pc226:cmChg>
          </p:ext>
        </pc:extLst>
      </pc:sldChg>
    </pc:docChg>
  </pc:docChgLst>
  <pc:docChgLst>
    <pc:chgData name="Fernnando Henrique Pires Reis Sussmann" userId="S::fernnandosussmann@arcoeducacao.com.br::79f6fb9a-b1da-4e7a-9600-cae1d7c02a26" providerId="AD" clId="Web-{A862B38B-73F3-9AEB-0495-7D593C93B714}"/>
    <pc:docChg chg="">
      <pc:chgData name="Fernnando Henrique Pires Reis Sussmann" userId="S::fernnandosussmann@arcoeducacao.com.br::79f6fb9a-b1da-4e7a-9600-cae1d7c02a26" providerId="AD" clId="Web-{A862B38B-73F3-9AEB-0495-7D593C93B714}" dt="2024-05-27T21:08:55.229" v="1"/>
      <pc:docMkLst>
        <pc:docMk/>
      </pc:docMkLst>
      <pc:sldChg chg="addCm">
        <pc:chgData name="Fernnando Henrique Pires Reis Sussmann" userId="S::fernnandosussmann@arcoeducacao.com.br::79f6fb9a-b1da-4e7a-9600-cae1d7c02a26" providerId="AD" clId="Web-{A862B38B-73F3-9AEB-0495-7D593C93B714}" dt="2024-05-27T21:07:27.101" v="0"/>
        <pc:sldMkLst>
          <pc:docMk/>
          <pc:sldMk cId="841891192" sldId="214747096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ernnando Henrique Pires Reis Sussmann" userId="S::fernnandosussmann@arcoeducacao.com.br::79f6fb9a-b1da-4e7a-9600-cae1d7c02a26" providerId="AD" clId="Web-{A862B38B-73F3-9AEB-0495-7D593C93B714}" dt="2024-05-27T21:07:27.101" v="0"/>
              <pc2:cmMkLst xmlns:pc2="http://schemas.microsoft.com/office/powerpoint/2019/9/main/command">
                <pc:docMk/>
                <pc:sldMk cId="841891192" sldId="2147470967"/>
                <pc2:cmMk id="{2BF54BF3-D7F9-4B87-9379-76009F51BEC4}"/>
              </pc2:cmMkLst>
            </pc226:cmChg>
          </p:ext>
        </pc:extLst>
      </pc:sldChg>
      <pc:sldChg chg="addCm">
        <pc:chgData name="Fernnando Henrique Pires Reis Sussmann" userId="S::fernnandosussmann@arcoeducacao.com.br::79f6fb9a-b1da-4e7a-9600-cae1d7c02a26" providerId="AD" clId="Web-{A862B38B-73F3-9AEB-0495-7D593C93B714}" dt="2024-05-27T21:08:55.229" v="1"/>
        <pc:sldMkLst>
          <pc:docMk/>
          <pc:sldMk cId="90313829" sldId="214747097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Fernnando Henrique Pires Reis Sussmann" userId="S::fernnandosussmann@arcoeducacao.com.br::79f6fb9a-b1da-4e7a-9600-cae1d7c02a26" providerId="AD" clId="Web-{A862B38B-73F3-9AEB-0495-7D593C93B714}" dt="2024-05-27T21:08:55.229" v="1"/>
              <pc2:cmMkLst xmlns:pc2="http://schemas.microsoft.com/office/powerpoint/2019/9/main/command">
                <pc:docMk/>
                <pc:sldMk cId="90313829" sldId="2147470972"/>
                <pc2:cmMk id="{2AB694DC-EC6D-4CDB-A73A-1882EFEF6839}"/>
              </pc2:cmMkLst>
            </pc226:cmChg>
          </p:ext>
        </pc:extLst>
      </pc:sldChg>
    </pc:docChg>
  </pc:docChgLst>
  <pc:docChgLst>
    <pc:chgData name="Marcello Hideki Fernandes Otsuka" userId="S::marcellootsuka@arcoeducacao.com.br::e4a366a1-408d-497c-ab1e-4421cce592fd" providerId="AD" clId="Web-{6C28BC2A-10A0-0874-B797-166F6E9CADA6}"/>
    <pc:docChg chg="modSld">
      <pc:chgData name="Marcello Hideki Fernandes Otsuka" userId="S::marcellootsuka@arcoeducacao.com.br::e4a366a1-408d-497c-ab1e-4421cce592fd" providerId="AD" clId="Web-{6C28BC2A-10A0-0874-B797-166F6E9CADA6}" dt="2024-05-27T15:01:24.292" v="8"/>
      <pc:docMkLst>
        <pc:docMk/>
      </pc:docMkLst>
      <pc:sldChg chg="modCm">
        <pc:chgData name="Marcello Hideki Fernandes Otsuka" userId="S::marcellootsuka@arcoeducacao.com.br::e4a366a1-408d-497c-ab1e-4421cce592fd" providerId="AD" clId="Web-{6C28BC2A-10A0-0874-B797-166F6E9CADA6}" dt="2024-05-27T15:01:24.292" v="8"/>
        <pc:sldMkLst>
          <pc:docMk/>
          <pc:sldMk cId="2243025714" sldId="214747095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6C28BC2A-10A0-0874-B797-166F6E9CADA6}" dt="2024-05-27T15:01:24.292" v="8"/>
              <pc2:cmMkLst xmlns:pc2="http://schemas.microsoft.com/office/powerpoint/2019/9/main/command">
                <pc:docMk/>
                <pc:sldMk cId="2243025714" sldId="2147470958"/>
                <pc2:cmMk id="{7CA02824-7EC9-4AD8-A7EF-FBC32AF1B9E4}"/>
              </pc2:cmMkLst>
            </pc226:cmChg>
          </p:ext>
        </pc:extLst>
      </pc:sldChg>
      <pc:sldChg chg="modCm">
        <pc:chgData name="Marcello Hideki Fernandes Otsuka" userId="S::marcellootsuka@arcoeducacao.com.br::e4a366a1-408d-497c-ab1e-4421cce592fd" providerId="AD" clId="Web-{6C28BC2A-10A0-0874-B797-166F6E9CADA6}" dt="2024-05-27T15:00:38.041" v="1"/>
        <pc:sldMkLst>
          <pc:docMk/>
          <pc:sldMk cId="1441651536" sldId="21474709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6C28BC2A-10A0-0874-B797-166F6E9CADA6}" dt="2024-05-27T15:00:38.041" v="1"/>
              <pc2:cmMkLst xmlns:pc2="http://schemas.microsoft.com/office/powerpoint/2019/9/main/command">
                <pc:docMk/>
                <pc:sldMk cId="1441651536" sldId="2147470962"/>
                <pc2:cmMk id="{34A6E08D-30D3-4064-B769-B31AE13BF851}"/>
              </pc2:cmMkLst>
            </pc226:cmChg>
          </p:ext>
        </pc:extLst>
      </pc:sldChg>
      <pc:sldChg chg="modCm">
        <pc:chgData name="Marcello Hideki Fernandes Otsuka" userId="S::marcellootsuka@arcoeducacao.com.br::e4a366a1-408d-497c-ab1e-4421cce592fd" providerId="AD" clId="Web-{6C28BC2A-10A0-0874-B797-166F6E9CADA6}" dt="2024-05-27T15:00:17.290" v="0"/>
        <pc:sldMkLst>
          <pc:docMk/>
          <pc:sldMk cId="3589292143" sldId="214747096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6C28BC2A-10A0-0874-B797-166F6E9CADA6}" dt="2024-05-27T15:00:17.290" v="0"/>
              <pc2:cmMkLst xmlns:pc2="http://schemas.microsoft.com/office/powerpoint/2019/9/main/command">
                <pc:docMk/>
                <pc:sldMk cId="3589292143" sldId="2147470966"/>
                <pc2:cmMk id="{F6C27DE8-2B5A-D24A-8EAA-DDDFCF20ED95}"/>
              </pc2:cmMkLst>
            </pc226:cmChg>
          </p:ext>
        </pc:extLst>
      </pc:sldChg>
      <pc:sldChg chg="modSp modCm">
        <pc:chgData name="Marcello Hideki Fernandes Otsuka" userId="S::marcellootsuka@arcoeducacao.com.br::e4a366a1-408d-497c-ab1e-4421cce592fd" providerId="AD" clId="Web-{6C28BC2A-10A0-0874-B797-166F6E9CADA6}" dt="2024-05-27T15:01:10.838" v="7" actId="20577"/>
        <pc:sldMkLst>
          <pc:docMk/>
          <pc:sldMk cId="2707660085" sldId="2147470968"/>
        </pc:sldMkLst>
        <pc:spChg chg="mod">
          <ac:chgData name="Marcello Hideki Fernandes Otsuka" userId="S::marcellootsuka@arcoeducacao.com.br::e4a366a1-408d-497c-ab1e-4421cce592fd" providerId="AD" clId="Web-{6C28BC2A-10A0-0874-B797-166F6E9CADA6}" dt="2024-05-27T15:01:10.838" v="7" actId="20577"/>
          <ac:spMkLst>
            <pc:docMk/>
            <pc:sldMk cId="2707660085" sldId="2147470968"/>
            <ac:spMk id="6" creationId="{09E871D0-6A46-A5A2-7DD5-CB19546477E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6C28BC2A-10A0-0874-B797-166F6E9CADA6}" dt="2024-05-27T15:01:07.057" v="6" actId="20577"/>
              <pc2:cmMkLst xmlns:pc2="http://schemas.microsoft.com/office/powerpoint/2019/9/main/command">
                <pc:docMk/>
                <pc:sldMk cId="2707660085" sldId="2147470968"/>
                <pc2:cmMk id="{215E3D4F-D64E-7649-BA06-7ACDD721DC09}"/>
              </pc2:cmMkLst>
            </pc226:cmChg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6C28BC2A-10A0-0874-B797-166F6E9CADA6}" dt="2024-05-27T15:01:07.057" v="6" actId="20577"/>
              <pc2:cmMkLst xmlns:pc2="http://schemas.microsoft.com/office/powerpoint/2019/9/main/command">
                <pc:docMk/>
                <pc:sldMk cId="2707660085" sldId="2147470968"/>
                <pc2:cmMk id="{D6FE4AA5-1CC2-4959-BCC8-0DD74FB14365}"/>
              </pc2:cmMkLst>
            </pc226:cmChg>
          </p:ext>
        </pc:extLst>
      </pc:sldChg>
    </pc:docChg>
  </pc:docChgLst>
  <pc:docChgLst>
    <pc:chgData name="Marcello Hideki Fernandes Otsuka" userId="S::marcellootsuka@arcoeducacao.com.br::e4a366a1-408d-497c-ab1e-4421cce592fd" providerId="AD" clId="Web-{119E98F9-77BD-C592-84A1-C3E0132A1859}"/>
    <pc:docChg chg="modSld">
      <pc:chgData name="Marcello Hideki Fernandes Otsuka" userId="S::marcellootsuka@arcoeducacao.com.br::e4a366a1-408d-497c-ab1e-4421cce592fd" providerId="AD" clId="Web-{119E98F9-77BD-C592-84A1-C3E0132A1859}" dt="2024-05-27T21:34:08.791" v="72"/>
      <pc:docMkLst>
        <pc:docMk/>
      </pc:docMkLst>
      <pc:sldChg chg="modSp modCm">
        <pc:chgData name="Marcello Hideki Fernandes Otsuka" userId="S::marcellootsuka@arcoeducacao.com.br::e4a366a1-408d-497c-ab1e-4421cce592fd" providerId="AD" clId="Web-{119E98F9-77BD-C592-84A1-C3E0132A1859}" dt="2024-05-27T21:32:43.211" v="52" actId="20577"/>
        <pc:sldMkLst>
          <pc:docMk/>
          <pc:sldMk cId="841891192" sldId="2147470967"/>
        </pc:sldMkLst>
        <pc:spChg chg="mod">
          <ac:chgData name="Marcello Hideki Fernandes Otsuka" userId="S::marcellootsuka@arcoeducacao.com.br::e4a366a1-408d-497c-ab1e-4421cce592fd" providerId="AD" clId="Web-{119E98F9-77BD-C592-84A1-C3E0132A1859}" dt="2024-05-27T21:32:43.211" v="52" actId="20577"/>
          <ac:spMkLst>
            <pc:docMk/>
            <pc:sldMk cId="841891192" sldId="2147470967"/>
            <ac:spMk id="6" creationId="{09E871D0-6A46-A5A2-7DD5-CB19546477E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arcello Hideki Fernandes Otsuka" userId="S::marcellootsuka@arcoeducacao.com.br::e4a366a1-408d-497c-ab1e-4421cce592fd" providerId="AD" clId="Web-{119E98F9-77BD-C592-84A1-C3E0132A1859}" dt="2024-05-27T21:32:35.758" v="50" actId="20577"/>
              <pc2:cmMkLst xmlns:pc2="http://schemas.microsoft.com/office/powerpoint/2019/9/main/command">
                <pc:docMk/>
                <pc:sldMk cId="841891192" sldId="2147470967"/>
                <pc2:cmMk id="{2BF54BF3-D7F9-4B87-9379-76009F51BEC4}"/>
              </pc2:cmMkLst>
              <pc226:cmRplyChg chg="add">
                <pc226:chgData name="Marcello Hideki Fernandes Otsuka" userId="S::marcellootsuka@arcoeducacao.com.br::e4a366a1-408d-497c-ab1e-4421cce592fd" providerId="AD" clId="Web-{119E98F9-77BD-C592-84A1-C3E0132A1859}" dt="2024-05-27T21:26:43.423" v="0"/>
                <pc2:cmRplyMkLst xmlns:pc2="http://schemas.microsoft.com/office/powerpoint/2019/9/main/command">
                  <pc:docMk/>
                  <pc:sldMk cId="841891192" sldId="2147470967"/>
                  <pc2:cmMk id="{2BF54BF3-D7F9-4B87-9379-76009F51BEC4}"/>
                  <pc2:cmRplyMk id="{68EA32FE-8842-4426-99A4-359BA2135CE3}"/>
                </pc2:cmRplyMkLst>
              </pc226:cmRplyChg>
            </pc226:cmChg>
          </p:ext>
        </pc:extLst>
      </pc:sldChg>
      <pc:sldChg chg="modSp modCm">
        <pc:chgData name="Marcello Hideki Fernandes Otsuka" userId="S::marcellootsuka@arcoeducacao.com.br::e4a366a1-408d-497c-ab1e-4421cce592fd" providerId="AD" clId="Web-{119E98F9-77BD-C592-84A1-C3E0132A1859}" dt="2024-05-27T21:34:08.791" v="72"/>
        <pc:sldMkLst>
          <pc:docMk/>
          <pc:sldMk cId="90313829" sldId="2147470972"/>
        </pc:sldMkLst>
        <pc:spChg chg="mod">
          <ac:chgData name="Marcello Hideki Fernandes Otsuka" userId="S::marcellootsuka@arcoeducacao.com.br::e4a366a1-408d-497c-ab1e-4421cce592fd" providerId="AD" clId="Web-{119E98F9-77BD-C592-84A1-C3E0132A1859}" dt="2024-05-27T21:33:47.275" v="69" actId="20577"/>
          <ac:spMkLst>
            <pc:docMk/>
            <pc:sldMk cId="90313829" sldId="2147470972"/>
            <ac:spMk id="9" creationId="{8E5581F9-214D-0196-1BC3-3C21192E130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 modRxn">
              <pc226:chgData name="Marcello Hideki Fernandes Otsuka" userId="S::marcellootsuka@arcoeducacao.com.br::e4a366a1-408d-497c-ab1e-4421cce592fd" providerId="AD" clId="Web-{119E98F9-77BD-C592-84A1-C3E0132A1859}" dt="2024-05-27T21:34:08.791" v="72"/>
              <pc2:cmMkLst xmlns:pc2="http://schemas.microsoft.com/office/powerpoint/2019/9/main/command">
                <pc:docMk/>
                <pc:sldMk cId="90313829" sldId="2147470972"/>
                <pc2:cmMk id="{2AB694DC-EC6D-4CDB-A73A-1882EFEF6839}"/>
              </pc2:cmMkLst>
            </pc226:cmChg>
          </p:ext>
        </pc:extLst>
      </pc:sldChg>
    </pc:docChg>
  </pc:docChgLst>
  <pc:docChgLst>
    <pc:chgData name="Larissa Goncalves Adorno" userId="S::larissaadorno@arcoeducacao.com.br::266ba5c5-8186-46a3-bce1-9e14e394da7c" providerId="AD" clId="Web-{938516AB-F342-6306-C607-2A1AFD179494}"/>
    <pc:docChg chg="modSld">
      <pc:chgData name="Larissa Goncalves Adorno" userId="S::larissaadorno@arcoeducacao.com.br::266ba5c5-8186-46a3-bce1-9e14e394da7c" providerId="AD" clId="Web-{938516AB-F342-6306-C607-2A1AFD179494}" dt="2024-05-28T13:24:07.967" v="7" actId="1076"/>
      <pc:docMkLst>
        <pc:docMk/>
      </pc:docMkLst>
      <pc:sldChg chg="modSp">
        <pc:chgData name="Larissa Goncalves Adorno" userId="S::larissaadorno@arcoeducacao.com.br::266ba5c5-8186-46a3-bce1-9e14e394da7c" providerId="AD" clId="Web-{938516AB-F342-6306-C607-2A1AFD179494}" dt="2024-05-28T13:24:07.967" v="7" actId="1076"/>
        <pc:sldMkLst>
          <pc:docMk/>
          <pc:sldMk cId="2243025714" sldId="2147470958"/>
        </pc:sldMkLst>
        <pc:spChg chg="mod">
          <ac:chgData name="Larissa Goncalves Adorno" userId="S::larissaadorno@arcoeducacao.com.br::266ba5c5-8186-46a3-bce1-9e14e394da7c" providerId="AD" clId="Web-{938516AB-F342-6306-C607-2A1AFD179494}" dt="2024-05-28T13:24:07.967" v="7" actId="1076"/>
          <ac:spMkLst>
            <pc:docMk/>
            <pc:sldMk cId="2243025714" sldId="2147470958"/>
            <ac:spMk id="109" creationId="{CF8FA764-0D5C-3FDE-4A53-2E626E4FE997}"/>
          </ac:spMkLst>
        </pc:spChg>
        <pc:spChg chg="mod">
          <ac:chgData name="Larissa Goncalves Adorno" userId="S::larissaadorno@arcoeducacao.com.br::266ba5c5-8186-46a3-bce1-9e14e394da7c" providerId="AD" clId="Web-{938516AB-F342-6306-C607-2A1AFD179494}" dt="2024-05-28T13:24:07.967" v="6" actId="1076"/>
          <ac:spMkLst>
            <pc:docMk/>
            <pc:sldMk cId="2243025714" sldId="2147470958"/>
            <ac:spMk id="110" creationId="{BA3D46FD-F5CF-F143-0A40-40277C40685F}"/>
          </ac:spMkLst>
        </pc:spChg>
        <pc:spChg chg="mod">
          <ac:chgData name="Larissa Goncalves Adorno" userId="S::larissaadorno@arcoeducacao.com.br::266ba5c5-8186-46a3-bce1-9e14e394da7c" providerId="AD" clId="Web-{938516AB-F342-6306-C607-2A1AFD179494}" dt="2024-05-28T13:24:07.967" v="5" actId="1076"/>
          <ac:spMkLst>
            <pc:docMk/>
            <pc:sldMk cId="2243025714" sldId="2147470958"/>
            <ac:spMk id="111" creationId="{A41EFEB0-D6EA-D504-99A0-8E4BE592F8C8}"/>
          </ac:spMkLst>
        </pc:spChg>
        <pc:spChg chg="mod">
          <ac:chgData name="Larissa Goncalves Adorno" userId="S::larissaadorno@arcoeducacao.com.br::266ba5c5-8186-46a3-bce1-9e14e394da7c" providerId="AD" clId="Web-{938516AB-F342-6306-C607-2A1AFD179494}" dt="2024-05-28T13:24:07.967" v="4" actId="1076"/>
          <ac:spMkLst>
            <pc:docMk/>
            <pc:sldMk cId="2243025714" sldId="2147470958"/>
            <ac:spMk id="112" creationId="{E5601538-C140-7E9D-01DB-6D313BF9C562}"/>
          </ac:spMkLst>
        </pc:spChg>
      </pc:sldChg>
    </pc:docChg>
  </pc:docChgLst>
  <pc:docChgLst>
    <pc:chgData name="Marcello Hideki Fernandes Otsuka" userId="S::marcellootsuka@arcoeducacao.com.br::e4a366a1-408d-497c-ab1e-4421cce592fd" providerId="AD" clId="Web-{5899CB9E-7891-B6A7-6F9E-FD379AD84F25}"/>
    <pc:docChg chg="modSld">
      <pc:chgData name="Marcello Hideki Fernandes Otsuka" userId="S::marcellootsuka@arcoeducacao.com.br::e4a366a1-408d-497c-ab1e-4421cce592fd" providerId="AD" clId="Web-{5899CB9E-7891-B6A7-6F9E-FD379AD84F25}" dt="2024-09-17T19:53:41.116" v="0" actId="14100"/>
      <pc:docMkLst>
        <pc:docMk/>
      </pc:docMkLst>
      <pc:sldChg chg="modSp">
        <pc:chgData name="Marcello Hideki Fernandes Otsuka" userId="S::marcellootsuka@arcoeducacao.com.br::e4a366a1-408d-497c-ab1e-4421cce592fd" providerId="AD" clId="Web-{5899CB9E-7891-B6A7-6F9E-FD379AD84F25}" dt="2024-09-17T19:53:41.116" v="0" actId="14100"/>
        <pc:sldMkLst>
          <pc:docMk/>
          <pc:sldMk cId="3526698739" sldId="2147470965"/>
        </pc:sldMkLst>
        <pc:spChg chg="mod">
          <ac:chgData name="Marcello Hideki Fernandes Otsuka" userId="S::marcellootsuka@arcoeducacao.com.br::e4a366a1-408d-497c-ab1e-4421cce592fd" providerId="AD" clId="Web-{5899CB9E-7891-B6A7-6F9E-FD379AD84F25}" dt="2024-09-17T19:53:41.116" v="0" actId="14100"/>
          <ac:spMkLst>
            <pc:docMk/>
            <pc:sldMk cId="3526698739" sldId="2147470965"/>
            <ac:spMk id="3" creationId="{58D08ECA-AE14-879C-FB38-BAF5F2A128AA}"/>
          </ac:spMkLst>
        </pc:spChg>
      </pc:sldChg>
    </pc:docChg>
  </pc:docChgLst>
  <pc:docChgLst>
    <pc:chgData name="Nathalia de Paula Silva" userId="S::nathaliapaula@arcoeducacao.com.br::5403011b-e728-4952-819f-e7af7c937ae2" providerId="AD" clId="Web-{DC9184B0-7C23-0F26-F2C8-4D45DA42EDCF}"/>
    <pc:docChg chg="modSld">
      <pc:chgData name="Nathalia de Paula Silva" userId="S::nathaliapaula@arcoeducacao.com.br::5403011b-e728-4952-819f-e7af7c937ae2" providerId="AD" clId="Web-{DC9184B0-7C23-0F26-F2C8-4D45DA42EDCF}" dt="2024-07-25T18:15:58.526" v="0" actId="20577"/>
      <pc:docMkLst>
        <pc:docMk/>
      </pc:docMkLst>
      <pc:sldChg chg="modSp">
        <pc:chgData name="Nathalia de Paula Silva" userId="S::nathaliapaula@arcoeducacao.com.br::5403011b-e728-4952-819f-e7af7c937ae2" providerId="AD" clId="Web-{DC9184B0-7C23-0F26-F2C8-4D45DA42EDCF}" dt="2024-07-25T18:15:58.526" v="0" actId="20577"/>
        <pc:sldMkLst>
          <pc:docMk/>
          <pc:sldMk cId="2243025714" sldId="2147470958"/>
        </pc:sldMkLst>
        <pc:spChg chg="mod">
          <ac:chgData name="Nathalia de Paula Silva" userId="S::nathaliapaula@arcoeducacao.com.br::5403011b-e728-4952-819f-e7af7c937ae2" providerId="AD" clId="Web-{DC9184B0-7C23-0F26-F2C8-4D45DA42EDCF}" dt="2024-07-25T18:15:58.526" v="0" actId="20577"/>
          <ac:spMkLst>
            <pc:docMk/>
            <pc:sldMk cId="2243025714" sldId="2147470958"/>
            <ac:spMk id="101" creationId="{1F601D99-AA0F-3DCE-BAE0-5790993FF6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8160-652E-A241-857C-590A374D4744}" type="datetimeFigureOut">
              <a:rPr lang="pt-BR" smtClean="0"/>
              <a:t>17/09/2024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E620F-36CF-4E49-BFE0-E2C278ACBE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498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007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88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 orders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landing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en-US"/>
              <a:t>arco-data-lake.landing__protheus_prod.ZZ2010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arco-data-lake.landing</a:t>
            </a:r>
            <a:r>
              <a:rPr lang="en-US">
                <a:latin typeface="Aptos"/>
                <a:ea typeface="Calibri"/>
                <a:cs typeface="Calibri"/>
              </a:rPr>
              <a:t>__protheus_prod.ZZ2030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Raw</a:t>
            </a:r>
          </a:p>
          <a:p>
            <a:r>
              <a:rPr lang="en-US"/>
              <a:t>Arco-data-lake.raw__protheus_prod.current_zz2010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Arco-data-lake.raw__protheus_prod.current_zz2030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 err="1"/>
              <a:t>Refined_staging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orders.orders_SAS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orders.orders_SAE</a:t>
            </a:r>
            <a:r>
              <a:rPr lang="en-US"/>
              <a:t> 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Refined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Arco-data-warehouse.refined__</a:t>
            </a:r>
            <a:r>
              <a:rPr lang="en-US" err="1">
                <a:latin typeface="Aptos"/>
                <a:ea typeface="Calibri"/>
                <a:cs typeface="Calibri"/>
              </a:rPr>
              <a:t>orders.orders</a:t>
            </a:r>
            <a:r>
              <a:rPr lang="en-US">
                <a:latin typeface="Aptos"/>
                <a:ea typeface="Calibri"/>
                <a:cs typeface="Calibri"/>
              </a:rPr>
              <a:t> (SAE + SAS) -- Sem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  <a:endParaRPr lang="en-US">
              <a:latin typeface="Aptos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Business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Arco-data-warehouse.business_order_lifecycle.order_lifecycle__current -- Aplicação de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Verificação</a:t>
            </a:r>
            <a:r>
              <a:rPr lang="en-US">
                <a:latin typeface="Aptos"/>
                <a:ea typeface="Calibri"/>
                <a:cs typeface="Calibri"/>
              </a:rPr>
              <a:t> se o pedido está </a:t>
            </a:r>
            <a:r>
              <a:rPr lang="en-US" err="1">
                <a:latin typeface="Aptos"/>
                <a:ea typeface="Calibri"/>
                <a:cs typeface="Calibri"/>
              </a:rPr>
              <a:t>dentro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ou</a:t>
            </a:r>
            <a:r>
              <a:rPr lang="en-US">
                <a:latin typeface="Aptos"/>
                <a:ea typeface="Calibri"/>
                <a:cs typeface="Calibri"/>
              </a:rPr>
              <a:t> fora de </a:t>
            </a:r>
            <a:r>
              <a:rPr lang="en-US" err="1">
                <a:latin typeface="Aptos"/>
                <a:ea typeface="Calibri"/>
                <a:cs typeface="Calibri"/>
              </a:rPr>
              <a:t>campanha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do </a:t>
            </a:r>
            <a:r>
              <a:rPr lang="en-US" err="1">
                <a:latin typeface="Aptos"/>
                <a:ea typeface="Calibri"/>
                <a:cs typeface="Calibri"/>
              </a:rPr>
              <a:t>prazo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comercial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da </a:t>
            </a:r>
            <a:r>
              <a:rPr lang="en-US" err="1">
                <a:latin typeface="Aptos"/>
                <a:ea typeface="Calibri"/>
                <a:cs typeface="Calibri"/>
              </a:rPr>
              <a:t>expectativa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entrega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7465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603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1634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 orders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landing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en-US"/>
              <a:t>arco-data-lake.landing__protheus_prod.ZZ2010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arco-data-lake.landing</a:t>
            </a:r>
            <a:r>
              <a:rPr lang="en-US">
                <a:latin typeface="Aptos"/>
                <a:ea typeface="Calibri"/>
                <a:cs typeface="Calibri"/>
              </a:rPr>
              <a:t>__protheus_prod.ZZ2030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Raw</a:t>
            </a:r>
          </a:p>
          <a:p>
            <a:r>
              <a:rPr lang="en-US"/>
              <a:t>Arco-data-lake.raw__protheus_prod.current_zz2010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Arco-data-lake.raw__protheus_prod.current_zz2030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 err="1"/>
              <a:t>Refined_staging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orders.orders_SAS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orders.orders_SAE</a:t>
            </a:r>
            <a:r>
              <a:rPr lang="en-US"/>
              <a:t> 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Refined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Arco-data-warehouse.refined__</a:t>
            </a:r>
            <a:r>
              <a:rPr lang="en-US" err="1">
                <a:latin typeface="Aptos"/>
                <a:ea typeface="Calibri"/>
                <a:cs typeface="Calibri"/>
              </a:rPr>
              <a:t>orders.orders</a:t>
            </a:r>
            <a:r>
              <a:rPr lang="en-US">
                <a:latin typeface="Aptos"/>
                <a:ea typeface="Calibri"/>
                <a:cs typeface="Calibri"/>
              </a:rPr>
              <a:t> (SAE + SAS) -- Sem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  <a:endParaRPr lang="en-US">
              <a:latin typeface="Aptos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Business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Arco-data-warehouse.business_order_lifecycle.order_lifecycle__current -- Aplicação de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Verificação</a:t>
            </a:r>
            <a:r>
              <a:rPr lang="en-US">
                <a:latin typeface="Aptos"/>
                <a:ea typeface="Calibri"/>
                <a:cs typeface="Calibri"/>
              </a:rPr>
              <a:t> se o pedido está </a:t>
            </a:r>
            <a:r>
              <a:rPr lang="en-US" err="1">
                <a:latin typeface="Aptos"/>
                <a:ea typeface="Calibri"/>
                <a:cs typeface="Calibri"/>
              </a:rPr>
              <a:t>dentro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ou</a:t>
            </a:r>
            <a:r>
              <a:rPr lang="en-US">
                <a:latin typeface="Aptos"/>
                <a:ea typeface="Calibri"/>
                <a:cs typeface="Calibri"/>
              </a:rPr>
              <a:t> fora de </a:t>
            </a:r>
            <a:r>
              <a:rPr lang="en-US" err="1">
                <a:latin typeface="Aptos"/>
                <a:ea typeface="Calibri"/>
                <a:cs typeface="Calibri"/>
              </a:rPr>
              <a:t>campanha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do </a:t>
            </a:r>
            <a:r>
              <a:rPr lang="en-US" err="1">
                <a:latin typeface="Aptos"/>
                <a:ea typeface="Calibri"/>
                <a:cs typeface="Calibri"/>
              </a:rPr>
              <a:t>prazo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comercial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da </a:t>
            </a:r>
            <a:r>
              <a:rPr lang="en-US" err="1">
                <a:latin typeface="Aptos"/>
                <a:ea typeface="Calibri"/>
                <a:cs typeface="Calibri"/>
              </a:rPr>
              <a:t>expectativa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entrega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008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 orders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landing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en-US"/>
              <a:t>arco-data-lake.landing__protheus_prod.ZZ2010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arco-data-lake.landing</a:t>
            </a:r>
            <a:r>
              <a:rPr lang="en-US">
                <a:latin typeface="Aptos"/>
                <a:ea typeface="Calibri"/>
                <a:cs typeface="Calibri"/>
              </a:rPr>
              <a:t>__protheus_prod.ZZ2030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Raw</a:t>
            </a:r>
          </a:p>
          <a:p>
            <a:r>
              <a:rPr lang="en-US"/>
              <a:t>Arco-data-lake.raw__protheus_prod.current_zz2010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Arco-data-lake.raw__protheus_prod.current_zz2030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 err="1"/>
              <a:t>Refined_staging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orders.orders_SAS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orders.orders_SAE</a:t>
            </a:r>
            <a:r>
              <a:rPr lang="en-US"/>
              <a:t> 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Refined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Arco-data-warehouse.refined__</a:t>
            </a:r>
            <a:r>
              <a:rPr lang="en-US" err="1">
                <a:latin typeface="Aptos"/>
                <a:ea typeface="Calibri"/>
                <a:cs typeface="Calibri"/>
              </a:rPr>
              <a:t>orders.orders</a:t>
            </a:r>
            <a:r>
              <a:rPr lang="en-US">
                <a:latin typeface="Aptos"/>
                <a:ea typeface="Calibri"/>
                <a:cs typeface="Calibri"/>
              </a:rPr>
              <a:t> (SAE + SAS) -- Sem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  <a:endParaRPr lang="en-US">
              <a:latin typeface="Aptos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Business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Arco-data-warehouse.business_order_lifecycle.order_lifecycle__current -- Aplicação de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Verificação</a:t>
            </a:r>
            <a:r>
              <a:rPr lang="en-US">
                <a:latin typeface="Aptos"/>
                <a:ea typeface="Calibri"/>
                <a:cs typeface="Calibri"/>
              </a:rPr>
              <a:t> se o pedido está </a:t>
            </a:r>
            <a:r>
              <a:rPr lang="en-US" err="1">
                <a:latin typeface="Aptos"/>
                <a:ea typeface="Calibri"/>
                <a:cs typeface="Calibri"/>
              </a:rPr>
              <a:t>dentro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ou</a:t>
            </a:r>
            <a:r>
              <a:rPr lang="en-US">
                <a:latin typeface="Aptos"/>
                <a:ea typeface="Calibri"/>
                <a:cs typeface="Calibri"/>
              </a:rPr>
              <a:t> fora de </a:t>
            </a:r>
            <a:r>
              <a:rPr lang="en-US" err="1">
                <a:latin typeface="Aptos"/>
                <a:ea typeface="Calibri"/>
                <a:cs typeface="Calibri"/>
              </a:rPr>
              <a:t>campanha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do </a:t>
            </a:r>
            <a:r>
              <a:rPr lang="en-US" err="1">
                <a:latin typeface="Aptos"/>
                <a:ea typeface="Calibri"/>
                <a:cs typeface="Calibri"/>
              </a:rPr>
              <a:t>prazo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comercial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da </a:t>
            </a:r>
            <a:r>
              <a:rPr lang="en-US" err="1">
                <a:latin typeface="Aptos"/>
                <a:ea typeface="Calibri"/>
                <a:cs typeface="Calibri"/>
              </a:rPr>
              <a:t>expectativa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entrega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169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 orders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landing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en-US"/>
              <a:t>arco-data-lake.landing__protheus_prod.ZZ2010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arco-data-lake.landing</a:t>
            </a:r>
            <a:r>
              <a:rPr lang="en-US">
                <a:latin typeface="Aptos"/>
                <a:ea typeface="Calibri"/>
                <a:cs typeface="Calibri"/>
              </a:rPr>
              <a:t>__protheus_prod.ZZ2030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Raw</a:t>
            </a:r>
          </a:p>
          <a:p>
            <a:r>
              <a:rPr lang="en-US"/>
              <a:t>Arco-data-lake.raw__protheus_prod.current_zz2010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Arco-data-lake.raw__protheus_prod.current_zz2030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 err="1"/>
              <a:t>Refined_staging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orders.orders_SAS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orders.orders_SAE</a:t>
            </a:r>
            <a:r>
              <a:rPr lang="en-US"/>
              <a:t> 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Refined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Arco-data-warehouse.refined__</a:t>
            </a:r>
            <a:r>
              <a:rPr lang="en-US" err="1">
                <a:latin typeface="Aptos"/>
                <a:ea typeface="Calibri"/>
                <a:cs typeface="Calibri"/>
              </a:rPr>
              <a:t>orders.orders</a:t>
            </a:r>
            <a:r>
              <a:rPr lang="en-US">
                <a:latin typeface="Aptos"/>
                <a:ea typeface="Calibri"/>
                <a:cs typeface="Calibri"/>
              </a:rPr>
              <a:t> (SAE + SAS) -- Sem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  <a:endParaRPr lang="en-US">
              <a:latin typeface="Aptos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Business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Arco-data-warehouse.business_order_lifecycle.order_lifecycle__current -- Aplicação de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Verificação</a:t>
            </a:r>
            <a:r>
              <a:rPr lang="en-US">
                <a:latin typeface="Aptos"/>
                <a:ea typeface="Calibri"/>
                <a:cs typeface="Calibri"/>
              </a:rPr>
              <a:t> se o pedido está </a:t>
            </a:r>
            <a:r>
              <a:rPr lang="en-US" err="1">
                <a:latin typeface="Aptos"/>
                <a:ea typeface="Calibri"/>
                <a:cs typeface="Calibri"/>
              </a:rPr>
              <a:t>dentro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ou</a:t>
            </a:r>
            <a:r>
              <a:rPr lang="en-US">
                <a:latin typeface="Aptos"/>
                <a:ea typeface="Calibri"/>
                <a:cs typeface="Calibri"/>
              </a:rPr>
              <a:t> fora de </a:t>
            </a:r>
            <a:r>
              <a:rPr lang="en-US" err="1">
                <a:latin typeface="Aptos"/>
                <a:ea typeface="Calibri"/>
                <a:cs typeface="Calibri"/>
              </a:rPr>
              <a:t>campanha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do </a:t>
            </a:r>
            <a:r>
              <a:rPr lang="en-US" err="1">
                <a:latin typeface="Aptos"/>
                <a:ea typeface="Calibri"/>
                <a:cs typeface="Calibri"/>
              </a:rPr>
              <a:t>prazo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comercial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da </a:t>
            </a:r>
            <a:r>
              <a:rPr lang="en-US" err="1">
                <a:latin typeface="Aptos"/>
                <a:ea typeface="Calibri"/>
                <a:cs typeface="Calibri"/>
              </a:rPr>
              <a:t>expectativa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entrega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000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 orders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landing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en-US"/>
              <a:t>arco-data-lake.landing__protheus_prod.ZZ2010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arco-data-lake.landing</a:t>
            </a:r>
            <a:r>
              <a:rPr lang="en-US">
                <a:latin typeface="Aptos"/>
                <a:ea typeface="Calibri"/>
                <a:cs typeface="Calibri"/>
              </a:rPr>
              <a:t>__protheus_prod.ZZ2030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Raw</a:t>
            </a:r>
          </a:p>
          <a:p>
            <a:r>
              <a:rPr lang="en-US"/>
              <a:t>Arco-data-lake.raw__protheus_prod.current_zz2010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Arco-data-lake.raw__protheus_prod.current_zz2030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 err="1"/>
              <a:t>Refined_staging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orders.orders_SAS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orders.orders_SAE</a:t>
            </a:r>
            <a:r>
              <a:rPr lang="en-US"/>
              <a:t> 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Refined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Arco-data-warehouse.refined__</a:t>
            </a:r>
            <a:r>
              <a:rPr lang="en-US" err="1">
                <a:latin typeface="Aptos"/>
                <a:ea typeface="Calibri"/>
                <a:cs typeface="Calibri"/>
              </a:rPr>
              <a:t>orders.orders</a:t>
            </a:r>
            <a:r>
              <a:rPr lang="en-US">
                <a:latin typeface="Aptos"/>
                <a:ea typeface="Calibri"/>
                <a:cs typeface="Calibri"/>
              </a:rPr>
              <a:t> (SAE + SAS) -- Sem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  <a:endParaRPr lang="en-US">
              <a:latin typeface="Aptos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Business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Arco-data-warehouse.business_order_lifecycle.order_lifecycle__current -- Aplicação de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Verificação</a:t>
            </a:r>
            <a:r>
              <a:rPr lang="en-US">
                <a:latin typeface="Aptos"/>
                <a:ea typeface="Calibri"/>
                <a:cs typeface="Calibri"/>
              </a:rPr>
              <a:t> se o pedido está </a:t>
            </a:r>
            <a:r>
              <a:rPr lang="en-US" err="1">
                <a:latin typeface="Aptos"/>
                <a:ea typeface="Calibri"/>
                <a:cs typeface="Calibri"/>
              </a:rPr>
              <a:t>dentro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ou</a:t>
            </a:r>
            <a:r>
              <a:rPr lang="en-US">
                <a:latin typeface="Aptos"/>
                <a:ea typeface="Calibri"/>
                <a:cs typeface="Calibri"/>
              </a:rPr>
              <a:t> fora de </a:t>
            </a:r>
            <a:r>
              <a:rPr lang="en-US" err="1">
                <a:latin typeface="Aptos"/>
                <a:ea typeface="Calibri"/>
                <a:cs typeface="Calibri"/>
              </a:rPr>
              <a:t>campanha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do </a:t>
            </a:r>
            <a:r>
              <a:rPr lang="en-US" err="1">
                <a:latin typeface="Aptos"/>
                <a:ea typeface="Calibri"/>
                <a:cs typeface="Calibri"/>
              </a:rPr>
              <a:t>prazo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comercial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da </a:t>
            </a:r>
            <a:r>
              <a:rPr lang="en-US" err="1">
                <a:latin typeface="Aptos"/>
                <a:ea typeface="Calibri"/>
                <a:cs typeface="Calibri"/>
              </a:rPr>
              <a:t>expectativa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entrega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979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 orders</a:t>
            </a:r>
            <a:br>
              <a:rPr lang="en-US">
                <a:latin typeface="Calibri"/>
                <a:ea typeface="Calibri"/>
                <a:cs typeface="Calibri"/>
              </a:rPr>
            </a:br>
            <a:endParaRPr lang="en-US">
              <a:latin typeface="Calibri"/>
              <a:ea typeface="Calibri"/>
              <a:cs typeface="Calibri"/>
            </a:endParaRPr>
          </a:p>
          <a:p>
            <a:r>
              <a:rPr lang="en-US">
                <a:latin typeface="Calibri"/>
                <a:ea typeface="Calibri"/>
                <a:cs typeface="Calibri"/>
              </a:rPr>
              <a:t>landing</a:t>
            </a:r>
            <a:endParaRPr lang="pt-BR">
              <a:latin typeface="Calibri"/>
              <a:ea typeface="Calibri"/>
              <a:cs typeface="Calibri"/>
            </a:endParaRPr>
          </a:p>
          <a:p>
            <a:r>
              <a:rPr lang="en-US"/>
              <a:t>arco-data-lake.landing__protheus_prod.ZZ2010</a:t>
            </a:r>
          </a:p>
          <a:p>
            <a:r>
              <a:rPr lang="en-US">
                <a:latin typeface="Calibri"/>
                <a:ea typeface="Calibri"/>
                <a:cs typeface="Calibri"/>
              </a:rPr>
              <a:t>arco-data-lake.landing</a:t>
            </a:r>
            <a:r>
              <a:rPr lang="en-US">
                <a:latin typeface="Aptos"/>
                <a:ea typeface="Calibri"/>
                <a:cs typeface="Calibri"/>
              </a:rPr>
              <a:t>__protheus_prod.ZZ2030</a:t>
            </a:r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Raw</a:t>
            </a:r>
          </a:p>
          <a:p>
            <a:r>
              <a:rPr lang="en-US"/>
              <a:t>Arco-data-lake.raw__protheus_prod.current_zz2010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Arco-data-lake.raw__protheus_prod.current_zz2030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 err="1"/>
              <a:t>Refined_staging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orders.orders_SAS</a:t>
            </a:r>
            <a:endParaRPr lang="en-US"/>
          </a:p>
          <a:p>
            <a:r>
              <a:rPr lang="en-US"/>
              <a:t>Arco-data-warehouse.refined__</a:t>
            </a:r>
            <a:r>
              <a:rPr lang="en-US" err="1"/>
              <a:t>orders.orders_SAE</a:t>
            </a:r>
            <a:r>
              <a:rPr lang="en-US"/>
              <a:t> </a:t>
            </a: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Refined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Arco-data-warehouse.refined__</a:t>
            </a:r>
            <a:r>
              <a:rPr lang="en-US" err="1">
                <a:latin typeface="Aptos"/>
                <a:ea typeface="Calibri"/>
                <a:cs typeface="Calibri"/>
              </a:rPr>
              <a:t>orders.orders</a:t>
            </a:r>
            <a:r>
              <a:rPr lang="en-US">
                <a:latin typeface="Aptos"/>
                <a:ea typeface="Calibri"/>
                <a:cs typeface="Calibri"/>
              </a:rPr>
              <a:t> (SAE + SAS) -- Sem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  <a:endParaRPr lang="en-US">
              <a:latin typeface="Aptos"/>
              <a:ea typeface="Calibri"/>
              <a:cs typeface="Calibri"/>
            </a:endParaRPr>
          </a:p>
          <a:p>
            <a:endParaRPr lang="en-US">
              <a:latin typeface="Aptos"/>
              <a:ea typeface="Calibri"/>
              <a:cs typeface="Calibri"/>
            </a:endParaRPr>
          </a:p>
          <a:p>
            <a:r>
              <a:rPr lang="en-US">
                <a:latin typeface="Aptos"/>
                <a:ea typeface="Calibri"/>
                <a:cs typeface="Calibri"/>
              </a:rPr>
              <a:t>Business</a:t>
            </a:r>
          </a:p>
          <a:p>
            <a:r>
              <a:rPr lang="en-US">
                <a:latin typeface="Aptos"/>
                <a:ea typeface="Calibri"/>
                <a:cs typeface="Calibri"/>
              </a:rPr>
              <a:t>Arco-data-warehouse.business_order_lifecycle.order_lifecycle__current -- Aplicação de </a:t>
            </a:r>
            <a:r>
              <a:rPr lang="en-US" err="1">
                <a:latin typeface="Aptos"/>
                <a:ea typeface="Calibri"/>
                <a:cs typeface="Calibri"/>
              </a:rPr>
              <a:t>regra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negócio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Verificação</a:t>
            </a:r>
            <a:r>
              <a:rPr lang="en-US">
                <a:latin typeface="Aptos"/>
                <a:ea typeface="Calibri"/>
                <a:cs typeface="Calibri"/>
              </a:rPr>
              <a:t> se o pedido está </a:t>
            </a:r>
            <a:r>
              <a:rPr lang="en-US" err="1">
                <a:latin typeface="Aptos"/>
                <a:ea typeface="Calibri"/>
                <a:cs typeface="Calibri"/>
              </a:rPr>
              <a:t>dentro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ou</a:t>
            </a:r>
            <a:r>
              <a:rPr lang="en-US">
                <a:latin typeface="Aptos"/>
                <a:ea typeface="Calibri"/>
                <a:cs typeface="Calibri"/>
              </a:rPr>
              <a:t> fora de </a:t>
            </a:r>
            <a:r>
              <a:rPr lang="en-US" err="1">
                <a:latin typeface="Aptos"/>
                <a:ea typeface="Calibri"/>
                <a:cs typeface="Calibri"/>
              </a:rPr>
              <a:t>campanha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do </a:t>
            </a:r>
            <a:r>
              <a:rPr lang="en-US" err="1">
                <a:latin typeface="Aptos"/>
                <a:ea typeface="Calibri"/>
                <a:cs typeface="Calibri"/>
              </a:rPr>
              <a:t>prazo</a:t>
            </a:r>
            <a:r>
              <a:rPr lang="en-US">
                <a:latin typeface="Aptos"/>
                <a:ea typeface="Calibri"/>
                <a:cs typeface="Calibri"/>
              </a:rPr>
              <a:t> </a:t>
            </a:r>
            <a:r>
              <a:rPr lang="en-US" err="1">
                <a:latin typeface="Aptos"/>
                <a:ea typeface="Calibri"/>
                <a:cs typeface="Calibri"/>
              </a:rPr>
              <a:t>comercial</a:t>
            </a:r>
            <a:r>
              <a:rPr lang="en-US">
                <a:latin typeface="Aptos"/>
                <a:ea typeface="Calibri"/>
                <a:cs typeface="Calibri"/>
              </a:rPr>
              <a:t> </a:t>
            </a:r>
          </a:p>
          <a:p>
            <a:pPr marL="171450" indent="-171450">
              <a:buFont typeface="Arial"/>
              <a:buChar char="•"/>
            </a:pPr>
            <a:r>
              <a:rPr lang="en-US" err="1">
                <a:latin typeface="Aptos"/>
                <a:ea typeface="Calibri"/>
                <a:cs typeface="Calibri"/>
              </a:rPr>
              <a:t>Cálculo</a:t>
            </a:r>
            <a:r>
              <a:rPr lang="en-US">
                <a:latin typeface="Aptos"/>
                <a:ea typeface="Calibri"/>
                <a:cs typeface="Calibri"/>
              </a:rPr>
              <a:t> da </a:t>
            </a:r>
            <a:r>
              <a:rPr lang="en-US" err="1">
                <a:latin typeface="Aptos"/>
                <a:ea typeface="Calibri"/>
                <a:cs typeface="Calibri"/>
              </a:rPr>
              <a:t>expectativa</a:t>
            </a:r>
            <a:r>
              <a:rPr lang="en-US">
                <a:latin typeface="Aptos"/>
                <a:ea typeface="Calibri"/>
                <a:cs typeface="Calibri"/>
              </a:rPr>
              <a:t> de </a:t>
            </a:r>
            <a:r>
              <a:rPr lang="en-US" err="1">
                <a:latin typeface="Aptos"/>
                <a:ea typeface="Calibri"/>
                <a:cs typeface="Calibri"/>
              </a:rPr>
              <a:t>entrega</a:t>
            </a:r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950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ptos"/>
              <a:ea typeface="Calibri"/>
              <a:cs typeface="Calibri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DE620F-36CF-4E49-BFE0-E2C278ACBE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07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1">
            <a:extLst>
              <a:ext uri="{FF2B5EF4-FFF2-40B4-BE49-F238E27FC236}">
                <a16:creationId xmlns:a16="http://schemas.microsoft.com/office/drawing/2014/main" id="{462E2223-B21B-EB6D-DC60-04CF73E363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88" y="213168"/>
            <a:ext cx="419300" cy="646290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C9D48589-67D5-00AD-7B35-4374720F0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02276"/>
            <a:ext cx="7399911" cy="468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BB9F345F-CEDE-ED26-355C-6C65D3163C4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5821" y="6621164"/>
            <a:ext cx="3875681" cy="18104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F04E3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CLIQUE PARA EDITAR O NOME DO PROJETO OU TIME</a:t>
            </a:r>
          </a:p>
        </p:txBody>
      </p:sp>
    </p:spTree>
    <p:extLst>
      <p:ext uri="{BB962C8B-B14F-4D97-AF65-F5344CB8AC3E}">
        <p14:creationId xmlns:p14="http://schemas.microsoft.com/office/powerpoint/2010/main" val="360224946"/>
      </p:ext>
    </p:extLst>
  </p:cSld>
  <p:clrMapOvr>
    <a:masterClrMapping/>
  </p:clrMapOvr>
  <p:transition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sem seta | Supp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B20368F-DA2D-757C-6BAA-E8D29BBF9CC9}"/>
              </a:ext>
            </a:extLst>
          </p:cNvPr>
          <p:cNvSpPr txBox="1">
            <a:spLocks/>
          </p:cNvSpPr>
          <p:nvPr userDrawn="1"/>
        </p:nvSpPr>
        <p:spPr>
          <a:xfrm>
            <a:off x="368300" y="302276"/>
            <a:ext cx="7399911" cy="4680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2800" b="1" kern="1200" dirty="0">
                <a:solidFill>
                  <a:srgbClr val="001237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95A23CA2-3D1D-B881-D6C9-56850AA05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5821" y="6621164"/>
            <a:ext cx="3875681" cy="18104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F04E3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CLIQUE PARA EDITAR O NOME DO PROJETO OU TIME</a:t>
            </a:r>
          </a:p>
        </p:txBody>
      </p:sp>
    </p:spTree>
    <p:extLst>
      <p:ext uri="{BB962C8B-B14F-4D97-AF65-F5344CB8AC3E}">
        <p14:creationId xmlns:p14="http://schemas.microsoft.com/office/powerpoint/2010/main" val="2420562311"/>
      </p:ext>
    </p:extLst>
  </p:cSld>
  <p:clrMapOvr>
    <a:masterClrMapping/>
  </p:clrMapOvr>
  <p:transition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9EB5D399-C3ED-0637-B8F9-5D4673D01E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5821" y="6621164"/>
            <a:ext cx="3875681" cy="18104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F04E3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CLIQUE PARA EDITAR O NOME DO PROJETO OU TIME</a:t>
            </a:r>
          </a:p>
        </p:txBody>
      </p:sp>
    </p:spTree>
    <p:extLst>
      <p:ext uri="{BB962C8B-B14F-4D97-AF65-F5344CB8AC3E}">
        <p14:creationId xmlns:p14="http://schemas.microsoft.com/office/powerpoint/2010/main" val="35902294"/>
      </p:ext>
    </p:extLst>
  </p:cSld>
  <p:clrMapOvr>
    <a:masterClrMapping/>
  </p:clrMapOvr>
  <p:transition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969E-966C-ADDB-A7AC-169DA02D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477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4FF7F-F265-E85B-C5C8-3E810A6B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699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AEC7A-6196-621E-190C-5A29DFFA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2479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88B0C75-BC5D-57D0-4C15-9892A183D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34254" y="307369"/>
            <a:ext cx="1328597" cy="6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0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969E-966C-ADDB-A7AC-169DA02D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477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4FF7F-F265-E85B-C5C8-3E810A6B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699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AEC7A-6196-621E-190C-5A29DFFA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2479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88B0C75-BC5D-57D0-4C15-9892A183D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34254" y="307369"/>
            <a:ext cx="1328597" cy="6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12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F969E-966C-ADDB-A7AC-169DA02DE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6477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54FF7F-F265-E85B-C5C8-3E810A6B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699000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 sz="2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 sz="2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5BAEC7A-6196-621E-190C-5A29DFFAA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2479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888B0C75-BC5D-57D0-4C15-9892A183D2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34254" y="307369"/>
            <a:ext cx="1328597" cy="68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1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7458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59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9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6839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D3AA0-521F-466C-AA77-CAD542517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24" y="1501476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pic>
        <p:nvPicPr>
          <p:cNvPr id="4" name="Picture 51">
            <a:extLst>
              <a:ext uri="{FF2B5EF4-FFF2-40B4-BE49-F238E27FC236}">
                <a16:creationId xmlns:a16="http://schemas.microsoft.com/office/drawing/2014/main" id="{FBAE1AFA-33AA-E842-BC40-1B78100E95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288" y="213168"/>
            <a:ext cx="419300" cy="646290"/>
          </a:xfrm>
          <a:prstGeom prst="rect">
            <a:avLst/>
          </a:prstGeom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8F30E797-3891-6B4E-C4B7-AB38A16D0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302276"/>
            <a:ext cx="7399911" cy="46807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1F7117DA-950D-9FFA-A9FD-7F4E370C00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5821" y="6621164"/>
            <a:ext cx="3875681" cy="18104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100" b="1">
                <a:solidFill>
                  <a:srgbClr val="F04E37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/>
              <a:t>CLIQUE PARA EDITAR O NOME DO PROJETO OU TIME</a:t>
            </a:r>
          </a:p>
        </p:txBody>
      </p:sp>
    </p:spTree>
    <p:extLst>
      <p:ext uri="{BB962C8B-B14F-4D97-AF65-F5344CB8AC3E}">
        <p14:creationId xmlns:p14="http://schemas.microsoft.com/office/powerpoint/2010/main" val="3380795910"/>
      </p:ext>
    </p:extLst>
  </p:cSld>
  <p:clrMapOvr>
    <a:masterClrMapping/>
  </p:clrMapOvr>
  <p:transition>
    <p:pull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1D89543D-98E3-2DBE-557B-E3C807D0042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62493" y="5862918"/>
            <a:ext cx="806315" cy="4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2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996" r:id="rId3"/>
    <p:sldLayoutId id="214748399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F3713F1-CD50-0003-9C49-CD3F9901539A}"/>
              </a:ext>
            </a:extLst>
          </p:cNvPr>
          <p:cNvSpPr/>
          <p:nvPr userDrawn="1"/>
        </p:nvSpPr>
        <p:spPr>
          <a:xfrm>
            <a:off x="0" y="-133350"/>
            <a:ext cx="3048000" cy="7239000"/>
          </a:xfrm>
          <a:prstGeom prst="rect">
            <a:avLst/>
          </a:prstGeom>
          <a:solidFill>
            <a:srgbClr val="E64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BC50A0E-EF06-DF0D-775E-7EBCD72936F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3201" y="674430"/>
            <a:ext cx="1346198" cy="689678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FCD5AE77-E2AC-B709-1B9B-9CE2CC3E360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2493" y="5862918"/>
            <a:ext cx="806315" cy="4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64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EA707E8-DA85-6C0A-924F-5E960EADBF32}"/>
              </a:ext>
            </a:extLst>
          </p:cNvPr>
          <p:cNvSpPr/>
          <p:nvPr userDrawn="1"/>
        </p:nvSpPr>
        <p:spPr>
          <a:xfrm>
            <a:off x="0" y="-133350"/>
            <a:ext cx="1346198" cy="7239000"/>
          </a:xfrm>
          <a:prstGeom prst="rect">
            <a:avLst/>
          </a:prstGeom>
          <a:solidFill>
            <a:srgbClr val="E64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4D28BB45-AED9-B130-B536-887978580F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3201" y="674430"/>
            <a:ext cx="1346198" cy="689678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D2A5BE80-1822-F6F4-0178-278D879290B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2493" y="5862918"/>
            <a:ext cx="806315" cy="439808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D17E077-0575-E5D9-F338-9699D247988B}"/>
              </a:ext>
            </a:extLst>
          </p:cNvPr>
          <p:cNvSpPr/>
          <p:nvPr userDrawn="1"/>
        </p:nvSpPr>
        <p:spPr>
          <a:xfrm>
            <a:off x="1030513" y="2530373"/>
            <a:ext cx="8215087" cy="3794228"/>
          </a:xfrm>
          <a:prstGeom prst="roundRect">
            <a:avLst>
              <a:gd name="adj" fmla="val 7305"/>
            </a:avLst>
          </a:prstGeom>
          <a:solidFill>
            <a:schemeClr val="bg1"/>
          </a:solidFill>
          <a:ln w="57150">
            <a:solidFill>
              <a:srgbClr val="DBDB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5EF6521-EB38-F859-27AF-FEC4B23961C9}"/>
              </a:ext>
            </a:extLst>
          </p:cNvPr>
          <p:cNvCxnSpPr>
            <a:cxnSpLocks/>
          </p:cNvCxnSpPr>
          <p:nvPr userDrawn="1"/>
        </p:nvCxnSpPr>
        <p:spPr>
          <a:xfrm>
            <a:off x="4862285" y="2971800"/>
            <a:ext cx="0" cy="2911374"/>
          </a:xfrm>
          <a:prstGeom prst="line">
            <a:avLst/>
          </a:prstGeom>
          <a:ln w="38100">
            <a:solidFill>
              <a:srgbClr val="E64E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914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6501FFE-F003-AB79-B120-A675F16BA7FE}"/>
              </a:ext>
            </a:extLst>
          </p:cNvPr>
          <p:cNvSpPr/>
          <p:nvPr userDrawn="1"/>
        </p:nvSpPr>
        <p:spPr>
          <a:xfrm rot="1800000">
            <a:off x="8778707" y="3687367"/>
            <a:ext cx="3140354" cy="4953492"/>
          </a:xfrm>
          <a:custGeom>
            <a:avLst/>
            <a:gdLst>
              <a:gd name="connsiteX0" fmla="*/ 27696 w 652477"/>
              <a:gd name="connsiteY0" fmla="*/ 574094 h 1029194"/>
              <a:gd name="connsiteX1" fmla="*/ 0 w 652477"/>
              <a:gd name="connsiteY1" fmla="*/ 515240 h 1029194"/>
              <a:gd name="connsiteX2" fmla="*/ 27597 w 652477"/>
              <a:gd name="connsiteY2" fmla="*/ 456387 h 1029194"/>
              <a:gd name="connsiteX3" fmla="*/ 621770 w 652477"/>
              <a:gd name="connsiteY3" fmla="*/ 0 h 1029194"/>
              <a:gd name="connsiteX4" fmla="*/ 542441 w 652477"/>
              <a:gd name="connsiteY4" fmla="*/ 338284 h 1029194"/>
              <a:gd name="connsiteX5" fmla="*/ 117212 w 652477"/>
              <a:gd name="connsiteY5" fmla="*/ 515141 h 1029194"/>
              <a:gd name="connsiteX6" fmla="*/ 542837 w 652477"/>
              <a:gd name="connsiteY6" fmla="*/ 691108 h 1029194"/>
              <a:gd name="connsiteX7" fmla="*/ 622957 w 652477"/>
              <a:gd name="connsiteY7" fmla="*/ 1029195 h 1029194"/>
              <a:gd name="connsiteX8" fmla="*/ 27696 w 652477"/>
              <a:gd name="connsiteY8" fmla="*/ 574094 h 10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477" h="1029194">
                <a:moveTo>
                  <a:pt x="27696" y="574094"/>
                </a:moveTo>
                <a:cubicBezTo>
                  <a:pt x="14936" y="564994"/>
                  <a:pt x="1286" y="549464"/>
                  <a:pt x="0" y="515240"/>
                </a:cubicBezTo>
                <a:cubicBezTo>
                  <a:pt x="1187" y="481115"/>
                  <a:pt x="14837" y="465487"/>
                  <a:pt x="27597" y="456387"/>
                </a:cubicBezTo>
                <a:lnTo>
                  <a:pt x="621770" y="0"/>
                </a:lnTo>
                <a:cubicBezTo>
                  <a:pt x="621770" y="0"/>
                  <a:pt x="726915" y="228688"/>
                  <a:pt x="542441" y="338284"/>
                </a:cubicBezTo>
                <a:cubicBezTo>
                  <a:pt x="357968" y="447880"/>
                  <a:pt x="117212" y="515141"/>
                  <a:pt x="117212" y="515141"/>
                </a:cubicBezTo>
                <a:cubicBezTo>
                  <a:pt x="117212" y="515141"/>
                  <a:pt x="358165" y="581908"/>
                  <a:pt x="542837" y="691108"/>
                </a:cubicBezTo>
                <a:cubicBezTo>
                  <a:pt x="727607" y="800309"/>
                  <a:pt x="622957" y="1029195"/>
                  <a:pt x="622957" y="1029195"/>
                </a:cubicBezTo>
                <a:lnTo>
                  <a:pt x="27696" y="574094"/>
                </a:lnTo>
                <a:close/>
              </a:path>
            </a:pathLst>
          </a:custGeom>
          <a:noFill/>
          <a:ln w="28575" cap="flat">
            <a:solidFill>
              <a:schemeClr val="bg1">
                <a:alpha val="2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143AC90-AF37-7E71-6A25-5836043D3356}"/>
              </a:ext>
            </a:extLst>
          </p:cNvPr>
          <p:cNvSpPr/>
          <p:nvPr userDrawn="1"/>
        </p:nvSpPr>
        <p:spPr>
          <a:xfrm>
            <a:off x="0" y="-133350"/>
            <a:ext cx="12192000" cy="3562350"/>
          </a:xfrm>
          <a:prstGeom prst="rect">
            <a:avLst/>
          </a:prstGeom>
          <a:solidFill>
            <a:srgbClr val="2891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B139F4C2-892A-4130-5D40-8E87F54F22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3201" y="674430"/>
            <a:ext cx="1346198" cy="689678"/>
          </a:xfrm>
          <a:prstGeom prst="rect">
            <a:avLst/>
          </a:prstGeom>
        </p:spPr>
      </p:pic>
      <p:pic>
        <p:nvPicPr>
          <p:cNvPr id="12" name="Gráfico 11">
            <a:extLst>
              <a:ext uri="{FF2B5EF4-FFF2-40B4-BE49-F238E27FC236}">
                <a16:creationId xmlns:a16="http://schemas.microsoft.com/office/drawing/2014/main" id="{E33B0EF9-35B2-8638-2DCF-E9315F131EF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2493" y="5862918"/>
            <a:ext cx="806315" cy="4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6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6501FFE-F003-AB79-B120-A675F16BA7FE}"/>
              </a:ext>
            </a:extLst>
          </p:cNvPr>
          <p:cNvSpPr/>
          <p:nvPr userDrawn="1"/>
        </p:nvSpPr>
        <p:spPr>
          <a:xfrm rot="1800000">
            <a:off x="8778707" y="3687367"/>
            <a:ext cx="3140354" cy="4953492"/>
          </a:xfrm>
          <a:custGeom>
            <a:avLst/>
            <a:gdLst>
              <a:gd name="connsiteX0" fmla="*/ 27696 w 652477"/>
              <a:gd name="connsiteY0" fmla="*/ 574094 h 1029194"/>
              <a:gd name="connsiteX1" fmla="*/ 0 w 652477"/>
              <a:gd name="connsiteY1" fmla="*/ 515240 h 1029194"/>
              <a:gd name="connsiteX2" fmla="*/ 27597 w 652477"/>
              <a:gd name="connsiteY2" fmla="*/ 456387 h 1029194"/>
              <a:gd name="connsiteX3" fmla="*/ 621770 w 652477"/>
              <a:gd name="connsiteY3" fmla="*/ 0 h 1029194"/>
              <a:gd name="connsiteX4" fmla="*/ 542441 w 652477"/>
              <a:gd name="connsiteY4" fmla="*/ 338284 h 1029194"/>
              <a:gd name="connsiteX5" fmla="*/ 117212 w 652477"/>
              <a:gd name="connsiteY5" fmla="*/ 515141 h 1029194"/>
              <a:gd name="connsiteX6" fmla="*/ 542837 w 652477"/>
              <a:gd name="connsiteY6" fmla="*/ 691108 h 1029194"/>
              <a:gd name="connsiteX7" fmla="*/ 622957 w 652477"/>
              <a:gd name="connsiteY7" fmla="*/ 1029195 h 1029194"/>
              <a:gd name="connsiteX8" fmla="*/ 27696 w 652477"/>
              <a:gd name="connsiteY8" fmla="*/ 574094 h 102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52477" h="1029194">
                <a:moveTo>
                  <a:pt x="27696" y="574094"/>
                </a:moveTo>
                <a:cubicBezTo>
                  <a:pt x="14936" y="564994"/>
                  <a:pt x="1286" y="549464"/>
                  <a:pt x="0" y="515240"/>
                </a:cubicBezTo>
                <a:cubicBezTo>
                  <a:pt x="1187" y="481115"/>
                  <a:pt x="14837" y="465487"/>
                  <a:pt x="27597" y="456387"/>
                </a:cubicBezTo>
                <a:lnTo>
                  <a:pt x="621770" y="0"/>
                </a:lnTo>
                <a:cubicBezTo>
                  <a:pt x="621770" y="0"/>
                  <a:pt x="726915" y="228688"/>
                  <a:pt x="542441" y="338284"/>
                </a:cubicBezTo>
                <a:cubicBezTo>
                  <a:pt x="357968" y="447880"/>
                  <a:pt x="117212" y="515141"/>
                  <a:pt x="117212" y="515141"/>
                </a:cubicBezTo>
                <a:cubicBezTo>
                  <a:pt x="117212" y="515141"/>
                  <a:pt x="358165" y="581908"/>
                  <a:pt x="542837" y="691108"/>
                </a:cubicBezTo>
                <a:cubicBezTo>
                  <a:pt x="727607" y="800309"/>
                  <a:pt x="622957" y="1029195"/>
                  <a:pt x="622957" y="1029195"/>
                </a:cubicBezTo>
                <a:lnTo>
                  <a:pt x="27696" y="574094"/>
                </a:lnTo>
                <a:close/>
              </a:path>
            </a:pathLst>
          </a:custGeom>
          <a:noFill/>
          <a:ln w="28575" cap="flat">
            <a:solidFill>
              <a:schemeClr val="bg1">
                <a:alpha val="2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F0DF9FAB-555A-69B5-08B9-38FFAF3E2C9C}"/>
              </a:ext>
            </a:extLst>
          </p:cNvPr>
          <p:cNvSpPr/>
          <p:nvPr userDrawn="1"/>
        </p:nvSpPr>
        <p:spPr>
          <a:xfrm>
            <a:off x="0" y="-133350"/>
            <a:ext cx="12401550" cy="2409825"/>
          </a:xfrm>
          <a:prstGeom prst="rect">
            <a:avLst/>
          </a:prstGeom>
          <a:solidFill>
            <a:srgbClr val="2891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83279E8C-C20C-EAB7-DCD9-381C4E8FBE4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63201" y="674430"/>
            <a:ext cx="1346198" cy="689678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1C1195A-2346-24EE-5AE8-88A13B134B4C}"/>
              </a:ext>
            </a:extLst>
          </p:cNvPr>
          <p:cNvSpPr/>
          <p:nvPr userDrawn="1"/>
        </p:nvSpPr>
        <p:spPr>
          <a:xfrm>
            <a:off x="1260474" y="674430"/>
            <a:ext cx="177800" cy="1407537"/>
          </a:xfrm>
          <a:prstGeom prst="rect">
            <a:avLst/>
          </a:prstGeom>
          <a:solidFill>
            <a:srgbClr val="161A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AA186FA5-E079-C7B9-DC8B-3F5E3AA3592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62493" y="5862918"/>
            <a:ext cx="806315" cy="43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79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Logotipo, Ícone&#10;&#10;Descrição gerada automaticamente">
            <a:extLst>
              <a:ext uri="{FF2B5EF4-FFF2-40B4-BE49-F238E27FC236}">
                <a16:creationId xmlns:a16="http://schemas.microsoft.com/office/drawing/2014/main" id="{C6088A0E-EF87-B6E7-D8E7-29F52DDA6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56" t="77067" r="19844" b="18888"/>
          <a:stretch/>
        </p:blipFill>
        <p:spPr>
          <a:xfrm>
            <a:off x="0" y="6580667"/>
            <a:ext cx="12192000" cy="292100"/>
          </a:xfrm>
          <a:prstGeom prst="rect">
            <a:avLst/>
          </a:prstGeom>
        </p:spPr>
      </p:pic>
      <p:pic>
        <p:nvPicPr>
          <p:cNvPr id="4" name="Imagem 3" descr="Desenho de um círculo&#10;&#10;Descrição gerada automaticamente com confiança média">
            <a:extLst>
              <a:ext uri="{FF2B5EF4-FFF2-40B4-BE49-F238E27FC236}">
                <a16:creationId xmlns:a16="http://schemas.microsoft.com/office/drawing/2014/main" id="{36028A44-2E6E-4759-839E-9AC01E9068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12" t="-3071" r="28795" b="62864"/>
          <a:stretch/>
        </p:blipFill>
        <p:spPr>
          <a:xfrm>
            <a:off x="11385002" y="6635709"/>
            <a:ext cx="368405" cy="19581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724CE48-CF47-C976-A7C3-E30DB4A4B0DA}"/>
              </a:ext>
            </a:extLst>
          </p:cNvPr>
          <p:cNvSpPr txBox="1"/>
          <p:nvPr userDrawn="1"/>
        </p:nvSpPr>
        <p:spPr>
          <a:xfrm>
            <a:off x="589283" y="6598457"/>
            <a:ext cx="92102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ARCO EDUCAÇÃO  </a:t>
            </a:r>
            <a:r>
              <a:rPr lang="pt-BR" sz="1100" b="1">
                <a:solidFill>
                  <a:srgbClr val="437EC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|</a:t>
            </a:r>
            <a:endParaRPr lang="pt-BR" sz="1100" b="1">
              <a:solidFill>
                <a:srgbClr val="F04E37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214414E-C630-9FDF-D882-511DB1DA57D4}"/>
              </a:ext>
            </a:extLst>
          </p:cNvPr>
          <p:cNvSpPr/>
          <p:nvPr userDrawn="1"/>
        </p:nvSpPr>
        <p:spPr>
          <a:xfrm>
            <a:off x="-730122" y="18650"/>
            <a:ext cx="525903" cy="305639"/>
          </a:xfrm>
          <a:prstGeom prst="rect">
            <a:avLst/>
          </a:prstGeom>
          <a:solidFill>
            <a:srgbClr val="F0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20A58FF-70BF-4BD8-77A2-E9329529E164}"/>
              </a:ext>
            </a:extLst>
          </p:cNvPr>
          <p:cNvSpPr/>
          <p:nvPr userDrawn="1"/>
        </p:nvSpPr>
        <p:spPr>
          <a:xfrm>
            <a:off x="-730122" y="475109"/>
            <a:ext cx="525903" cy="3056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F3A7C16-F5AF-D616-F261-2EB3F9E79D2A}"/>
              </a:ext>
            </a:extLst>
          </p:cNvPr>
          <p:cNvSpPr/>
          <p:nvPr userDrawn="1"/>
        </p:nvSpPr>
        <p:spPr>
          <a:xfrm>
            <a:off x="-730122" y="931568"/>
            <a:ext cx="525903" cy="30563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EA66E3B-4BAD-0534-5CCB-9E109E2BAA17}"/>
              </a:ext>
            </a:extLst>
          </p:cNvPr>
          <p:cNvSpPr/>
          <p:nvPr userDrawn="1"/>
        </p:nvSpPr>
        <p:spPr>
          <a:xfrm>
            <a:off x="-730122" y="1388027"/>
            <a:ext cx="525903" cy="30563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F1FA64F-5E40-5B67-92F5-286E332A06D2}"/>
              </a:ext>
            </a:extLst>
          </p:cNvPr>
          <p:cNvSpPr/>
          <p:nvPr userDrawn="1"/>
        </p:nvSpPr>
        <p:spPr>
          <a:xfrm>
            <a:off x="-694889" y="2305027"/>
            <a:ext cx="180000" cy="180000"/>
          </a:xfrm>
          <a:prstGeom prst="ellipse">
            <a:avLst/>
          </a:prstGeom>
          <a:solidFill>
            <a:srgbClr val="F0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84A38228-1109-F135-C386-1EED9CDBCD16}"/>
              </a:ext>
            </a:extLst>
          </p:cNvPr>
          <p:cNvSpPr/>
          <p:nvPr userDrawn="1"/>
        </p:nvSpPr>
        <p:spPr>
          <a:xfrm>
            <a:off x="-453457" y="2300943"/>
            <a:ext cx="180000" cy="180000"/>
          </a:xfrm>
          <a:prstGeom prst="ellipse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57272752-50E4-4014-43E3-BC45847586DB}"/>
              </a:ext>
            </a:extLst>
          </p:cNvPr>
          <p:cNvSpPr/>
          <p:nvPr userDrawn="1"/>
        </p:nvSpPr>
        <p:spPr>
          <a:xfrm>
            <a:off x="-694889" y="2578220"/>
            <a:ext cx="180000" cy="180000"/>
          </a:xfrm>
          <a:prstGeom prst="ellipse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9FC135F8-D01D-5CA9-6A27-5BB6999FAADD}"/>
              </a:ext>
            </a:extLst>
          </p:cNvPr>
          <p:cNvSpPr/>
          <p:nvPr userDrawn="1"/>
        </p:nvSpPr>
        <p:spPr>
          <a:xfrm>
            <a:off x="-453457" y="2574136"/>
            <a:ext cx="180000" cy="180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E4FF7D6-4484-0CDC-5078-C274501238F1}"/>
              </a:ext>
            </a:extLst>
          </p:cNvPr>
          <p:cNvSpPr/>
          <p:nvPr userDrawn="1"/>
        </p:nvSpPr>
        <p:spPr>
          <a:xfrm rot="10800000" flipV="1">
            <a:off x="-721772" y="3369066"/>
            <a:ext cx="525903" cy="166294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8BE022B-C209-284D-F3DC-74912C790F0C}"/>
              </a:ext>
            </a:extLst>
          </p:cNvPr>
          <p:cNvSpPr/>
          <p:nvPr userDrawn="1"/>
        </p:nvSpPr>
        <p:spPr>
          <a:xfrm rot="10800000" flipV="1">
            <a:off x="-721772" y="2907424"/>
            <a:ext cx="525903" cy="166294"/>
          </a:xfrm>
          <a:prstGeom prst="rect">
            <a:avLst/>
          </a:prstGeom>
          <a:solidFill>
            <a:srgbClr val="F04E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CC2BD706-BA27-5AF9-7000-F900E5F77D41}"/>
              </a:ext>
            </a:extLst>
          </p:cNvPr>
          <p:cNvSpPr/>
          <p:nvPr userDrawn="1"/>
        </p:nvSpPr>
        <p:spPr>
          <a:xfrm rot="10800000" flipV="1">
            <a:off x="-721772" y="3138245"/>
            <a:ext cx="525903" cy="166294"/>
          </a:xfrm>
          <a:prstGeom prst="rect">
            <a:avLst/>
          </a:prstGeom>
          <a:solidFill>
            <a:srgbClr val="DE84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96267187-5394-1778-A78F-25625B50107F}"/>
              </a:ext>
            </a:extLst>
          </p:cNvPr>
          <p:cNvSpPr txBox="1"/>
          <p:nvPr userDrawn="1"/>
        </p:nvSpPr>
        <p:spPr>
          <a:xfrm>
            <a:off x="-1096351" y="3628650"/>
            <a:ext cx="8983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1200"/>
              <a:t>Segoe UI</a:t>
            </a:r>
          </a:p>
          <a:p>
            <a:pPr algn="r"/>
            <a:r>
              <a:rPr lang="pt-BR" sz="1200"/>
              <a:t>T: </a:t>
            </a:r>
            <a:r>
              <a:rPr lang="pt-BR" sz="1200" b="1"/>
              <a:t>28</a:t>
            </a:r>
          </a:p>
          <a:p>
            <a:pPr algn="r"/>
            <a:r>
              <a:rPr lang="pt-BR" sz="1200" b="1"/>
              <a:t> </a:t>
            </a:r>
            <a:r>
              <a:rPr lang="pt-BR" sz="1200"/>
              <a:t>ST:</a:t>
            </a:r>
            <a:r>
              <a:rPr lang="pt-BR" sz="1200" b="1"/>
              <a:t> 14</a:t>
            </a:r>
          </a:p>
          <a:p>
            <a:pPr algn="r"/>
            <a:r>
              <a:rPr lang="pt-BR" sz="1200"/>
              <a:t> C: 12</a:t>
            </a:r>
          </a:p>
          <a:p>
            <a:pPr algn="r"/>
            <a:r>
              <a:rPr lang="pt-BR" sz="1200"/>
              <a:t> Legenda: 9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43C0088-6EFF-CFA8-0932-066123AF8B00}"/>
              </a:ext>
            </a:extLst>
          </p:cNvPr>
          <p:cNvSpPr/>
          <p:nvPr userDrawn="1"/>
        </p:nvSpPr>
        <p:spPr>
          <a:xfrm>
            <a:off x="-730122" y="1844485"/>
            <a:ext cx="525903" cy="30563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586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0" r:id="rId1"/>
    <p:sldLayoutId id="2147484001" r:id="rId2"/>
    <p:sldLayoutId id="2147484002" r:id="rId3"/>
    <p:sldLayoutId id="2147484003" r:id="rId4"/>
  </p:sldLayoutIdLst>
  <p:transition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3600" b="1" kern="1200" dirty="0">
          <a:solidFill>
            <a:srgbClr val="001237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4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5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oeducacao.sharepoint.com/:w:/r/sites/CV-DataEngineering/_layouts/15/Doc.aspx?sourcedoc=%7BA2E5693E-0478-41DC-A55C-BFD192D6C544%7D&amp;file=Defini%C3%A7%C3%A3o%20Camadas%20de%20Dados.docx&amp;action=default&amp;mobileredirect=true" TargetMode="Externa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17.png"/><Relationship Id="rId10" Type="http://schemas.openxmlformats.org/officeDocument/2006/relationships/image" Target="../media/image19.png"/><Relationship Id="rId4" Type="http://schemas.microsoft.com/office/2007/relationships/hdphoto" Target="../media/hdphoto2.wdp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microsoft.com/office/2007/relationships/hdphoto" Target="../media/hdphoto4.wdp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11" Type="http://schemas.openxmlformats.org/officeDocument/2006/relationships/image" Target="../media/image22.png"/><Relationship Id="rId5" Type="http://schemas.openxmlformats.org/officeDocument/2006/relationships/image" Target="../media/image18.png"/><Relationship Id="rId15" Type="http://schemas.microsoft.com/office/2007/relationships/hdphoto" Target="../media/hdphoto10.wdp"/><Relationship Id="rId10" Type="http://schemas.openxmlformats.org/officeDocument/2006/relationships/image" Target="../media/image21.png"/><Relationship Id="rId4" Type="http://schemas.microsoft.com/office/2007/relationships/hdphoto" Target="../media/hdphoto7.wdp"/><Relationship Id="rId9" Type="http://schemas.microsoft.com/office/2007/relationships/hdphoto" Target="../media/hdphoto9.wdp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3.wdp"/><Relationship Id="rId3" Type="http://schemas.microsoft.com/office/2007/relationships/hdphoto" Target="../media/hdphoto11.wdp"/><Relationship Id="rId7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12.wdp"/><Relationship Id="rId5" Type="http://schemas.microsoft.com/office/2007/relationships/hdphoto" Target="../media/hdphoto6.wdp"/><Relationship Id="rId10" Type="http://schemas.microsoft.com/office/2007/relationships/hdphoto" Target="../media/hdphoto14.wdp"/><Relationship Id="rId4" Type="http://schemas.openxmlformats.org/officeDocument/2006/relationships/image" Target="../media/image19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5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9FB9514-ADE9-A7E2-5E95-4E9A7F7048EF}"/>
              </a:ext>
            </a:extLst>
          </p:cNvPr>
          <p:cNvGrpSpPr/>
          <p:nvPr/>
        </p:nvGrpSpPr>
        <p:grpSpPr>
          <a:xfrm>
            <a:off x="2839379" y="2298700"/>
            <a:ext cx="9591429" cy="1689100"/>
            <a:chOff x="2839379" y="2298700"/>
            <a:chExt cx="9591429" cy="1689100"/>
          </a:xfrm>
        </p:grpSpPr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C3DE548E-0935-4325-D86C-3976B9056C7B}"/>
                </a:ext>
              </a:extLst>
            </p:cNvPr>
            <p:cNvGrpSpPr/>
            <p:nvPr/>
          </p:nvGrpSpPr>
          <p:grpSpPr>
            <a:xfrm>
              <a:off x="2839379" y="2472923"/>
              <a:ext cx="9591429" cy="1384995"/>
              <a:chOff x="2479363" y="2409423"/>
              <a:chExt cx="9591429" cy="1384995"/>
            </a:xfrm>
          </p:grpSpPr>
          <p:pic>
            <p:nvPicPr>
              <p:cNvPr id="3" name="Imagem 2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45A4AE34-EB49-595A-64E9-08BF8D0DA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79363" y="2409424"/>
                <a:ext cx="1253332" cy="1256168"/>
              </a:xfrm>
              <a:prstGeom prst="rect">
                <a:avLst/>
              </a:prstGeom>
            </p:spPr>
          </p:pic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72029039-F007-C13C-B70B-821DD6E4A266}"/>
                  </a:ext>
                </a:extLst>
              </p:cNvPr>
              <p:cNvSpPr txBox="1"/>
              <p:nvPr/>
            </p:nvSpPr>
            <p:spPr>
              <a:xfrm>
                <a:off x="4314892" y="2409423"/>
                <a:ext cx="7755900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4800" b="1">
                    <a:solidFill>
                      <a:schemeClr val="bg1"/>
                    </a:solidFill>
                    <a:latin typeface="Poppins" pitchFamily="2" charset="77"/>
                    <a:cs typeface="Poppins" pitchFamily="2" charset="77"/>
                  </a:rPr>
                  <a:t>Camadas</a:t>
                </a:r>
                <a:r>
                  <a:rPr lang="pt-BR" sz="3600" b="1">
                    <a:solidFill>
                      <a:schemeClr val="bg1"/>
                    </a:solidFill>
                    <a:latin typeface="Century Gothic" panose="020B0502020202020204" pitchFamily="34" charset="0"/>
                    <a:cs typeface="Poppins SemiBold" panose="00000700000000000000" pitchFamily="2" charset="0"/>
                  </a:rPr>
                  <a:t> </a:t>
                </a:r>
              </a:p>
              <a:p>
                <a:r>
                  <a:rPr lang="pt-BR" sz="3600">
                    <a:solidFill>
                      <a:schemeClr val="bg1"/>
                    </a:solidFill>
                    <a:latin typeface="Century Gothic" panose="020B0502020202020204" pitchFamily="34" charset="0"/>
                    <a:cs typeface="Poppins" pitchFamily="2" charset="77"/>
                  </a:rPr>
                  <a:t>ambiente de dados</a:t>
                </a:r>
              </a:p>
            </p:txBody>
          </p:sp>
          <p:pic>
            <p:nvPicPr>
              <p:cNvPr id="7" name="Imagem 6" descr="Desenho com traços pretos em fundo branco&#10;&#10;Descrição gerada automaticamente com confiança média">
                <a:extLst>
                  <a:ext uri="{FF2B5EF4-FFF2-40B4-BE49-F238E27FC236}">
                    <a16:creationId xmlns:a16="http://schemas.microsoft.com/office/drawing/2014/main" id="{54891A3B-6894-CA98-74AE-A30232ED11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40" r="20952" b="58990"/>
              <a:stretch/>
            </p:blipFill>
            <p:spPr>
              <a:xfrm>
                <a:off x="7534011" y="2606687"/>
                <a:ext cx="1370670" cy="495232"/>
              </a:xfrm>
              <a:prstGeom prst="rect">
                <a:avLst/>
              </a:prstGeom>
            </p:spPr>
          </p:pic>
        </p:grpSp>
        <p:cxnSp>
          <p:nvCxnSpPr>
            <p:cNvPr id="2" name="Conector Reto 1">
              <a:extLst>
                <a:ext uri="{FF2B5EF4-FFF2-40B4-BE49-F238E27FC236}">
                  <a16:creationId xmlns:a16="http://schemas.microsoft.com/office/drawing/2014/main" id="{C8EFC21A-3E08-0716-7A25-B5BB227E4D65}"/>
                </a:ext>
              </a:extLst>
            </p:cNvPr>
            <p:cNvCxnSpPr>
              <a:cxnSpLocks/>
            </p:cNvCxnSpPr>
            <p:nvPr/>
          </p:nvCxnSpPr>
          <p:spPr>
            <a:xfrm>
              <a:off x="4461040" y="2298700"/>
              <a:ext cx="0" cy="168910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Espaço Reservado para Texto 1">
            <a:extLst>
              <a:ext uri="{FF2B5EF4-FFF2-40B4-BE49-F238E27FC236}">
                <a16:creationId xmlns:a16="http://schemas.microsoft.com/office/drawing/2014/main" id="{88A54842-570B-1A4B-6045-F9064015B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5321" y="6633864"/>
            <a:ext cx="3875681" cy="181047"/>
          </a:xfrm>
        </p:spPr>
        <p:txBody>
          <a:bodyPr/>
          <a:lstStyle/>
          <a:p>
            <a:r>
              <a:rPr lang="pt-BR" b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Dados - Criado por Caio Pontos e Marcello Otsuka</a:t>
            </a:r>
          </a:p>
        </p:txBody>
      </p:sp>
    </p:spTree>
    <p:extLst>
      <p:ext uri="{BB962C8B-B14F-4D97-AF65-F5344CB8AC3E}">
        <p14:creationId xmlns:p14="http://schemas.microsoft.com/office/powerpoint/2010/main" val="189771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89948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 bright="70000" contrast="-70000"/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8C0BBF2-7D86-955F-0A1B-E8654A59B931}"/>
              </a:ext>
            </a:extLst>
          </p:cNvPr>
          <p:cNvSpPr txBox="1"/>
          <p:nvPr/>
        </p:nvSpPr>
        <p:spPr>
          <a:xfrm>
            <a:off x="1328184" y="4449968"/>
            <a:ext cx="941835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Aqui unificaremos os dados em uma só tabela, seguindo as padronizações que comentamos na Staging, ainda na sua forma mais granular. É importante ressaltar que a staging é uma subcamada opcional, haverá casos em que não será necessário seu uso. Nesses casos, os tratamentos serão realizados diretamente na Refined.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707EE4-26BF-EAEF-7365-32B70EA9A3F4}"/>
              </a:ext>
            </a:extLst>
          </p:cNvPr>
          <p:cNvSpPr txBox="1"/>
          <p:nvPr/>
        </p:nvSpPr>
        <p:spPr>
          <a:xfrm>
            <a:off x="1882470" y="3893308"/>
            <a:ext cx="2958912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500" b="1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Refined</a:t>
            </a:r>
            <a:endParaRPr lang="pt-BR" sz="250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" name="Divisa 2">
            <a:extLst>
              <a:ext uri="{FF2B5EF4-FFF2-40B4-BE49-F238E27FC236}">
                <a16:creationId xmlns:a16="http://schemas.microsoft.com/office/drawing/2014/main" id="{FE458E73-AC68-24D7-D32A-1FF0D7A6D7FE}"/>
              </a:ext>
            </a:extLst>
          </p:cNvPr>
          <p:cNvSpPr/>
          <p:nvPr/>
        </p:nvSpPr>
        <p:spPr>
          <a:xfrm>
            <a:off x="1634266" y="3966310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Divisa 3">
            <a:extLst>
              <a:ext uri="{FF2B5EF4-FFF2-40B4-BE49-F238E27FC236}">
                <a16:creationId xmlns:a16="http://schemas.microsoft.com/office/drawing/2014/main" id="{27BB18D4-7248-7EB7-4F31-ED342A641420}"/>
              </a:ext>
            </a:extLst>
          </p:cNvPr>
          <p:cNvSpPr/>
          <p:nvPr/>
        </p:nvSpPr>
        <p:spPr>
          <a:xfrm>
            <a:off x="1446057" y="3966309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871D0-6A46-A5A2-7DD5-CB19546477E4}"/>
              </a:ext>
            </a:extLst>
          </p:cNvPr>
          <p:cNvSpPr txBox="1"/>
          <p:nvPr/>
        </p:nvSpPr>
        <p:spPr>
          <a:xfrm>
            <a:off x="1328184" y="5563149"/>
            <a:ext cx="740072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4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 refined__orders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</a:t>
            </a:r>
            <a:r>
              <a:rPr lang="pt-BR" sz="1400" err="1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orders</a:t>
            </a:r>
            <a:endParaRPr lang="pt-BR" sz="1400">
              <a:solidFill>
                <a:schemeClr val="accent2"/>
              </a:solidFill>
              <a:latin typeface="Century Gothic" panose="020B0502020202020204" pitchFamily="34" charset="0"/>
              <a:cs typeface="Poppin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F9C3B15-B949-5013-79EF-2B78A81AFA29}"/>
              </a:ext>
            </a:extLst>
          </p:cNvPr>
          <p:cNvGrpSpPr/>
          <p:nvPr/>
        </p:nvGrpSpPr>
        <p:grpSpPr>
          <a:xfrm>
            <a:off x="4043338" y="2212678"/>
            <a:ext cx="1058392" cy="1136322"/>
            <a:chOff x="4726604" y="1145377"/>
            <a:chExt cx="1058392" cy="1136322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F0A942-DE51-6215-E425-97A7DF381404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34B547FC-2A33-DD76-4AF4-3333C20B3F4C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40" name="Imagem 39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2EE41E4-B83D-066C-EEA3-BA6E8D97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D5A47C7-5F0B-F67F-481C-6B08675D494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180057-1683-9F88-1787-E3C91FFE4E7A}"/>
              </a:ext>
            </a:extLst>
          </p:cNvPr>
          <p:cNvSpPr/>
          <p:nvPr/>
        </p:nvSpPr>
        <p:spPr>
          <a:xfrm>
            <a:off x="3716618" y="2151833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4DEF435-D626-A208-0ED7-539BB6F8C307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3096768" y="2870308"/>
            <a:ext cx="619850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91771FD-F708-3144-8A52-DBA802AE98DE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5469160" y="2870308"/>
            <a:ext cx="762234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695BC90-44B3-2D3F-53D9-4359ADDC6661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5441535" y="3208543"/>
            <a:ext cx="1132252" cy="44746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60146EC-204E-61D7-CD96-09CA17B5314B}"/>
              </a:ext>
            </a:extLst>
          </p:cNvPr>
          <p:cNvSpPr/>
          <p:nvPr/>
        </p:nvSpPr>
        <p:spPr>
          <a:xfrm>
            <a:off x="9823093" y="5427246"/>
            <a:ext cx="173900" cy="1443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7DFEE4-3D15-3F12-381D-50A9DB98AFF2}"/>
              </a:ext>
            </a:extLst>
          </p:cNvPr>
          <p:cNvSpPr txBox="1"/>
          <p:nvPr/>
        </p:nvSpPr>
        <p:spPr>
          <a:xfrm>
            <a:off x="9996993" y="5353250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Projeto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4199654-FFFA-5C7E-B678-D540B32C3757}"/>
              </a:ext>
            </a:extLst>
          </p:cNvPr>
          <p:cNvSpPr/>
          <p:nvPr/>
        </p:nvSpPr>
        <p:spPr>
          <a:xfrm>
            <a:off x="9823093" y="5666271"/>
            <a:ext cx="173900" cy="144396"/>
          </a:xfrm>
          <a:prstGeom prst="rect">
            <a:avLst/>
          </a:prstGeom>
          <a:solidFill>
            <a:srgbClr val="4586BF"/>
          </a:solidFill>
          <a:ln>
            <a:solidFill>
              <a:srgbClr val="4586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05F9F5-FF77-9832-788D-63C31554AE84}"/>
              </a:ext>
            </a:extLst>
          </p:cNvPr>
          <p:cNvSpPr txBox="1"/>
          <p:nvPr/>
        </p:nvSpPr>
        <p:spPr>
          <a:xfrm>
            <a:off x="9996993" y="559227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Dataset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38342FA-3B2F-22A5-126A-4DA73CD58D6A}"/>
              </a:ext>
            </a:extLst>
          </p:cNvPr>
          <p:cNvSpPr/>
          <p:nvPr/>
        </p:nvSpPr>
        <p:spPr>
          <a:xfrm>
            <a:off x="9817556" y="5929533"/>
            <a:ext cx="173900" cy="144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443121-98B6-BADA-1C33-41BFE8574BDC}"/>
              </a:ext>
            </a:extLst>
          </p:cNvPr>
          <p:cNvSpPr txBox="1"/>
          <p:nvPr/>
        </p:nvSpPr>
        <p:spPr>
          <a:xfrm>
            <a:off x="9991456" y="585553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Tabela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919E165-E97C-2E39-DCF7-94F877CAD723}"/>
              </a:ext>
            </a:extLst>
          </p:cNvPr>
          <p:cNvCxnSpPr>
            <a:cxnSpLocks/>
          </p:cNvCxnSpPr>
          <p:nvPr/>
        </p:nvCxnSpPr>
        <p:spPr>
          <a:xfrm flipV="1">
            <a:off x="7108909" y="3586286"/>
            <a:ext cx="1522" cy="1933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5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89948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 bright="70000" contrast="-70000"/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8C0BBF2-7D86-955F-0A1B-E8654A59B931}"/>
              </a:ext>
            </a:extLst>
          </p:cNvPr>
          <p:cNvSpPr txBox="1"/>
          <p:nvPr/>
        </p:nvSpPr>
        <p:spPr>
          <a:xfrm>
            <a:off x="1328184" y="4449968"/>
            <a:ext cx="941835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Nessa camada criaremos tabelas baseadas na Refined, mas contendo uma visão mais estratégica, aplicando regras de negócio como no caso de pedidos: cálculos de prazo comercial, cálculos de expectativa de entrega, verificação se está dentro ou fora da campanha, etc. Nesse caso não usamos a Staging, mas é possível se necessário.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707EE4-26BF-EAEF-7365-32B70EA9A3F4}"/>
              </a:ext>
            </a:extLst>
          </p:cNvPr>
          <p:cNvSpPr txBox="1"/>
          <p:nvPr/>
        </p:nvSpPr>
        <p:spPr>
          <a:xfrm>
            <a:off x="1882470" y="3893308"/>
            <a:ext cx="2958912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500" b="1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Business</a:t>
            </a:r>
            <a:endParaRPr lang="pt-BR" sz="250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" name="Divisa 2">
            <a:extLst>
              <a:ext uri="{FF2B5EF4-FFF2-40B4-BE49-F238E27FC236}">
                <a16:creationId xmlns:a16="http://schemas.microsoft.com/office/drawing/2014/main" id="{FE458E73-AC68-24D7-D32A-1FF0D7A6D7FE}"/>
              </a:ext>
            </a:extLst>
          </p:cNvPr>
          <p:cNvSpPr/>
          <p:nvPr/>
        </p:nvSpPr>
        <p:spPr>
          <a:xfrm>
            <a:off x="1634266" y="3966310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Divisa 3">
            <a:extLst>
              <a:ext uri="{FF2B5EF4-FFF2-40B4-BE49-F238E27FC236}">
                <a16:creationId xmlns:a16="http://schemas.microsoft.com/office/drawing/2014/main" id="{27BB18D4-7248-7EB7-4F31-ED342A641420}"/>
              </a:ext>
            </a:extLst>
          </p:cNvPr>
          <p:cNvSpPr/>
          <p:nvPr/>
        </p:nvSpPr>
        <p:spPr>
          <a:xfrm>
            <a:off x="1446057" y="3966309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871D0-6A46-A5A2-7DD5-CB19546477E4}"/>
              </a:ext>
            </a:extLst>
          </p:cNvPr>
          <p:cNvSpPr txBox="1"/>
          <p:nvPr/>
        </p:nvSpPr>
        <p:spPr>
          <a:xfrm>
            <a:off x="1328184" y="5563149"/>
            <a:ext cx="8049732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4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 business__orders_management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</a:t>
            </a:r>
            <a:r>
              <a:rPr lang="pt-BR" sz="1400" err="1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order_lifecycle</a:t>
            </a:r>
            <a:endParaRPr lang="pt-BR" sz="1400">
              <a:solidFill>
                <a:schemeClr val="accent2"/>
              </a:solidFill>
              <a:latin typeface="Century Gothic" panose="020B0502020202020204" pitchFamily="34" charset="0"/>
              <a:cs typeface="Poppin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F9C3B15-B949-5013-79EF-2B78A81AFA29}"/>
              </a:ext>
            </a:extLst>
          </p:cNvPr>
          <p:cNvGrpSpPr/>
          <p:nvPr/>
        </p:nvGrpSpPr>
        <p:grpSpPr>
          <a:xfrm>
            <a:off x="4043338" y="2212678"/>
            <a:ext cx="1058392" cy="1136322"/>
            <a:chOff x="4726604" y="1145377"/>
            <a:chExt cx="1058392" cy="1136322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F0A942-DE51-6215-E425-97A7DF381404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34B547FC-2A33-DD76-4AF4-3333C20B3F4C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40" name="Imagem 39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2EE41E4-B83D-066C-EEA3-BA6E8D97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D5A47C7-5F0B-F67F-481C-6B08675D494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180057-1683-9F88-1787-E3C91FFE4E7A}"/>
              </a:ext>
            </a:extLst>
          </p:cNvPr>
          <p:cNvSpPr/>
          <p:nvPr/>
        </p:nvSpPr>
        <p:spPr>
          <a:xfrm>
            <a:off x="3716618" y="2151833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4DEF435-D626-A208-0ED7-539BB6F8C307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3096768" y="2870308"/>
            <a:ext cx="619850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91771FD-F708-3144-8A52-DBA802AE98DE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5469160" y="2870308"/>
            <a:ext cx="762234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695BC90-44B3-2D3F-53D9-4359ADDC6661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5441535" y="3208543"/>
            <a:ext cx="1132252" cy="44746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60146EC-204E-61D7-CD96-09CA17B5314B}"/>
              </a:ext>
            </a:extLst>
          </p:cNvPr>
          <p:cNvSpPr/>
          <p:nvPr/>
        </p:nvSpPr>
        <p:spPr>
          <a:xfrm>
            <a:off x="9823093" y="5427246"/>
            <a:ext cx="173900" cy="1443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7DFEE4-3D15-3F12-381D-50A9DB98AFF2}"/>
              </a:ext>
            </a:extLst>
          </p:cNvPr>
          <p:cNvSpPr txBox="1"/>
          <p:nvPr/>
        </p:nvSpPr>
        <p:spPr>
          <a:xfrm>
            <a:off x="9996993" y="5353250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Projeto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4199654-FFFA-5C7E-B678-D540B32C3757}"/>
              </a:ext>
            </a:extLst>
          </p:cNvPr>
          <p:cNvSpPr/>
          <p:nvPr/>
        </p:nvSpPr>
        <p:spPr>
          <a:xfrm>
            <a:off x="9823093" y="5666271"/>
            <a:ext cx="173900" cy="144396"/>
          </a:xfrm>
          <a:prstGeom prst="rect">
            <a:avLst/>
          </a:prstGeom>
          <a:solidFill>
            <a:srgbClr val="4586BF"/>
          </a:solidFill>
          <a:ln>
            <a:solidFill>
              <a:srgbClr val="4586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05F9F5-FF77-9832-788D-63C31554AE84}"/>
              </a:ext>
            </a:extLst>
          </p:cNvPr>
          <p:cNvSpPr txBox="1"/>
          <p:nvPr/>
        </p:nvSpPr>
        <p:spPr>
          <a:xfrm>
            <a:off x="9996993" y="559227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Dataset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38342FA-3B2F-22A5-126A-4DA73CD58D6A}"/>
              </a:ext>
            </a:extLst>
          </p:cNvPr>
          <p:cNvSpPr/>
          <p:nvPr/>
        </p:nvSpPr>
        <p:spPr>
          <a:xfrm>
            <a:off x="9817556" y="5929533"/>
            <a:ext cx="173900" cy="144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443121-98B6-BADA-1C33-41BFE8574BDC}"/>
              </a:ext>
            </a:extLst>
          </p:cNvPr>
          <p:cNvSpPr txBox="1"/>
          <p:nvPr/>
        </p:nvSpPr>
        <p:spPr>
          <a:xfrm>
            <a:off x="9991456" y="585553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Tabela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919E165-E97C-2E39-DCF7-94F877CAD723}"/>
              </a:ext>
            </a:extLst>
          </p:cNvPr>
          <p:cNvCxnSpPr>
            <a:cxnSpLocks/>
          </p:cNvCxnSpPr>
          <p:nvPr/>
        </p:nvCxnSpPr>
        <p:spPr>
          <a:xfrm flipV="1">
            <a:off x="7108909" y="3586286"/>
            <a:ext cx="1522" cy="1933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37DC2B0-750B-0563-145C-732E873B6DDD}"/>
              </a:ext>
            </a:extLst>
          </p:cNvPr>
          <p:cNvCxnSpPr>
            <a:cxnSpLocks/>
          </p:cNvCxnSpPr>
          <p:nvPr/>
        </p:nvCxnSpPr>
        <p:spPr>
          <a:xfrm flipV="1">
            <a:off x="7986529" y="2866149"/>
            <a:ext cx="762234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63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89948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5F9C3B15-B949-5013-79EF-2B78A81AFA29}"/>
              </a:ext>
            </a:extLst>
          </p:cNvPr>
          <p:cNvGrpSpPr/>
          <p:nvPr/>
        </p:nvGrpSpPr>
        <p:grpSpPr>
          <a:xfrm>
            <a:off x="4043338" y="2212678"/>
            <a:ext cx="1058392" cy="1136322"/>
            <a:chOff x="4726604" y="1145377"/>
            <a:chExt cx="1058392" cy="1136322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F0A942-DE51-6215-E425-97A7DF381404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34B547FC-2A33-DD76-4AF4-3333C20B3F4C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40" name="Imagem 39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2EE41E4-B83D-066C-EEA3-BA6E8D97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D5A47C7-5F0B-F67F-481C-6B08675D494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accent4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180057-1683-9F88-1787-E3C91FFE4E7A}"/>
              </a:ext>
            </a:extLst>
          </p:cNvPr>
          <p:cNvSpPr/>
          <p:nvPr/>
        </p:nvSpPr>
        <p:spPr>
          <a:xfrm>
            <a:off x="3716618" y="2151833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4DEF435-D626-A208-0ED7-539BB6F8C307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3096768" y="2870308"/>
            <a:ext cx="619850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91771FD-F708-3144-8A52-DBA802AE98DE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5469160" y="2870308"/>
            <a:ext cx="762234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695BC90-44B3-2D3F-53D9-4359ADDC6661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5441535" y="3208543"/>
            <a:ext cx="1132252" cy="44746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919E165-E97C-2E39-DCF7-94F877CAD723}"/>
              </a:ext>
            </a:extLst>
          </p:cNvPr>
          <p:cNvCxnSpPr>
            <a:cxnSpLocks/>
          </p:cNvCxnSpPr>
          <p:nvPr/>
        </p:nvCxnSpPr>
        <p:spPr>
          <a:xfrm flipV="1">
            <a:off x="7108909" y="3586286"/>
            <a:ext cx="1522" cy="1933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637DC2B0-750B-0563-145C-732E873B6DDD}"/>
              </a:ext>
            </a:extLst>
          </p:cNvPr>
          <p:cNvCxnSpPr>
            <a:cxnSpLocks/>
          </p:cNvCxnSpPr>
          <p:nvPr/>
        </p:nvCxnSpPr>
        <p:spPr>
          <a:xfrm flipV="1">
            <a:off x="7986529" y="2866149"/>
            <a:ext cx="762234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8E5581F9-214D-0196-1BC3-3C21192E1305}"/>
              </a:ext>
            </a:extLst>
          </p:cNvPr>
          <p:cNvSpPr txBox="1"/>
          <p:nvPr/>
        </p:nvSpPr>
        <p:spPr>
          <a:xfrm>
            <a:off x="282235" y="3691643"/>
            <a:ext cx="83572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rgbClr val="7030A0"/>
                </a:solidFill>
                <a:latin typeface="Century Gothic"/>
                <a:ea typeface="+mn-lt"/>
                <a:cs typeface="+mn-lt"/>
              </a:rPr>
              <a:t>arco-data-lake</a:t>
            </a:r>
            <a:r>
              <a:rPr lang="pt-BR" sz="1000">
                <a:solidFill>
                  <a:srgbClr val="405F9C"/>
                </a:solidFill>
                <a:latin typeface="Century Gothic"/>
                <a:ea typeface="+mn-lt"/>
                <a:cs typeface="+mn-lt"/>
              </a:rPr>
              <a:t>.</a:t>
            </a:r>
            <a:r>
              <a:rPr lang="pt-BR" sz="1000">
                <a:solidFill>
                  <a:srgbClr val="4586BF"/>
                </a:solidFill>
                <a:latin typeface="Century Gothic"/>
                <a:ea typeface="+mn-lt"/>
                <a:cs typeface="+mn-lt"/>
              </a:rPr>
              <a:t>landing__protheus_prod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+mn-lt"/>
                <a:cs typeface="+mn-lt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db_PROTHEUS_PROD_dbo_ZZ2010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</a:p>
          <a:p>
            <a:pPr algn="just"/>
            <a:r>
              <a:rPr lang="pt-BR" sz="1000">
                <a:solidFill>
                  <a:srgbClr val="7030A0"/>
                </a:solidFill>
                <a:latin typeface="Century Gothic"/>
                <a:ea typeface="+mn-lt"/>
                <a:cs typeface="+mn-lt"/>
              </a:rPr>
              <a:t>arco-data-lake.</a:t>
            </a:r>
            <a:r>
              <a:rPr lang="pt-BR" sz="1000">
                <a:solidFill>
                  <a:srgbClr val="4586BF"/>
                </a:solidFill>
                <a:latin typeface="Century Gothic"/>
                <a:ea typeface="+mn-lt"/>
                <a:cs typeface="+mn-lt"/>
              </a:rPr>
              <a:t>landing__protheus_prod.</a:t>
            </a:r>
            <a:r>
              <a:rPr lang="pt-BR" sz="1000">
                <a:solidFill>
                  <a:schemeClr val="accent2"/>
                </a:solidFill>
                <a:latin typeface="Century Gothic"/>
                <a:ea typeface="+mn-lt"/>
                <a:cs typeface="+mn-lt"/>
              </a:rPr>
              <a:t>db_PROTHEUS_PROD_dbo_ZZ2030</a:t>
            </a:r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Century Gothic"/>
                <a:ea typeface="+mn-lt"/>
                <a:cs typeface="+mn-lt"/>
              </a:rPr>
              <a:t> </a:t>
            </a:r>
            <a:endParaRPr lang="pt-BR" sz="1000">
              <a:solidFill>
                <a:schemeClr val="accent4">
                  <a:lumMod val="75000"/>
                </a:schemeClr>
              </a:solidFill>
              <a:latin typeface="Century Gothic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EF1291E-1353-FF6C-EF31-6BCA80D53ED8}"/>
              </a:ext>
            </a:extLst>
          </p:cNvPr>
          <p:cNvSpPr txBox="1"/>
          <p:nvPr/>
        </p:nvSpPr>
        <p:spPr>
          <a:xfrm>
            <a:off x="2812726" y="4178358"/>
            <a:ext cx="3390338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arco-data-lake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.raw__protheus_prod.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current_zz2010</a:t>
            </a:r>
          </a:p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arco-data-lake</a:t>
            </a:r>
            <a:r>
              <a:rPr lang="pt-BR" sz="10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raw__protheus_prod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event_zz2010</a:t>
            </a:r>
          </a:p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arco-data-lake.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raw__protheus_prod</a:t>
            </a:r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current_zz2030</a:t>
            </a:r>
          </a:p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arco-data-lake.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raw__protheus_prod</a:t>
            </a:r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event_zz2030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9C355D4-1D44-6B63-634E-E40BCF0777E1}"/>
              </a:ext>
            </a:extLst>
          </p:cNvPr>
          <p:cNvSpPr txBox="1"/>
          <p:nvPr/>
        </p:nvSpPr>
        <p:spPr>
          <a:xfrm>
            <a:off x="5550625" y="4934874"/>
            <a:ext cx="7400725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0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staging__refined__orders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current__orders_sas</a:t>
            </a:r>
          </a:p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0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staging__refined__orders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current__orders_sae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DAEC92-50A5-0009-DD7D-5AC997F3E194}"/>
              </a:ext>
            </a:extLst>
          </p:cNvPr>
          <p:cNvSpPr txBox="1"/>
          <p:nvPr/>
        </p:nvSpPr>
        <p:spPr>
          <a:xfrm>
            <a:off x="6231394" y="5495824"/>
            <a:ext cx="7400725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0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 refined__orders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</a:t>
            </a:r>
            <a:r>
              <a:rPr lang="pt-BR" sz="1000" err="1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orders</a:t>
            </a:r>
            <a:endParaRPr lang="pt-BR" sz="1000">
              <a:solidFill>
                <a:schemeClr val="accent2"/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077B256-0CAB-C1F3-6ADE-3813B4FD2625}"/>
              </a:ext>
            </a:extLst>
          </p:cNvPr>
          <p:cNvSpPr txBox="1"/>
          <p:nvPr/>
        </p:nvSpPr>
        <p:spPr>
          <a:xfrm>
            <a:off x="7107665" y="5929747"/>
            <a:ext cx="8049732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0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 business__orders_management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0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</a:t>
            </a:r>
            <a:r>
              <a:rPr lang="pt-BR" sz="1000" err="1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order_lifecycle</a:t>
            </a:r>
            <a:endParaRPr lang="pt-BR" sz="1000">
              <a:solidFill>
                <a:schemeClr val="accent2"/>
              </a:solidFill>
              <a:latin typeface="Century Gothic" panose="020B0502020202020204" pitchFamily="34" charset="0"/>
              <a:cs typeface="Poppins"/>
            </a:endParaRPr>
          </a:p>
        </p:txBody>
      </p:sp>
      <p:cxnSp>
        <p:nvCxnSpPr>
          <p:cNvPr id="46" name="Conector Angulado 45">
            <a:extLst>
              <a:ext uri="{FF2B5EF4-FFF2-40B4-BE49-F238E27FC236}">
                <a16:creationId xmlns:a16="http://schemas.microsoft.com/office/drawing/2014/main" id="{05E84837-C332-6682-4D0A-729063493296}"/>
              </a:ext>
            </a:extLst>
          </p:cNvPr>
          <p:cNvCxnSpPr>
            <a:cxnSpLocks/>
          </p:cNvCxnSpPr>
          <p:nvPr/>
        </p:nvCxnSpPr>
        <p:spPr>
          <a:xfrm>
            <a:off x="1692419" y="4173748"/>
            <a:ext cx="945797" cy="358553"/>
          </a:xfrm>
          <a:prstGeom prst="bentConnector3">
            <a:avLst>
              <a:gd name="adj1" fmla="val -1713"/>
            </a:avLst>
          </a:prstGeom>
          <a:ln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Angulado 50">
            <a:extLst>
              <a:ext uri="{FF2B5EF4-FFF2-40B4-BE49-F238E27FC236}">
                <a16:creationId xmlns:a16="http://schemas.microsoft.com/office/drawing/2014/main" id="{1AD40229-C539-D52A-51D4-F8E2D08D838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460973" y="4912495"/>
            <a:ext cx="1089652" cy="222434"/>
          </a:xfrm>
          <a:prstGeom prst="bentConnector3">
            <a:avLst>
              <a:gd name="adj1" fmla="val 235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Angulado 60">
            <a:extLst>
              <a:ext uri="{FF2B5EF4-FFF2-40B4-BE49-F238E27FC236}">
                <a16:creationId xmlns:a16="http://schemas.microsoft.com/office/drawing/2014/main" id="{FD9996F5-8A80-69D1-28AB-CC5168BE929E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5736469" y="5444687"/>
            <a:ext cx="494925" cy="174248"/>
          </a:xfrm>
          <a:prstGeom prst="bentConnector3">
            <a:avLst>
              <a:gd name="adj1" fmla="val 589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Angulado 65">
            <a:extLst>
              <a:ext uri="{FF2B5EF4-FFF2-40B4-BE49-F238E27FC236}">
                <a16:creationId xmlns:a16="http://schemas.microsoft.com/office/drawing/2014/main" id="{07B59050-46BB-9662-3E06-4EBFF23F59BD}"/>
              </a:ext>
            </a:extLst>
          </p:cNvPr>
          <p:cNvCxnSpPr>
            <a:cxnSpLocks/>
          </p:cNvCxnSpPr>
          <p:nvPr/>
        </p:nvCxnSpPr>
        <p:spPr>
          <a:xfrm>
            <a:off x="6533193" y="5859060"/>
            <a:ext cx="573044" cy="214106"/>
          </a:xfrm>
          <a:prstGeom prst="bentConnector3">
            <a:avLst>
              <a:gd name="adj1" fmla="val -1953"/>
            </a:avLst>
          </a:prstGeom>
          <a:ln>
            <a:solidFill>
              <a:schemeClr val="bg1">
                <a:lumMod val="6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D8B2842-6BD4-79BC-9F82-5FF60C3AD942}"/>
              </a:ext>
            </a:extLst>
          </p:cNvPr>
          <p:cNvSpPr txBox="1"/>
          <p:nvPr/>
        </p:nvSpPr>
        <p:spPr>
          <a:xfrm>
            <a:off x="472292" y="4286080"/>
            <a:ext cx="124141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</a:rPr>
              <a:t>Landing </a:t>
            </a:r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  <a:sym typeface="Wingdings" pitchFamily="2" charset="2"/>
              </a:rPr>
              <a:t> Raw</a:t>
            </a:r>
            <a:endParaRPr lang="pt-BR" sz="10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638E6B9E-C38C-A056-9B92-790D71A33AB4}"/>
              </a:ext>
            </a:extLst>
          </p:cNvPr>
          <p:cNvSpPr txBox="1"/>
          <p:nvPr/>
        </p:nvSpPr>
        <p:spPr>
          <a:xfrm>
            <a:off x="2812726" y="4914959"/>
            <a:ext cx="183209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</a:rPr>
              <a:t>Raw </a:t>
            </a:r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  <a:sym typeface="Wingdings" pitchFamily="2" charset="2"/>
              </a:rPr>
              <a:t> Staging Refined</a:t>
            </a:r>
            <a:endParaRPr lang="pt-BR" sz="10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888E4B7A-549B-A578-9DC9-43A57C814B73}"/>
              </a:ext>
            </a:extLst>
          </p:cNvPr>
          <p:cNvSpPr txBox="1"/>
          <p:nvPr/>
        </p:nvSpPr>
        <p:spPr>
          <a:xfrm>
            <a:off x="4370965" y="5413415"/>
            <a:ext cx="183209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</a:rPr>
              <a:t>Staging </a:t>
            </a:r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  <a:sym typeface="Wingdings" pitchFamily="2" charset="2"/>
              </a:rPr>
              <a:t> Refined</a:t>
            </a:r>
            <a:endParaRPr lang="pt-BR" sz="10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5E36A4DC-0120-2B70-1C17-753448A53B87}"/>
              </a:ext>
            </a:extLst>
          </p:cNvPr>
          <p:cNvSpPr txBox="1"/>
          <p:nvPr/>
        </p:nvSpPr>
        <p:spPr>
          <a:xfrm>
            <a:off x="5179950" y="5891445"/>
            <a:ext cx="1832099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</a:rPr>
              <a:t>Refined </a:t>
            </a:r>
            <a:r>
              <a:rPr lang="pt-BR" sz="10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  <a:sym typeface="Wingdings" pitchFamily="2" charset="2"/>
              </a:rPr>
              <a:t> Business</a:t>
            </a:r>
            <a:endParaRPr lang="pt-BR" sz="1000">
              <a:solidFill>
                <a:schemeClr val="bg1">
                  <a:lumMod val="50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9031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tângulo 36">
            <a:extLst>
              <a:ext uri="{FF2B5EF4-FFF2-40B4-BE49-F238E27FC236}">
                <a16:creationId xmlns:a16="http://schemas.microsoft.com/office/drawing/2014/main" id="{2A854D2E-2511-9474-0DE2-BD7A29A6CBD5}"/>
              </a:ext>
            </a:extLst>
          </p:cNvPr>
          <p:cNvSpPr/>
          <p:nvPr/>
        </p:nvSpPr>
        <p:spPr>
          <a:xfrm>
            <a:off x="520033" y="2336222"/>
            <a:ext cx="11060987" cy="60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D08ECA-AE14-879C-FB38-BAF5F2A128AA}"/>
              </a:ext>
            </a:extLst>
          </p:cNvPr>
          <p:cNvSpPr txBox="1"/>
          <p:nvPr/>
        </p:nvSpPr>
        <p:spPr>
          <a:xfrm>
            <a:off x="1575816" y="1200061"/>
            <a:ext cx="3112183" cy="5719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Visão</a:t>
            </a:r>
            <a:r>
              <a:rPr lang="pt-BR" sz="3000" b="1">
                <a:solidFill>
                  <a:srgbClr val="4586BF"/>
                </a:solidFill>
                <a:latin typeface="Poppins"/>
                <a:cs typeface="Poppins"/>
              </a:rPr>
              <a:t> </a:t>
            </a:r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geral</a:t>
            </a:r>
            <a:endParaRPr lang="pt-BR" sz="3000" b="1">
              <a:solidFill>
                <a:srgbClr val="4586BF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1AD3E3EB-F875-A73D-B06B-906DEAF9F88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92" y="1121528"/>
            <a:ext cx="742673" cy="742673"/>
          </a:xfrm>
          <a:prstGeom prst="rect">
            <a:avLst/>
          </a:prstGeom>
        </p:spPr>
      </p:pic>
      <p:pic>
        <p:nvPicPr>
          <p:cNvPr id="14" name="Imagem 13" descr="Forma&#10;&#10;Descrição gerada automaticamente com confiança baixa">
            <a:extLst>
              <a:ext uri="{FF2B5EF4-FFF2-40B4-BE49-F238E27FC236}">
                <a16:creationId xmlns:a16="http://schemas.microsoft.com/office/drawing/2014/main" id="{30FD6F68-E4BB-A9F0-8A61-BB2957623AC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532" y="967449"/>
            <a:ext cx="626874" cy="746617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BD7C5549-149E-1907-D148-6AD0FBE47F8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7849" y="1019481"/>
            <a:ext cx="740468" cy="708200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D9C354D-542C-6698-3F09-A645C5C5F514}"/>
              </a:ext>
            </a:extLst>
          </p:cNvPr>
          <p:cNvSpPr txBox="1"/>
          <p:nvPr/>
        </p:nvSpPr>
        <p:spPr>
          <a:xfrm>
            <a:off x="6927618" y="1779446"/>
            <a:ext cx="621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46509B3-0ED4-BB06-A01F-73AAAC321E44}"/>
              </a:ext>
            </a:extLst>
          </p:cNvPr>
          <p:cNvSpPr txBox="1"/>
          <p:nvPr/>
        </p:nvSpPr>
        <p:spPr>
          <a:xfrm>
            <a:off x="8260470" y="1779446"/>
            <a:ext cx="959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Refined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319C5806-6C9D-6B12-2071-4FC41F675839}"/>
              </a:ext>
            </a:extLst>
          </p:cNvPr>
          <p:cNvSpPr txBox="1"/>
          <p:nvPr/>
        </p:nvSpPr>
        <p:spPr>
          <a:xfrm>
            <a:off x="9627849" y="1779446"/>
            <a:ext cx="959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42DCAF7-476F-DB32-67B5-850969A3FF46}"/>
              </a:ext>
            </a:extLst>
          </p:cNvPr>
          <p:cNvGrpSpPr/>
          <p:nvPr/>
        </p:nvGrpSpPr>
        <p:grpSpPr>
          <a:xfrm>
            <a:off x="6640748" y="889345"/>
            <a:ext cx="1058392" cy="952904"/>
            <a:chOff x="2983947" y="632137"/>
            <a:chExt cx="2540000" cy="2540000"/>
          </a:xfrm>
        </p:grpSpPr>
        <p:pic>
          <p:nvPicPr>
            <p:cNvPr id="20" name="Imagem 1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7E1D9FD-A7AC-912B-5D5F-8660C435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83947" y="632137"/>
              <a:ext cx="2540000" cy="2540000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A25D4F9-FDEE-BE14-0D98-6026C6514D47}"/>
                </a:ext>
              </a:extLst>
            </p:cNvPr>
            <p:cNvSpPr txBox="1"/>
            <p:nvPr/>
          </p:nvSpPr>
          <p:spPr>
            <a:xfrm>
              <a:off x="3706449" y="1698925"/>
              <a:ext cx="1192698" cy="65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RAW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457FB81-D0B4-B582-F13E-F6C45B65A65D}"/>
              </a:ext>
            </a:extLst>
          </p:cNvPr>
          <p:cNvGrpSpPr/>
          <p:nvPr/>
        </p:nvGrpSpPr>
        <p:grpSpPr>
          <a:xfrm>
            <a:off x="5238909" y="869913"/>
            <a:ext cx="1030183" cy="952903"/>
            <a:chOff x="1832921" y="3198685"/>
            <a:chExt cx="2540000" cy="2540000"/>
          </a:xfrm>
          <a:effectLst>
            <a:glow rad="127000">
              <a:schemeClr val="accent1">
                <a:alpha val="0"/>
              </a:schemeClr>
            </a:glow>
          </a:effectLst>
        </p:grpSpPr>
        <p:pic>
          <p:nvPicPr>
            <p:cNvPr id="25" name="Imagem 2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B37A84E7-D06F-B708-FFDC-EA780572B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aintStrokes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832921" y="3198685"/>
              <a:ext cx="2540000" cy="2540000"/>
            </a:xfrm>
            <a:prstGeom prst="rect">
              <a:avLst/>
            </a:prstGeom>
          </p:spPr>
        </p:pic>
        <p:pic>
          <p:nvPicPr>
            <p:cNvPr id="26" name="Imagem 2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AC1E2A48-7135-9888-D6B2-147E4194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716951" y="4139591"/>
              <a:ext cx="836543" cy="836542"/>
            </a:xfrm>
            <a:prstGeom prst="rect">
              <a:avLst/>
            </a:prstGeom>
          </p:spPr>
        </p:pic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97734C1-A09D-E108-7AFE-73CB566AB246}"/>
              </a:ext>
            </a:extLst>
          </p:cNvPr>
          <p:cNvSpPr txBox="1"/>
          <p:nvPr/>
        </p:nvSpPr>
        <p:spPr>
          <a:xfrm>
            <a:off x="5426872" y="1779446"/>
            <a:ext cx="7557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Landing</a:t>
            </a:r>
          </a:p>
        </p:txBody>
      </p:sp>
      <p:sp>
        <p:nvSpPr>
          <p:cNvPr id="36" name="CaixaDeTexto 1">
            <a:extLst>
              <a:ext uri="{FF2B5EF4-FFF2-40B4-BE49-F238E27FC236}">
                <a16:creationId xmlns:a16="http://schemas.microsoft.com/office/drawing/2014/main" id="{C51ED808-644D-F8E5-25D4-97FC69DB2BAA}"/>
              </a:ext>
            </a:extLst>
          </p:cNvPr>
          <p:cNvSpPr txBox="1"/>
          <p:nvPr/>
        </p:nvSpPr>
        <p:spPr>
          <a:xfrm>
            <a:off x="746100" y="2502195"/>
            <a:ext cx="139855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Utilizado por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799799F-ACB8-36FC-3519-214A2A78E314}"/>
              </a:ext>
            </a:extLst>
          </p:cNvPr>
          <p:cNvSpPr/>
          <p:nvPr/>
        </p:nvSpPr>
        <p:spPr>
          <a:xfrm>
            <a:off x="520033" y="3560197"/>
            <a:ext cx="11060987" cy="60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E925DB8F-2C57-57B5-9E3B-B8FF3EDE2E4E}"/>
              </a:ext>
            </a:extLst>
          </p:cNvPr>
          <p:cNvSpPr/>
          <p:nvPr/>
        </p:nvSpPr>
        <p:spPr>
          <a:xfrm>
            <a:off x="520033" y="4784172"/>
            <a:ext cx="11060987" cy="6089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42" name="CaixaDeTexto 1">
            <a:extLst>
              <a:ext uri="{FF2B5EF4-FFF2-40B4-BE49-F238E27FC236}">
                <a16:creationId xmlns:a16="http://schemas.microsoft.com/office/drawing/2014/main" id="{569A0807-62D9-4107-EBBB-C20CAC3AA7CF}"/>
              </a:ext>
            </a:extLst>
          </p:cNvPr>
          <p:cNvSpPr txBox="1"/>
          <p:nvPr/>
        </p:nvSpPr>
        <p:spPr>
          <a:xfrm>
            <a:off x="746099" y="3117224"/>
            <a:ext cx="166218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Responsável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3" name="CaixaDeTexto 1">
            <a:extLst>
              <a:ext uri="{FF2B5EF4-FFF2-40B4-BE49-F238E27FC236}">
                <a16:creationId xmlns:a16="http://schemas.microsoft.com/office/drawing/2014/main" id="{E9CD77DF-7254-31BD-9304-B12B88CC268F}"/>
              </a:ext>
            </a:extLst>
          </p:cNvPr>
          <p:cNvSpPr txBox="1"/>
          <p:nvPr/>
        </p:nvSpPr>
        <p:spPr>
          <a:xfrm>
            <a:off x="746099" y="3708343"/>
            <a:ext cx="1662181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Modo acesso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4" name="CaixaDeTexto 1">
            <a:extLst>
              <a:ext uri="{FF2B5EF4-FFF2-40B4-BE49-F238E27FC236}">
                <a16:creationId xmlns:a16="http://schemas.microsoft.com/office/drawing/2014/main" id="{D972D95B-3D1B-D595-C4E0-5A1ED7C36778}"/>
              </a:ext>
            </a:extLst>
          </p:cNvPr>
          <p:cNvSpPr txBox="1"/>
          <p:nvPr/>
        </p:nvSpPr>
        <p:spPr>
          <a:xfrm>
            <a:off x="746100" y="4317290"/>
            <a:ext cx="27164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Local armazenamento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5" name="CaixaDeTexto 1">
            <a:extLst>
              <a:ext uri="{FF2B5EF4-FFF2-40B4-BE49-F238E27FC236}">
                <a16:creationId xmlns:a16="http://schemas.microsoft.com/office/drawing/2014/main" id="{194363CB-C9D9-02A0-AD05-FB06E9821FC5}"/>
              </a:ext>
            </a:extLst>
          </p:cNvPr>
          <p:cNvSpPr txBox="1"/>
          <p:nvPr/>
        </p:nvSpPr>
        <p:spPr>
          <a:xfrm>
            <a:off x="746100" y="4943329"/>
            <a:ext cx="27164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Projeto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46" name="CaixaDeTexto 1">
            <a:extLst>
              <a:ext uri="{FF2B5EF4-FFF2-40B4-BE49-F238E27FC236}">
                <a16:creationId xmlns:a16="http://schemas.microsoft.com/office/drawing/2014/main" id="{052C8E48-8A68-4538-5A58-5DBC04AEFCB0}"/>
              </a:ext>
            </a:extLst>
          </p:cNvPr>
          <p:cNvSpPr txBox="1"/>
          <p:nvPr/>
        </p:nvSpPr>
        <p:spPr>
          <a:xfrm>
            <a:off x="746100" y="5546456"/>
            <a:ext cx="2716428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Origem dados</a:t>
            </a:r>
            <a:endParaRPr lang="pt-BR" sz="14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52" name="Retângulo Arredondado 51">
            <a:extLst>
              <a:ext uri="{FF2B5EF4-FFF2-40B4-BE49-F238E27FC236}">
                <a16:creationId xmlns:a16="http://schemas.microsoft.com/office/drawing/2014/main" id="{9F57A97B-594A-42CF-A17D-47C1169A00E0}"/>
              </a:ext>
            </a:extLst>
          </p:cNvPr>
          <p:cNvSpPr/>
          <p:nvPr/>
        </p:nvSpPr>
        <p:spPr>
          <a:xfrm>
            <a:off x="8070874" y="2457243"/>
            <a:ext cx="2795892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AE, HU</a:t>
            </a:r>
          </a:p>
        </p:txBody>
      </p:sp>
      <p:sp>
        <p:nvSpPr>
          <p:cNvPr id="53" name="Retângulo Arredondado 52">
            <a:extLst>
              <a:ext uri="{FF2B5EF4-FFF2-40B4-BE49-F238E27FC236}">
                <a16:creationId xmlns:a16="http://schemas.microsoft.com/office/drawing/2014/main" id="{8E43515F-D1BD-F6D5-B540-768546E6311D}"/>
              </a:ext>
            </a:extLst>
          </p:cNvPr>
          <p:cNvSpPr/>
          <p:nvPr/>
        </p:nvSpPr>
        <p:spPr>
          <a:xfrm>
            <a:off x="5238908" y="3056506"/>
            <a:ext cx="2802385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latin typeface="Century Gothic"/>
              </a:rPr>
              <a:t>DP</a:t>
            </a:r>
            <a:endParaRPr lang="pt-BR" sz="1200">
              <a:latin typeface="Century Gothic" panose="020B0502020202020204" pitchFamily="34" charset="0"/>
            </a:endParaRPr>
          </a:p>
        </p:txBody>
      </p:sp>
      <p:sp>
        <p:nvSpPr>
          <p:cNvPr id="54" name="Retângulo Arredondado 53">
            <a:extLst>
              <a:ext uri="{FF2B5EF4-FFF2-40B4-BE49-F238E27FC236}">
                <a16:creationId xmlns:a16="http://schemas.microsoft.com/office/drawing/2014/main" id="{7B5818B0-01C4-0A4B-3126-8D2F6056B30B}"/>
              </a:ext>
            </a:extLst>
          </p:cNvPr>
          <p:cNvSpPr/>
          <p:nvPr/>
        </p:nvSpPr>
        <p:spPr>
          <a:xfrm>
            <a:off x="8065677" y="3056506"/>
            <a:ext cx="2771508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AE</a:t>
            </a:r>
          </a:p>
        </p:txBody>
      </p:sp>
      <p:sp>
        <p:nvSpPr>
          <p:cNvPr id="55" name="Retângulo Arredondado 54">
            <a:extLst>
              <a:ext uri="{FF2B5EF4-FFF2-40B4-BE49-F238E27FC236}">
                <a16:creationId xmlns:a16="http://schemas.microsoft.com/office/drawing/2014/main" id="{CC17E116-D5AF-947C-AB73-C079C615FBD2}"/>
              </a:ext>
            </a:extLst>
          </p:cNvPr>
          <p:cNvSpPr/>
          <p:nvPr/>
        </p:nvSpPr>
        <p:spPr>
          <a:xfrm>
            <a:off x="5238908" y="3669263"/>
            <a:ext cx="2802385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BigQuery</a:t>
            </a:r>
          </a:p>
        </p:txBody>
      </p:sp>
      <p:sp>
        <p:nvSpPr>
          <p:cNvPr id="56" name="Retângulo Arredondado 55">
            <a:extLst>
              <a:ext uri="{FF2B5EF4-FFF2-40B4-BE49-F238E27FC236}">
                <a16:creationId xmlns:a16="http://schemas.microsoft.com/office/drawing/2014/main" id="{3C6607DD-DA7B-A0B4-89B2-BD4E12EA30F5}"/>
              </a:ext>
            </a:extLst>
          </p:cNvPr>
          <p:cNvSpPr/>
          <p:nvPr/>
        </p:nvSpPr>
        <p:spPr>
          <a:xfrm>
            <a:off x="8065677" y="3669263"/>
            <a:ext cx="2776706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BigQuery, Metabase</a:t>
            </a:r>
          </a:p>
        </p:txBody>
      </p:sp>
      <p:sp>
        <p:nvSpPr>
          <p:cNvPr id="57" name="Retângulo Arredondado 56">
            <a:extLst>
              <a:ext uri="{FF2B5EF4-FFF2-40B4-BE49-F238E27FC236}">
                <a16:creationId xmlns:a16="http://schemas.microsoft.com/office/drawing/2014/main" id="{7A361557-C01C-9DF7-683B-839E4BA6EA53}"/>
              </a:ext>
            </a:extLst>
          </p:cNvPr>
          <p:cNvSpPr/>
          <p:nvPr/>
        </p:nvSpPr>
        <p:spPr>
          <a:xfrm>
            <a:off x="5238908" y="4285340"/>
            <a:ext cx="5603475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BigQuery</a:t>
            </a:r>
          </a:p>
        </p:txBody>
      </p:sp>
      <p:sp>
        <p:nvSpPr>
          <p:cNvPr id="59" name="Retângulo Arredondado 58">
            <a:extLst>
              <a:ext uri="{FF2B5EF4-FFF2-40B4-BE49-F238E27FC236}">
                <a16:creationId xmlns:a16="http://schemas.microsoft.com/office/drawing/2014/main" id="{C84972FE-0F7D-97CF-F61C-2EEC1C4B3B73}"/>
              </a:ext>
            </a:extLst>
          </p:cNvPr>
          <p:cNvSpPr/>
          <p:nvPr/>
        </p:nvSpPr>
        <p:spPr>
          <a:xfrm>
            <a:off x="5238908" y="4884224"/>
            <a:ext cx="2802385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arco-data-lake</a:t>
            </a:r>
          </a:p>
        </p:txBody>
      </p:sp>
      <p:sp>
        <p:nvSpPr>
          <p:cNvPr id="60" name="Retângulo Arredondado 59">
            <a:extLst>
              <a:ext uri="{FF2B5EF4-FFF2-40B4-BE49-F238E27FC236}">
                <a16:creationId xmlns:a16="http://schemas.microsoft.com/office/drawing/2014/main" id="{79D33729-F05C-9C72-2EC0-0F1272060089}"/>
              </a:ext>
            </a:extLst>
          </p:cNvPr>
          <p:cNvSpPr/>
          <p:nvPr/>
        </p:nvSpPr>
        <p:spPr>
          <a:xfrm>
            <a:off x="8077869" y="4884224"/>
            <a:ext cx="276451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arco-data-warehouse</a:t>
            </a:r>
          </a:p>
        </p:txBody>
      </p:sp>
      <p:sp>
        <p:nvSpPr>
          <p:cNvPr id="61" name="Retângulo Arredondado 60">
            <a:extLst>
              <a:ext uri="{FF2B5EF4-FFF2-40B4-BE49-F238E27FC236}">
                <a16:creationId xmlns:a16="http://schemas.microsoft.com/office/drawing/2014/main" id="{5AC5D79B-1FC9-D077-2603-054C05C222C5}"/>
              </a:ext>
            </a:extLst>
          </p:cNvPr>
          <p:cNvSpPr/>
          <p:nvPr/>
        </p:nvSpPr>
        <p:spPr>
          <a:xfrm>
            <a:off x="5238908" y="5493637"/>
            <a:ext cx="137096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Fontes externas</a:t>
            </a:r>
          </a:p>
        </p:txBody>
      </p:sp>
      <p:sp>
        <p:nvSpPr>
          <p:cNvPr id="62" name="Retângulo Arredondado 61">
            <a:extLst>
              <a:ext uri="{FF2B5EF4-FFF2-40B4-BE49-F238E27FC236}">
                <a16:creationId xmlns:a16="http://schemas.microsoft.com/office/drawing/2014/main" id="{9DF95461-508D-456C-324C-525277927073}"/>
              </a:ext>
            </a:extLst>
          </p:cNvPr>
          <p:cNvSpPr/>
          <p:nvPr/>
        </p:nvSpPr>
        <p:spPr>
          <a:xfrm>
            <a:off x="6670329" y="5493637"/>
            <a:ext cx="137096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Landing</a:t>
            </a:r>
          </a:p>
        </p:txBody>
      </p: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2C8AC0ED-865E-7E09-7685-D6BB0776ADFC}"/>
              </a:ext>
            </a:extLst>
          </p:cNvPr>
          <p:cNvSpPr/>
          <p:nvPr/>
        </p:nvSpPr>
        <p:spPr>
          <a:xfrm>
            <a:off x="8070874" y="5493637"/>
            <a:ext cx="137096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Raw, Refined</a:t>
            </a:r>
          </a:p>
        </p:txBody>
      </p:sp>
      <p:sp>
        <p:nvSpPr>
          <p:cNvPr id="64" name="Retângulo Arredondado 63">
            <a:extLst>
              <a:ext uri="{FF2B5EF4-FFF2-40B4-BE49-F238E27FC236}">
                <a16:creationId xmlns:a16="http://schemas.microsoft.com/office/drawing/2014/main" id="{43496B4E-10E0-6C60-1EDB-BAF4C8BCCB05}"/>
              </a:ext>
            </a:extLst>
          </p:cNvPr>
          <p:cNvSpPr/>
          <p:nvPr/>
        </p:nvSpPr>
        <p:spPr>
          <a:xfrm>
            <a:off x="9471419" y="5493637"/>
            <a:ext cx="137096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latin typeface="Century Gothic" panose="020B0502020202020204" pitchFamily="34" charset="0"/>
              </a:rPr>
              <a:t>Refined Business</a:t>
            </a:r>
          </a:p>
        </p:txBody>
      </p:sp>
      <p:sp>
        <p:nvSpPr>
          <p:cNvPr id="65" name="Retângulo Arredondado 64">
            <a:extLst>
              <a:ext uri="{FF2B5EF4-FFF2-40B4-BE49-F238E27FC236}">
                <a16:creationId xmlns:a16="http://schemas.microsoft.com/office/drawing/2014/main" id="{C5A266D7-67A7-4243-0001-3BA457386AF0}"/>
              </a:ext>
            </a:extLst>
          </p:cNvPr>
          <p:cNvSpPr/>
          <p:nvPr/>
        </p:nvSpPr>
        <p:spPr>
          <a:xfrm>
            <a:off x="5238908" y="2457243"/>
            <a:ext cx="137096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latin typeface="Century Gothic"/>
              </a:rPr>
              <a:t>DP</a:t>
            </a:r>
            <a:endParaRPr lang="pt-BR" sz="1200">
              <a:latin typeface="Century Gothic" panose="020B0502020202020204" pitchFamily="34" charset="0"/>
            </a:endParaRPr>
          </a:p>
        </p:txBody>
      </p:sp>
      <p:sp>
        <p:nvSpPr>
          <p:cNvPr id="66" name="Retângulo Arredondado 65">
            <a:extLst>
              <a:ext uri="{FF2B5EF4-FFF2-40B4-BE49-F238E27FC236}">
                <a16:creationId xmlns:a16="http://schemas.microsoft.com/office/drawing/2014/main" id="{7AFE1494-2460-7A3E-331B-38D11E3FC56C}"/>
              </a:ext>
            </a:extLst>
          </p:cNvPr>
          <p:cNvSpPr/>
          <p:nvPr/>
        </p:nvSpPr>
        <p:spPr>
          <a:xfrm>
            <a:off x="6670329" y="2457243"/>
            <a:ext cx="1370964" cy="382636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latin typeface="Century Gothic"/>
              </a:rPr>
              <a:t>DP, AE, HU</a:t>
            </a:r>
          </a:p>
        </p:txBody>
      </p:sp>
      <p:sp>
        <p:nvSpPr>
          <p:cNvPr id="70" name="CaixaDeTexto 1">
            <a:extLst>
              <a:ext uri="{FF2B5EF4-FFF2-40B4-BE49-F238E27FC236}">
                <a16:creationId xmlns:a16="http://schemas.microsoft.com/office/drawing/2014/main" id="{6EBE8BB8-C731-F25D-E5BC-88E06EFD0909}"/>
              </a:ext>
            </a:extLst>
          </p:cNvPr>
          <p:cNvSpPr txBox="1"/>
          <p:nvPr/>
        </p:nvSpPr>
        <p:spPr>
          <a:xfrm>
            <a:off x="7699140" y="6175414"/>
            <a:ext cx="5532844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0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DP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: Data </a:t>
            </a:r>
            <a:r>
              <a:rPr lang="pt-B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Plataform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| </a:t>
            </a:r>
            <a:r>
              <a:rPr lang="pt-BR" sz="10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AE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Analytics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 </a:t>
            </a:r>
            <a:r>
              <a:rPr lang="pt-B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Engineering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 | </a:t>
            </a:r>
            <a:r>
              <a:rPr lang="pt-BR" sz="10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HU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: Heavy </a:t>
            </a:r>
            <a:r>
              <a:rPr lang="pt-BR" sz="10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Users</a:t>
            </a:r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 </a:t>
            </a:r>
            <a:endParaRPr lang="pt-BR" sz="10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5FFA2DC2-2B4E-80ED-E3E1-175BAC527328}"/>
              </a:ext>
            </a:extLst>
          </p:cNvPr>
          <p:cNvCxnSpPr>
            <a:cxnSpLocks/>
          </p:cNvCxnSpPr>
          <p:nvPr/>
        </p:nvCxnSpPr>
        <p:spPr>
          <a:xfrm>
            <a:off x="559911" y="5999279"/>
            <a:ext cx="110239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669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0BC311AB-77F8-D4D4-A683-CFEB1F1E419E}"/>
              </a:ext>
            </a:extLst>
          </p:cNvPr>
          <p:cNvGrpSpPr/>
          <p:nvPr/>
        </p:nvGrpSpPr>
        <p:grpSpPr>
          <a:xfrm>
            <a:off x="2855832" y="2385199"/>
            <a:ext cx="9336168" cy="1422400"/>
            <a:chOff x="1653780" y="1775599"/>
            <a:chExt cx="9336168" cy="1422400"/>
          </a:xfrm>
        </p:grpSpPr>
        <p:pic>
          <p:nvPicPr>
            <p:cNvPr id="12" name="Imagem 11" descr="Imagem em preto e branco&#10;&#10;Descrição gerada automaticamente">
              <a:extLst>
                <a:ext uri="{FF2B5EF4-FFF2-40B4-BE49-F238E27FC236}">
                  <a16:creationId xmlns:a16="http://schemas.microsoft.com/office/drawing/2014/main" id="{9914E81F-3F65-3AE8-602E-65900530F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780" y="1775599"/>
              <a:ext cx="1422400" cy="1422400"/>
            </a:xfrm>
            <a:prstGeom prst="rect">
              <a:avLst/>
            </a:prstGeom>
          </p:spPr>
        </p:pic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B2BD0A2A-3E68-300D-594A-A036BCE3FFB4}"/>
                </a:ext>
              </a:extLst>
            </p:cNvPr>
            <p:cNvSpPr txBox="1"/>
            <p:nvPr/>
          </p:nvSpPr>
          <p:spPr>
            <a:xfrm>
              <a:off x="3234048" y="2095500"/>
              <a:ext cx="77559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3000" b="1">
                  <a:solidFill>
                    <a:srgbClr val="4586BF"/>
                  </a:solidFill>
                  <a:latin typeface="Poppins" pitchFamily="2" charset="77"/>
                  <a:cs typeface="Poppins" pitchFamily="2" charset="77"/>
                </a:rPr>
                <a:t>Para saber mais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A2E6046-DC9B-93C6-EDCC-45F4A1DAF781}"/>
                </a:ext>
              </a:extLst>
            </p:cNvPr>
            <p:cNvSpPr txBox="1"/>
            <p:nvPr/>
          </p:nvSpPr>
          <p:spPr>
            <a:xfrm>
              <a:off x="3234048" y="2518603"/>
              <a:ext cx="5622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2000">
                  <a:solidFill>
                    <a:srgbClr val="C1C4C4"/>
                  </a:solidFill>
                  <a:latin typeface="Poppins" pitchFamily="2" charset="77"/>
                  <a:cs typeface="Poppins" pitchFamily="2" charset="77"/>
                </a:rPr>
                <a:t>Acesse a documentação completa </a:t>
              </a:r>
              <a:r>
                <a:rPr lang="pt-BR" sz="2000">
                  <a:solidFill>
                    <a:srgbClr val="4586BF"/>
                  </a:solidFill>
                  <a:latin typeface="Poppins" pitchFamily="2" charset="77"/>
                  <a:cs typeface="Poppins" pitchFamily="2" charset="77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aqui</a:t>
              </a:r>
              <a:r>
                <a:rPr lang="pt-BR" sz="2000">
                  <a:solidFill>
                    <a:srgbClr val="4586BF"/>
                  </a:solidFill>
                  <a:latin typeface="Poppins" pitchFamily="2" charset="77"/>
                  <a:cs typeface="Poppins" pitchFamily="2" charset="7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48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1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Desenho com traços pretos em fundo branco&#10;&#10;Descrição gerada automaticamente com confiança média">
            <a:extLst>
              <a:ext uri="{FF2B5EF4-FFF2-40B4-BE49-F238E27FC236}">
                <a16:creationId xmlns:a16="http://schemas.microsoft.com/office/drawing/2014/main" id="{54891A3B-6894-CA98-74AE-A30232ED11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0" r="20952" b="58990"/>
          <a:stretch/>
        </p:blipFill>
        <p:spPr>
          <a:xfrm>
            <a:off x="5135218" y="2353726"/>
            <a:ext cx="1921564" cy="69427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3C7C64B-3048-C83B-D950-5F52CE77663A}"/>
              </a:ext>
            </a:extLst>
          </p:cNvPr>
          <p:cNvSpPr txBox="1"/>
          <p:nvPr/>
        </p:nvSpPr>
        <p:spPr>
          <a:xfrm>
            <a:off x="4933399" y="3281773"/>
            <a:ext cx="2325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Obrigado!</a:t>
            </a:r>
            <a:r>
              <a:rPr lang="pt-BR" sz="3600" b="1">
                <a:solidFill>
                  <a:schemeClr val="bg1"/>
                </a:solidFill>
                <a:latin typeface="Century Gothic" panose="020B0502020202020204" pitchFamily="34" charset="0"/>
                <a:cs typeface="Poppins SemiBold" panose="00000700000000000000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33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7D28C85-6C38-E827-83EB-CA726CE72D7E}"/>
              </a:ext>
            </a:extLst>
          </p:cNvPr>
          <p:cNvSpPr/>
          <p:nvPr/>
        </p:nvSpPr>
        <p:spPr>
          <a:xfrm>
            <a:off x="3750086" y="3770376"/>
            <a:ext cx="1777972" cy="1687025"/>
          </a:xfrm>
          <a:prstGeom prst="ellipse">
            <a:avLst/>
          </a:prstGeom>
          <a:gradFill flip="none" rotWithShape="1">
            <a:gsLst>
              <a:gs pos="0">
                <a:srgbClr val="405F9C"/>
              </a:gs>
              <a:gs pos="48000">
                <a:srgbClr val="5580D4">
                  <a:alpha val="80000"/>
                </a:srgbClr>
              </a:gs>
              <a:gs pos="100000">
                <a:srgbClr val="6396F9">
                  <a:alpha val="29804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B12177-A00C-19BF-C4C0-6F0F9E863E17}"/>
              </a:ext>
            </a:extLst>
          </p:cNvPr>
          <p:cNvSpPr/>
          <p:nvPr/>
        </p:nvSpPr>
        <p:spPr>
          <a:xfrm>
            <a:off x="9203255" y="3770376"/>
            <a:ext cx="1777972" cy="1687025"/>
          </a:xfrm>
          <a:prstGeom prst="ellipse">
            <a:avLst/>
          </a:prstGeom>
          <a:gradFill flip="none" rotWithShape="1">
            <a:gsLst>
              <a:gs pos="0">
                <a:srgbClr val="485D6E"/>
              </a:gs>
              <a:gs pos="50000">
                <a:srgbClr val="799AB6">
                  <a:alpha val="67451"/>
                </a:srgbClr>
              </a:gs>
              <a:gs pos="100000">
                <a:srgbClr val="D7D7DD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D3EAE2-7646-97DF-3904-EC6FFDDC683B}"/>
              </a:ext>
            </a:extLst>
          </p:cNvPr>
          <p:cNvSpPr/>
          <p:nvPr/>
        </p:nvSpPr>
        <p:spPr>
          <a:xfrm>
            <a:off x="973132" y="3770376"/>
            <a:ext cx="1777972" cy="1687025"/>
          </a:xfrm>
          <a:prstGeom prst="ellipse">
            <a:avLst/>
          </a:prstGeom>
          <a:gradFill flip="none" rotWithShape="1">
            <a:gsLst>
              <a:gs pos="0">
                <a:srgbClr val="152951"/>
              </a:gs>
              <a:gs pos="48000">
                <a:srgbClr val="152951">
                  <a:alpha val="70196"/>
                </a:srgbClr>
              </a:gs>
              <a:gs pos="100000">
                <a:srgbClr val="8E9090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426FC6-34EC-DB84-5CEF-5EAFCB3964DB}"/>
              </a:ext>
            </a:extLst>
          </p:cNvPr>
          <p:cNvSpPr/>
          <p:nvPr/>
        </p:nvSpPr>
        <p:spPr>
          <a:xfrm>
            <a:off x="6460347" y="3770376"/>
            <a:ext cx="1777972" cy="1687025"/>
          </a:xfrm>
          <a:prstGeom prst="ellipse">
            <a:avLst/>
          </a:prstGeom>
          <a:gradFill flip="none" rotWithShape="1">
            <a:gsLst>
              <a:gs pos="0">
                <a:srgbClr val="264C6D"/>
              </a:gs>
              <a:gs pos="50000">
                <a:srgbClr val="4586BF"/>
              </a:gs>
              <a:gs pos="100000">
                <a:srgbClr val="53A9F3">
                  <a:alpha val="43137"/>
                </a:srgbClr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Forma&#10;&#10;Descrição gerada automaticamente com confiança baixa">
            <a:extLst>
              <a:ext uri="{FF2B5EF4-FFF2-40B4-BE49-F238E27FC236}">
                <a16:creationId xmlns:a16="http://schemas.microsoft.com/office/drawing/2014/main" id="{9E1CBB47-8640-A641-B27D-24AA7077BF4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70548" y="4047191"/>
            <a:ext cx="802190" cy="802190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AE753BBE-F7DF-716A-DD5B-117C225D985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32915" y="4072494"/>
            <a:ext cx="774068" cy="733112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BDF95969-A6F8-A7F0-1CB3-200DA1C04864}"/>
              </a:ext>
            </a:extLst>
          </p:cNvPr>
          <p:cNvGrpSpPr/>
          <p:nvPr/>
        </p:nvGrpSpPr>
        <p:grpSpPr>
          <a:xfrm>
            <a:off x="4103809" y="3961750"/>
            <a:ext cx="1121297" cy="995813"/>
            <a:chOff x="2983945" y="561256"/>
            <a:chExt cx="2540000" cy="2540000"/>
          </a:xfrm>
        </p:grpSpPr>
        <p:pic>
          <p:nvPicPr>
            <p:cNvPr id="10" name="Imagem 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AE9F9326-AADB-269E-9018-A02F57B6C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83945" y="561256"/>
              <a:ext cx="2540000" cy="2540000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8901960-CF07-0FD2-B0EB-D22B9CCD077E}"/>
                </a:ext>
              </a:extLst>
            </p:cNvPr>
            <p:cNvSpPr txBox="1"/>
            <p:nvPr/>
          </p:nvSpPr>
          <p:spPr>
            <a:xfrm>
              <a:off x="3713362" y="1601635"/>
              <a:ext cx="1653245" cy="628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85A3527-2601-8E80-E23D-6FDBF4C6F133}"/>
              </a:ext>
            </a:extLst>
          </p:cNvPr>
          <p:cNvSpPr txBox="1"/>
          <p:nvPr/>
        </p:nvSpPr>
        <p:spPr>
          <a:xfrm>
            <a:off x="1412365" y="4910339"/>
            <a:ext cx="9742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Landing</a:t>
            </a:r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7E8A479-F718-A6A4-FE16-0DA92947F1D1}"/>
              </a:ext>
            </a:extLst>
          </p:cNvPr>
          <p:cNvGrpSpPr/>
          <p:nvPr/>
        </p:nvGrpSpPr>
        <p:grpSpPr>
          <a:xfrm>
            <a:off x="1337527" y="3908893"/>
            <a:ext cx="1049125" cy="1078786"/>
            <a:chOff x="1302965" y="3572029"/>
            <a:chExt cx="1049125" cy="1078786"/>
          </a:xfrm>
        </p:grpSpPr>
        <p:pic>
          <p:nvPicPr>
            <p:cNvPr id="14" name="Imagem 1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7D0CB70-718C-C459-39EE-9BC8A0879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02965" y="3572029"/>
              <a:ext cx="1049125" cy="1078786"/>
            </a:xfrm>
            <a:prstGeom prst="rect">
              <a:avLst/>
            </a:prstGeom>
          </p:spPr>
        </p:pic>
        <p:pic>
          <p:nvPicPr>
            <p:cNvPr id="15" name="Imagem 1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A101F0F-9CD8-7FF0-FDB2-623E0C6A8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671627" y="3945145"/>
              <a:ext cx="345527" cy="355296"/>
            </a:xfrm>
            <a:prstGeom prst="rect">
              <a:avLst/>
            </a:prstGeom>
          </p:spPr>
        </p:pic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4F72635-D60D-DB1A-B2D7-5A3D263CEB95}"/>
              </a:ext>
            </a:extLst>
          </p:cNvPr>
          <p:cNvSpPr txBox="1"/>
          <p:nvPr/>
        </p:nvSpPr>
        <p:spPr>
          <a:xfrm>
            <a:off x="4398486" y="4910339"/>
            <a:ext cx="67178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Raw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4BC67E3-E334-2C43-7B55-F7B0ECEF80B9}"/>
              </a:ext>
            </a:extLst>
          </p:cNvPr>
          <p:cNvSpPr txBox="1"/>
          <p:nvPr/>
        </p:nvSpPr>
        <p:spPr>
          <a:xfrm>
            <a:off x="6952021" y="4910339"/>
            <a:ext cx="92437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Refined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F452B79-663D-4C3B-FBB4-322E8FB53F39}"/>
              </a:ext>
            </a:extLst>
          </p:cNvPr>
          <p:cNvSpPr txBox="1"/>
          <p:nvPr/>
        </p:nvSpPr>
        <p:spPr>
          <a:xfrm>
            <a:off x="9609835" y="4910339"/>
            <a:ext cx="10454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72A3CDD-092D-794A-B6E1-0ACEB6FD7DA9}"/>
              </a:ext>
            </a:extLst>
          </p:cNvPr>
          <p:cNvSpPr txBox="1"/>
          <p:nvPr/>
        </p:nvSpPr>
        <p:spPr>
          <a:xfrm>
            <a:off x="1706189" y="1236659"/>
            <a:ext cx="7755900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Camadas de dados</a:t>
            </a:r>
            <a:endParaRPr lang="pt-BR">
              <a:solidFill>
                <a:srgbClr val="4586BF"/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1D1B8C2-D4DE-4EEB-DEA1-6CEFA90AA59A}"/>
              </a:ext>
            </a:extLst>
          </p:cNvPr>
          <p:cNvSpPr txBox="1"/>
          <p:nvPr/>
        </p:nvSpPr>
        <p:spPr>
          <a:xfrm>
            <a:off x="732560" y="2285477"/>
            <a:ext cx="1072688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pt-BR">
                <a:solidFill>
                  <a:schemeClr val="bg2">
                    <a:lumMod val="75000"/>
                  </a:schemeClr>
                </a:solidFill>
                <a:latin typeface="Century Gothic" panose="020B0502020202020204" pitchFamily="34" charset="0"/>
                <a:ea typeface="+mn-lt"/>
                <a:cs typeface="Poppins"/>
              </a:rPr>
              <a:t>As camadas de dados são fundamentais para separar responsabilidades e gerenciar o ciclo de vida dos dados, garantindo regras claras, limites definidos, fluxo de dados controlado e acesso restrito. Isso assegura a governança e escalabilidade do ambiente. Na Arco, iremos utilizar as seguintes camadas:</a:t>
            </a:r>
            <a:endParaRPr lang="pt-BR">
              <a:solidFill>
                <a:schemeClr val="bg2">
                  <a:lumMod val="75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325AEE50-CCE3-130E-A38A-5A4F36811E18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8" y="1116106"/>
            <a:ext cx="754610" cy="7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2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19426FC6-34EC-DB84-5CEF-5EAFCB3964DB}"/>
              </a:ext>
            </a:extLst>
          </p:cNvPr>
          <p:cNvSpPr/>
          <p:nvPr/>
        </p:nvSpPr>
        <p:spPr>
          <a:xfrm>
            <a:off x="6738605" y="979243"/>
            <a:ext cx="913779" cy="3436384"/>
          </a:xfrm>
          <a:prstGeom prst="roundRect">
            <a:avLst/>
          </a:prstGeom>
          <a:gradFill flip="none" rotWithShape="1">
            <a:gsLst>
              <a:gs pos="0">
                <a:srgbClr val="4586BF"/>
              </a:gs>
              <a:gs pos="50000">
                <a:srgbClr val="4586BF">
                  <a:alpha val="74902"/>
                </a:srgbClr>
              </a:gs>
              <a:gs pos="100000">
                <a:srgbClr val="4586BF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27B12177-A00C-19BF-C4C0-6F0F9E863E17}"/>
              </a:ext>
            </a:extLst>
          </p:cNvPr>
          <p:cNvSpPr/>
          <p:nvPr/>
        </p:nvSpPr>
        <p:spPr>
          <a:xfrm>
            <a:off x="8478229" y="979243"/>
            <a:ext cx="913779" cy="3436384"/>
          </a:xfrm>
          <a:prstGeom prst="roundRect">
            <a:avLst/>
          </a:prstGeom>
          <a:gradFill flip="none" rotWithShape="1">
            <a:gsLst>
              <a:gs pos="0">
                <a:srgbClr val="799AB6"/>
              </a:gs>
              <a:gs pos="50000">
                <a:srgbClr val="799AB6">
                  <a:alpha val="74510"/>
                </a:srgbClr>
              </a:gs>
              <a:gs pos="100000">
                <a:srgbClr val="799AB6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AE753BBE-F7DF-716A-DD5B-117C225D985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88138" y="1187337"/>
            <a:ext cx="520643" cy="493095"/>
          </a:xfrm>
          <a:prstGeom prst="rect">
            <a:avLst/>
          </a:prstGeom>
        </p:spPr>
      </p:pic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A7D28C85-6C38-E827-83EB-CA726CE72D7E}"/>
              </a:ext>
            </a:extLst>
          </p:cNvPr>
          <p:cNvSpPr/>
          <p:nvPr/>
        </p:nvSpPr>
        <p:spPr>
          <a:xfrm>
            <a:off x="4992271" y="979239"/>
            <a:ext cx="913779" cy="3436388"/>
          </a:xfrm>
          <a:prstGeom prst="roundRect">
            <a:avLst/>
          </a:prstGeom>
          <a:gradFill flip="none" rotWithShape="1">
            <a:gsLst>
              <a:gs pos="0">
                <a:srgbClr val="405F9C"/>
              </a:gs>
              <a:gs pos="47000">
                <a:srgbClr val="405F9C">
                  <a:alpha val="74902"/>
                </a:srgbClr>
              </a:gs>
              <a:gs pos="100000">
                <a:srgbClr val="405F9C"/>
              </a:gs>
            </a:gsLst>
            <a:lin ang="16200000" scaled="1"/>
            <a:tileRect/>
          </a:gra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DF95969-A6F8-A7F0-1CB3-200DA1C04864}"/>
              </a:ext>
            </a:extLst>
          </p:cNvPr>
          <p:cNvGrpSpPr/>
          <p:nvPr/>
        </p:nvGrpSpPr>
        <p:grpSpPr>
          <a:xfrm>
            <a:off x="5122932" y="1079859"/>
            <a:ext cx="668487" cy="820405"/>
            <a:chOff x="3361411" y="-1574109"/>
            <a:chExt cx="1915474" cy="1915474"/>
          </a:xfrm>
        </p:grpSpPr>
        <p:pic>
          <p:nvPicPr>
            <p:cNvPr id="10" name="Imagem 9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AE9F9326-AADB-269E-9018-A02F57B6C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61411" y="-1574109"/>
              <a:ext cx="1915474" cy="1915474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8901960-CF07-0FD2-B0EB-D22B9CCD077E}"/>
                </a:ext>
              </a:extLst>
            </p:cNvPr>
            <p:cNvSpPr txBox="1"/>
            <p:nvPr/>
          </p:nvSpPr>
          <p:spPr>
            <a:xfrm>
              <a:off x="3747450" y="-806082"/>
              <a:ext cx="1522091" cy="5030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8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RAW</a:t>
              </a:r>
            </a:p>
          </p:txBody>
        </p:sp>
      </p:grp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50D3EAE2-7646-97DF-3904-EC6FFDDC683B}"/>
              </a:ext>
            </a:extLst>
          </p:cNvPr>
          <p:cNvSpPr/>
          <p:nvPr/>
        </p:nvSpPr>
        <p:spPr>
          <a:xfrm>
            <a:off x="3208632" y="1017848"/>
            <a:ext cx="913779" cy="3397779"/>
          </a:xfrm>
          <a:prstGeom prst="roundRect">
            <a:avLst/>
          </a:prstGeom>
          <a:gradFill flip="none" rotWithShape="1">
            <a:gsLst>
              <a:gs pos="0">
                <a:srgbClr val="152951"/>
              </a:gs>
              <a:gs pos="48000">
                <a:srgbClr val="152951">
                  <a:alpha val="74902"/>
                </a:srgbClr>
              </a:gs>
              <a:gs pos="100000">
                <a:srgbClr val="152951">
                  <a:alpha val="80392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F49A18B6-323E-86F2-1DA0-36919FF91B81}"/>
              </a:ext>
            </a:extLst>
          </p:cNvPr>
          <p:cNvGrpSpPr/>
          <p:nvPr/>
        </p:nvGrpSpPr>
        <p:grpSpPr>
          <a:xfrm>
            <a:off x="3262073" y="1079859"/>
            <a:ext cx="815650" cy="838200"/>
            <a:chOff x="2721214" y="1886703"/>
            <a:chExt cx="1057981" cy="1087892"/>
          </a:xfrm>
        </p:grpSpPr>
        <p:pic>
          <p:nvPicPr>
            <p:cNvPr id="14" name="Imagem 13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F7D0CB70-718C-C459-39EE-9BC8A0879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721214" y="1886703"/>
              <a:ext cx="1057981" cy="1087892"/>
            </a:xfrm>
            <a:prstGeom prst="rect">
              <a:avLst/>
            </a:prstGeom>
          </p:spPr>
        </p:pic>
        <p:pic>
          <p:nvPicPr>
            <p:cNvPr id="15" name="Imagem 1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A101F0F-9CD8-7FF0-FDB2-623E0C6A8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076251" y="2301539"/>
              <a:ext cx="348443" cy="358295"/>
            </a:xfrm>
            <a:prstGeom prst="rect">
              <a:avLst/>
            </a:prstGeom>
          </p:spPr>
        </p:pic>
      </p:grp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C126AEC-0C2F-CDC8-4F98-E963A859A428}"/>
              </a:ext>
            </a:extLst>
          </p:cNvPr>
          <p:cNvCxnSpPr/>
          <p:nvPr/>
        </p:nvCxnSpPr>
        <p:spPr>
          <a:xfrm>
            <a:off x="4150824" y="2534878"/>
            <a:ext cx="840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415E8951-6732-FA8A-3E7C-AB6674F28378}"/>
              </a:ext>
            </a:extLst>
          </p:cNvPr>
          <p:cNvCxnSpPr/>
          <p:nvPr/>
        </p:nvCxnSpPr>
        <p:spPr>
          <a:xfrm>
            <a:off x="5891019" y="2525710"/>
            <a:ext cx="840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2B1DDBD7-3273-6ABE-086D-E0874B9D4E42}"/>
              </a:ext>
            </a:extLst>
          </p:cNvPr>
          <p:cNvCxnSpPr/>
          <p:nvPr/>
        </p:nvCxnSpPr>
        <p:spPr>
          <a:xfrm>
            <a:off x="7650862" y="2534878"/>
            <a:ext cx="840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47" name="Imagem 46" descr="Ícone&#10;&#10;Descrição gerada automaticamente">
            <a:extLst>
              <a:ext uri="{FF2B5EF4-FFF2-40B4-BE49-F238E27FC236}">
                <a16:creationId xmlns:a16="http://schemas.microsoft.com/office/drawing/2014/main" id="{6A29DDA5-1FC6-188E-6986-8187C57E3F76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765" y="2067572"/>
            <a:ext cx="330461" cy="330461"/>
          </a:xfrm>
          <a:prstGeom prst="rect">
            <a:avLst/>
          </a:prstGeom>
        </p:spPr>
      </p:pic>
      <p:pic>
        <p:nvPicPr>
          <p:cNvPr id="48" name="Imagem 47" descr="Ícone&#10;&#10;Descrição gerada automaticamente">
            <a:extLst>
              <a:ext uri="{FF2B5EF4-FFF2-40B4-BE49-F238E27FC236}">
                <a16:creationId xmlns:a16="http://schemas.microsoft.com/office/drawing/2014/main" id="{CD8D13F3-94F6-1224-DDD0-3E80850CA390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089" y="2017296"/>
            <a:ext cx="330461" cy="330461"/>
          </a:xfrm>
          <a:prstGeom prst="rect">
            <a:avLst/>
          </a:prstGeom>
        </p:spPr>
      </p:pic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C3DA8E71-FBA9-A9AB-D69C-A1164A45A623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924" y="2049862"/>
            <a:ext cx="330461" cy="330461"/>
          </a:xfrm>
          <a:prstGeom prst="rect">
            <a:avLst/>
          </a:prstGeom>
        </p:spPr>
      </p:pic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BB28F5ED-E849-5BAD-DE85-2E40C2AC948C}"/>
              </a:ext>
            </a:extLst>
          </p:cNvPr>
          <p:cNvCxnSpPr>
            <a:cxnSpLocks/>
          </p:cNvCxnSpPr>
          <p:nvPr/>
        </p:nvCxnSpPr>
        <p:spPr>
          <a:xfrm>
            <a:off x="2233349" y="2537809"/>
            <a:ext cx="9752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52" name="Imagem 51" descr="Forma&#10;&#10;Descrição gerada automaticamente com confiança baixa">
            <a:extLst>
              <a:ext uri="{FF2B5EF4-FFF2-40B4-BE49-F238E27FC236}">
                <a16:creationId xmlns:a16="http://schemas.microsoft.com/office/drawing/2014/main" id="{95EB61E5-C167-D72A-E65E-61D07E15595E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67" y="1884707"/>
            <a:ext cx="520995" cy="520995"/>
          </a:xfrm>
          <a:prstGeom prst="rect">
            <a:avLst/>
          </a:prstGeom>
        </p:spPr>
      </p:pic>
      <p:pic>
        <p:nvPicPr>
          <p:cNvPr id="54" name="Imagem 53" descr="Forma&#10;&#10;Descrição gerada automaticamente com confiança baixa">
            <a:extLst>
              <a:ext uri="{FF2B5EF4-FFF2-40B4-BE49-F238E27FC236}">
                <a16:creationId xmlns:a16="http://schemas.microsoft.com/office/drawing/2014/main" id="{FE11D1C4-9779-6164-189C-8E072E880F4B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497" y="2094603"/>
            <a:ext cx="813673" cy="813673"/>
          </a:xfrm>
          <a:prstGeom prst="rect">
            <a:avLst/>
          </a:prstGeom>
        </p:spPr>
      </p:pic>
      <p:cxnSp>
        <p:nvCxnSpPr>
          <p:cNvPr id="57" name="Conector de Seta Reta 56">
            <a:extLst>
              <a:ext uri="{FF2B5EF4-FFF2-40B4-BE49-F238E27FC236}">
                <a16:creationId xmlns:a16="http://schemas.microsoft.com/office/drawing/2014/main" id="{830A9EB4-A645-14C3-F93B-5C8D1C8A98DB}"/>
              </a:ext>
            </a:extLst>
          </p:cNvPr>
          <p:cNvCxnSpPr/>
          <p:nvPr/>
        </p:nvCxnSpPr>
        <p:spPr>
          <a:xfrm>
            <a:off x="9392008" y="2534878"/>
            <a:ext cx="840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3" name="Retângulo Arredondado 62">
            <a:extLst>
              <a:ext uri="{FF2B5EF4-FFF2-40B4-BE49-F238E27FC236}">
                <a16:creationId xmlns:a16="http://schemas.microsoft.com/office/drawing/2014/main" id="{9AB8782F-F019-ED5C-802E-99BB9F680EDD}"/>
              </a:ext>
            </a:extLst>
          </p:cNvPr>
          <p:cNvSpPr/>
          <p:nvPr/>
        </p:nvSpPr>
        <p:spPr>
          <a:xfrm>
            <a:off x="6737083" y="4608928"/>
            <a:ext cx="913779" cy="447461"/>
          </a:xfrm>
          <a:prstGeom prst="roundRect">
            <a:avLst/>
          </a:prstGeom>
          <a:gradFill flip="none" rotWithShape="1">
            <a:gsLst>
              <a:gs pos="0">
                <a:srgbClr val="4586BF"/>
              </a:gs>
              <a:gs pos="100000">
                <a:srgbClr val="4586BF"/>
              </a:gs>
            </a:gsLst>
            <a:lin ang="162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1" name="Imagem 60" descr="Fundo preto com letras brancas&#10;&#10;Descrição gerada automaticamente">
            <a:extLst>
              <a:ext uri="{FF2B5EF4-FFF2-40B4-BE49-F238E27FC236}">
                <a16:creationId xmlns:a16="http://schemas.microsoft.com/office/drawing/2014/main" id="{A9A419E0-91CC-90E9-026E-5E17FA9A407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9657" y="2215963"/>
            <a:ext cx="1392914" cy="696457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32F3C-9968-CA77-25A7-F5B0779BD086}"/>
              </a:ext>
            </a:extLst>
          </p:cNvPr>
          <p:cNvSpPr txBox="1"/>
          <p:nvPr/>
        </p:nvSpPr>
        <p:spPr>
          <a:xfrm>
            <a:off x="6780264" y="4691475"/>
            <a:ext cx="909438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74" name="Retângulo Arredondado 73">
            <a:extLst>
              <a:ext uri="{FF2B5EF4-FFF2-40B4-BE49-F238E27FC236}">
                <a16:creationId xmlns:a16="http://schemas.microsoft.com/office/drawing/2014/main" id="{DF792251-2E77-2878-F70B-EEC31B63E367}"/>
              </a:ext>
            </a:extLst>
          </p:cNvPr>
          <p:cNvSpPr/>
          <p:nvPr/>
        </p:nvSpPr>
        <p:spPr>
          <a:xfrm>
            <a:off x="8452829" y="4608929"/>
            <a:ext cx="939179" cy="447460"/>
          </a:xfrm>
          <a:prstGeom prst="roundRect">
            <a:avLst/>
          </a:prstGeom>
          <a:gradFill flip="none" rotWithShape="1">
            <a:gsLst>
              <a:gs pos="0">
                <a:srgbClr val="799AB6"/>
              </a:gs>
              <a:gs pos="100000">
                <a:srgbClr val="799AB6">
                  <a:alpha val="67451"/>
                </a:srgbClr>
              </a:gs>
              <a:gs pos="100000">
                <a:srgbClr val="799AB6"/>
              </a:gs>
            </a:gsLst>
            <a:lin ang="16200000" scaled="1"/>
            <a:tileRect/>
          </a:gra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0" name="Conector Angulado 69">
            <a:extLst>
              <a:ext uri="{FF2B5EF4-FFF2-40B4-BE49-F238E27FC236}">
                <a16:creationId xmlns:a16="http://schemas.microsoft.com/office/drawing/2014/main" id="{8E591493-BF60-4AF3-29B6-4E0DE87DCECF}"/>
              </a:ext>
            </a:extLst>
          </p:cNvPr>
          <p:cNvCxnSpPr>
            <a:cxnSpLocks/>
            <a:endCxn id="63" idx="1"/>
          </p:cNvCxnSpPr>
          <p:nvPr/>
        </p:nvCxnSpPr>
        <p:spPr>
          <a:xfrm rot="16200000" flipH="1">
            <a:off x="5358675" y="3454251"/>
            <a:ext cx="2306950" cy="44986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C579145C-460B-BC78-8273-CAF0256C869F}"/>
              </a:ext>
            </a:extLst>
          </p:cNvPr>
          <p:cNvSpPr txBox="1"/>
          <p:nvPr/>
        </p:nvSpPr>
        <p:spPr>
          <a:xfrm>
            <a:off x="8530510" y="4691475"/>
            <a:ext cx="909438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cxnSp>
        <p:nvCxnSpPr>
          <p:cNvPr id="76" name="Conector Angulado 75">
            <a:extLst>
              <a:ext uri="{FF2B5EF4-FFF2-40B4-BE49-F238E27FC236}">
                <a16:creationId xmlns:a16="http://schemas.microsoft.com/office/drawing/2014/main" id="{08B0E842-75F8-3A0C-6425-06DC55766A70}"/>
              </a:ext>
            </a:extLst>
          </p:cNvPr>
          <p:cNvCxnSpPr>
            <a:cxnSpLocks/>
            <a:endCxn id="74" idx="1"/>
          </p:cNvCxnSpPr>
          <p:nvPr/>
        </p:nvCxnSpPr>
        <p:spPr>
          <a:xfrm rot="16200000" flipH="1">
            <a:off x="7109266" y="3489095"/>
            <a:ext cx="2297781" cy="389345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F1C80431-5419-C138-92A2-2B64222367A5}"/>
              </a:ext>
            </a:extLst>
          </p:cNvPr>
          <p:cNvSpPr txBox="1"/>
          <p:nvPr/>
        </p:nvSpPr>
        <p:spPr>
          <a:xfrm>
            <a:off x="3247352" y="2423009"/>
            <a:ext cx="909438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Landing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227F3402-9F5B-D29A-2A2E-6A6E3C030C2C}"/>
              </a:ext>
            </a:extLst>
          </p:cNvPr>
          <p:cNvSpPr txBox="1"/>
          <p:nvPr/>
        </p:nvSpPr>
        <p:spPr>
          <a:xfrm>
            <a:off x="5212225" y="2423009"/>
            <a:ext cx="909438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Raw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01E0FDEC-96AC-D0DF-AB82-39E88D065738}"/>
              </a:ext>
            </a:extLst>
          </p:cNvPr>
          <p:cNvSpPr txBox="1"/>
          <p:nvPr/>
        </p:nvSpPr>
        <p:spPr>
          <a:xfrm>
            <a:off x="6819829" y="2423009"/>
            <a:ext cx="909438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Refined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4E1ACC6E-E9D0-38B9-F180-74A64AE4A29B}"/>
              </a:ext>
            </a:extLst>
          </p:cNvPr>
          <p:cNvSpPr txBox="1"/>
          <p:nvPr/>
        </p:nvSpPr>
        <p:spPr>
          <a:xfrm>
            <a:off x="8514019" y="2423009"/>
            <a:ext cx="909438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pic>
        <p:nvPicPr>
          <p:cNvPr id="95" name="Imagem 94" descr="Ícone&#10;&#10;Descrição gerada automaticamente">
            <a:extLst>
              <a:ext uri="{FF2B5EF4-FFF2-40B4-BE49-F238E27FC236}">
                <a16:creationId xmlns:a16="http://schemas.microsoft.com/office/drawing/2014/main" id="{07CA3660-59DF-8F04-A00B-24F948F180B7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9364" y="5994518"/>
            <a:ext cx="240846" cy="240846"/>
          </a:xfrm>
          <a:prstGeom prst="rect">
            <a:avLst/>
          </a:prstGeom>
        </p:spPr>
      </p:pic>
      <p:pic>
        <p:nvPicPr>
          <p:cNvPr id="96" name="Imagem 95" descr="Forma&#10;&#10;Descrição gerada automaticamente com confiança baixa">
            <a:extLst>
              <a:ext uri="{FF2B5EF4-FFF2-40B4-BE49-F238E27FC236}">
                <a16:creationId xmlns:a16="http://schemas.microsoft.com/office/drawing/2014/main" id="{3E91BCA0-E98B-F2F7-3BD5-A1F3EF7215F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1988" y="5437629"/>
            <a:ext cx="435597" cy="435597"/>
          </a:xfrm>
          <a:prstGeom prst="rect">
            <a:avLst/>
          </a:prstGeom>
        </p:spPr>
      </p:pic>
      <p:sp>
        <p:nvSpPr>
          <p:cNvPr id="97" name="CaixaDeTexto 96">
            <a:extLst>
              <a:ext uri="{FF2B5EF4-FFF2-40B4-BE49-F238E27FC236}">
                <a16:creationId xmlns:a16="http://schemas.microsoft.com/office/drawing/2014/main" id="{A675A1DB-1C0A-C8EE-4276-D05D797BA41E}"/>
              </a:ext>
            </a:extLst>
          </p:cNvPr>
          <p:cNvSpPr txBox="1"/>
          <p:nvPr/>
        </p:nvSpPr>
        <p:spPr>
          <a:xfrm>
            <a:off x="10845617" y="5609721"/>
            <a:ext cx="9094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Ingestão</a:t>
            </a:r>
          </a:p>
        </p:txBody>
      </p:sp>
      <p:sp>
        <p:nvSpPr>
          <p:cNvPr id="98" name="CaixaDeTexto 97">
            <a:extLst>
              <a:ext uri="{FF2B5EF4-FFF2-40B4-BE49-F238E27FC236}">
                <a16:creationId xmlns:a16="http://schemas.microsoft.com/office/drawing/2014/main" id="{179134D7-BF86-0ECF-6E57-95A8829F8E89}"/>
              </a:ext>
            </a:extLst>
          </p:cNvPr>
          <p:cNvSpPr txBox="1"/>
          <p:nvPr/>
        </p:nvSpPr>
        <p:spPr>
          <a:xfrm>
            <a:off x="10832917" y="5994518"/>
            <a:ext cx="15017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0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Transformação</a:t>
            </a:r>
          </a:p>
        </p:txBody>
      </p:sp>
      <p:sp>
        <p:nvSpPr>
          <p:cNvPr id="99" name="CaixaDeTexto 98">
            <a:extLst>
              <a:ext uri="{FF2B5EF4-FFF2-40B4-BE49-F238E27FC236}">
                <a16:creationId xmlns:a16="http://schemas.microsoft.com/office/drawing/2014/main" id="{A391D5BB-2D70-D01C-FF62-78FE9F753994}"/>
              </a:ext>
            </a:extLst>
          </p:cNvPr>
          <p:cNvSpPr txBox="1"/>
          <p:nvPr/>
        </p:nvSpPr>
        <p:spPr>
          <a:xfrm>
            <a:off x="926759" y="3008404"/>
            <a:ext cx="148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Fontes de dados</a:t>
            </a: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77F56169-91B1-E6B4-3D80-8FC2E349B52B}"/>
              </a:ext>
            </a:extLst>
          </p:cNvPr>
          <p:cNvSpPr txBox="1"/>
          <p:nvPr/>
        </p:nvSpPr>
        <p:spPr>
          <a:xfrm>
            <a:off x="10291604" y="3031340"/>
            <a:ext cx="14872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BI Tools</a:t>
            </a:r>
          </a:p>
        </p:txBody>
      </p:sp>
      <p:sp>
        <p:nvSpPr>
          <p:cNvPr id="101" name="Retângulo Arredondado 100">
            <a:extLst>
              <a:ext uri="{FF2B5EF4-FFF2-40B4-BE49-F238E27FC236}">
                <a16:creationId xmlns:a16="http://schemas.microsoft.com/office/drawing/2014/main" id="{1F601D99-AA0F-3DCE-BAE0-5790993FF606}"/>
              </a:ext>
            </a:extLst>
          </p:cNvPr>
          <p:cNvSpPr/>
          <p:nvPr/>
        </p:nvSpPr>
        <p:spPr>
          <a:xfrm>
            <a:off x="2975040" y="5816206"/>
            <a:ext cx="3145978" cy="54548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Data Platform</a:t>
            </a:r>
            <a:endParaRPr lang="pt-BR" sz="1200" dirty="0" err="1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103" name="Retângulo Arredondado 102">
            <a:extLst>
              <a:ext uri="{FF2B5EF4-FFF2-40B4-BE49-F238E27FC236}">
                <a16:creationId xmlns:a16="http://schemas.microsoft.com/office/drawing/2014/main" id="{CC2BE27E-0578-3B79-584B-01B3355B3093}"/>
              </a:ext>
            </a:extLst>
          </p:cNvPr>
          <p:cNvSpPr/>
          <p:nvPr/>
        </p:nvSpPr>
        <p:spPr>
          <a:xfrm>
            <a:off x="6485456" y="5816206"/>
            <a:ext cx="3145978" cy="54547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Analytics  Engineering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F8FA764-0D5C-3FDE-4A53-2E626E4FE997}"/>
              </a:ext>
            </a:extLst>
          </p:cNvPr>
          <p:cNvSpPr txBox="1"/>
          <p:nvPr/>
        </p:nvSpPr>
        <p:spPr>
          <a:xfrm>
            <a:off x="3111810" y="423297"/>
            <a:ext cx="1390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Dados brutos como na fonte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BA3D46FD-F5CF-F143-0A40-40277C40685F}"/>
              </a:ext>
            </a:extLst>
          </p:cNvPr>
          <p:cNvSpPr txBox="1"/>
          <p:nvPr/>
        </p:nvSpPr>
        <p:spPr>
          <a:xfrm>
            <a:off x="4752417" y="285944"/>
            <a:ext cx="197996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Dados semelhantes a fonte com limpezas simples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A41EFEB0-D6EA-D504-99A0-8E4BE592F8C8}"/>
              </a:ext>
            </a:extLst>
          </p:cNvPr>
          <p:cNvSpPr txBox="1"/>
          <p:nvPr/>
        </p:nvSpPr>
        <p:spPr>
          <a:xfrm>
            <a:off x="6662872" y="423297"/>
            <a:ext cx="1555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Dados refinados e unificados</a:t>
            </a: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E5601538-C140-7E9D-01DB-6D313BF9C562}"/>
              </a:ext>
            </a:extLst>
          </p:cNvPr>
          <p:cNvSpPr txBox="1"/>
          <p:nvPr/>
        </p:nvSpPr>
        <p:spPr>
          <a:xfrm>
            <a:off x="8455089" y="403880"/>
            <a:ext cx="17485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Dados </a:t>
            </a:r>
          </a:p>
          <a:p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estratégicos</a:t>
            </a:r>
          </a:p>
        </p:txBody>
      </p:sp>
      <p:cxnSp>
        <p:nvCxnSpPr>
          <p:cNvPr id="120" name="Conector de Seta Reta 119">
            <a:extLst>
              <a:ext uri="{FF2B5EF4-FFF2-40B4-BE49-F238E27FC236}">
                <a16:creationId xmlns:a16="http://schemas.microsoft.com/office/drawing/2014/main" id="{0E941393-7238-4D3A-7E37-6A53E47A6732}"/>
              </a:ext>
            </a:extLst>
          </p:cNvPr>
          <p:cNvCxnSpPr>
            <a:cxnSpLocks/>
            <a:stCxn id="63" idx="0"/>
            <a:endCxn id="6" idx="2"/>
          </p:cNvCxnSpPr>
          <p:nvPr/>
        </p:nvCxnSpPr>
        <p:spPr>
          <a:xfrm flipV="1">
            <a:off x="7193973" y="4415627"/>
            <a:ext cx="1522" cy="1933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6" name="Conector de Seta Reta 145">
            <a:extLst>
              <a:ext uri="{FF2B5EF4-FFF2-40B4-BE49-F238E27FC236}">
                <a16:creationId xmlns:a16="http://schemas.microsoft.com/office/drawing/2014/main" id="{60891F00-5633-9BC0-7776-9426B17F1CDD}"/>
              </a:ext>
            </a:extLst>
          </p:cNvPr>
          <p:cNvCxnSpPr>
            <a:cxnSpLocks/>
          </p:cNvCxnSpPr>
          <p:nvPr/>
        </p:nvCxnSpPr>
        <p:spPr>
          <a:xfrm flipV="1">
            <a:off x="8935639" y="4415623"/>
            <a:ext cx="0" cy="19330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50" name="Imagem 149" descr="Forma&#10;&#10;Descrição gerada automaticamente com confiança baixa">
            <a:extLst>
              <a:ext uri="{FF2B5EF4-FFF2-40B4-BE49-F238E27FC236}">
                <a16:creationId xmlns:a16="http://schemas.microsoft.com/office/drawing/2014/main" id="{C50B8917-4F39-5254-8368-5E2ABD9C8811}"/>
              </a:ext>
            </a:extLst>
          </p:cNvPr>
          <p:cNvPicPr>
            <a:picLocks noChangeAspect="1"/>
          </p:cNvPicPr>
          <p:nvPr/>
        </p:nvPicPr>
        <p:blipFill>
          <a:blip r:embed="rId1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33832" y="1180283"/>
            <a:ext cx="520281" cy="520281"/>
          </a:xfrm>
          <a:prstGeom prst="rect">
            <a:avLst/>
          </a:prstGeom>
        </p:spPr>
      </p:pic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6C1408A6-A5F5-DFE8-E355-501EF0CD69DB}"/>
              </a:ext>
            </a:extLst>
          </p:cNvPr>
          <p:cNvSpPr txBox="1"/>
          <p:nvPr/>
        </p:nvSpPr>
        <p:spPr>
          <a:xfrm>
            <a:off x="896692" y="3294332"/>
            <a:ext cx="16856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Banco de dados</a:t>
            </a:r>
          </a:p>
        </p:txBody>
      </p:sp>
      <p:sp>
        <p:nvSpPr>
          <p:cNvPr id="2" name="Retângulo Arredondado 1">
            <a:extLst>
              <a:ext uri="{FF2B5EF4-FFF2-40B4-BE49-F238E27FC236}">
                <a16:creationId xmlns:a16="http://schemas.microsoft.com/office/drawing/2014/main" id="{5EB6E232-64D7-1D53-2BD5-9E4D39A4B629}"/>
              </a:ext>
            </a:extLst>
          </p:cNvPr>
          <p:cNvSpPr/>
          <p:nvPr/>
        </p:nvSpPr>
        <p:spPr>
          <a:xfrm>
            <a:off x="896693" y="5832162"/>
            <a:ext cx="1863176" cy="54548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Produto, Engenharia e Negócio</a:t>
            </a:r>
          </a:p>
        </p:txBody>
      </p: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45348BD1-F95E-ACDA-0A70-377C2746A9F8}"/>
              </a:ext>
            </a:extLst>
          </p:cNvPr>
          <p:cNvGrpSpPr/>
          <p:nvPr/>
        </p:nvGrpSpPr>
        <p:grpSpPr>
          <a:xfrm>
            <a:off x="2899853" y="5418301"/>
            <a:ext cx="3215019" cy="170702"/>
            <a:chOff x="2570669" y="5352500"/>
            <a:chExt cx="3215019" cy="170702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984BA7CA-7401-9A72-00CD-C57D4C3FA8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669" y="5438037"/>
              <a:ext cx="321501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7D7167F-10F1-5123-6AFC-E2EE9534C4EA}"/>
                </a:ext>
              </a:extLst>
            </p:cNvPr>
            <p:cNvCxnSpPr>
              <a:cxnSpLocks/>
            </p:cNvCxnSpPr>
            <p:nvPr/>
          </p:nvCxnSpPr>
          <p:spPr>
            <a:xfrm>
              <a:off x="2572748" y="5352500"/>
              <a:ext cx="0" cy="1662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F56F415B-C3E3-BC00-8839-8A378FE69683}"/>
                </a:ext>
              </a:extLst>
            </p:cNvPr>
            <p:cNvCxnSpPr>
              <a:cxnSpLocks/>
            </p:cNvCxnSpPr>
            <p:nvPr/>
          </p:nvCxnSpPr>
          <p:spPr>
            <a:xfrm>
              <a:off x="5785688" y="5352500"/>
              <a:ext cx="0" cy="1707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59CC983D-BE35-3636-48C8-1CA6FC37DDA4}"/>
              </a:ext>
            </a:extLst>
          </p:cNvPr>
          <p:cNvSpPr txBox="1"/>
          <p:nvPr/>
        </p:nvSpPr>
        <p:spPr>
          <a:xfrm>
            <a:off x="3976105" y="5223819"/>
            <a:ext cx="1243650" cy="246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Voltado a fonte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18DF377-CA86-A39B-02D3-735309C3AB31}"/>
              </a:ext>
            </a:extLst>
          </p:cNvPr>
          <p:cNvSpPr txBox="1"/>
          <p:nvPr/>
        </p:nvSpPr>
        <p:spPr>
          <a:xfrm>
            <a:off x="7422102" y="5234280"/>
            <a:ext cx="24920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Voltado ao negócio</a:t>
            </a:r>
          </a:p>
        </p:txBody>
      </p: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CBEB82D7-FB30-60B3-CF49-1DB414A3031D}"/>
              </a:ext>
            </a:extLst>
          </p:cNvPr>
          <p:cNvGrpSpPr/>
          <p:nvPr/>
        </p:nvGrpSpPr>
        <p:grpSpPr>
          <a:xfrm>
            <a:off x="6463358" y="5418301"/>
            <a:ext cx="3215019" cy="170702"/>
            <a:chOff x="2570669" y="5352500"/>
            <a:chExt cx="3215019" cy="170702"/>
          </a:xfrm>
        </p:grpSpPr>
        <p:cxnSp>
          <p:nvCxnSpPr>
            <p:cNvPr id="62" name="Conector Reto 61">
              <a:extLst>
                <a:ext uri="{FF2B5EF4-FFF2-40B4-BE49-F238E27FC236}">
                  <a16:creationId xmlns:a16="http://schemas.microsoft.com/office/drawing/2014/main" id="{9555B908-1B09-7B86-1D8C-8D012C32A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70669" y="5438037"/>
              <a:ext cx="3215019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3C408C17-9E3B-27AE-0AA7-E696EE8717E0}"/>
                </a:ext>
              </a:extLst>
            </p:cNvPr>
            <p:cNvCxnSpPr>
              <a:cxnSpLocks/>
            </p:cNvCxnSpPr>
            <p:nvPr/>
          </p:nvCxnSpPr>
          <p:spPr>
            <a:xfrm>
              <a:off x="2572748" y="5352500"/>
              <a:ext cx="0" cy="16621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ACFEB168-0DD5-31C1-4A7E-94CE7A26B70E}"/>
                </a:ext>
              </a:extLst>
            </p:cNvPr>
            <p:cNvCxnSpPr>
              <a:cxnSpLocks/>
            </p:cNvCxnSpPr>
            <p:nvPr/>
          </p:nvCxnSpPr>
          <p:spPr>
            <a:xfrm>
              <a:off x="5785688" y="5352500"/>
              <a:ext cx="0" cy="170702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3025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Arredondado 3">
            <a:extLst>
              <a:ext uri="{FF2B5EF4-FFF2-40B4-BE49-F238E27FC236}">
                <a16:creationId xmlns:a16="http://schemas.microsoft.com/office/drawing/2014/main" id="{429E9052-6239-FF3A-8FEC-C637141CE1B6}"/>
              </a:ext>
            </a:extLst>
          </p:cNvPr>
          <p:cNvSpPr/>
          <p:nvPr/>
        </p:nvSpPr>
        <p:spPr>
          <a:xfrm>
            <a:off x="1129771" y="3421354"/>
            <a:ext cx="10523652" cy="1342491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0">
                <a:srgbClr val="F0F0F0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E8C3447-BD68-7384-FABD-E7EFB589F073}"/>
              </a:ext>
            </a:extLst>
          </p:cNvPr>
          <p:cNvSpPr/>
          <p:nvPr/>
        </p:nvSpPr>
        <p:spPr>
          <a:xfrm>
            <a:off x="618831" y="3395128"/>
            <a:ext cx="1461242" cy="13628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9331FEA4-7FBC-CBEF-9827-07D504E51A9F}"/>
              </a:ext>
            </a:extLst>
          </p:cNvPr>
          <p:cNvSpPr/>
          <p:nvPr/>
        </p:nvSpPr>
        <p:spPr>
          <a:xfrm>
            <a:off x="1129771" y="1884570"/>
            <a:ext cx="10523652" cy="1342491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0">
                <a:srgbClr val="F0F0F0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810FD75-842A-4D52-3071-8C04618DA185}"/>
              </a:ext>
            </a:extLst>
          </p:cNvPr>
          <p:cNvSpPr/>
          <p:nvPr/>
        </p:nvSpPr>
        <p:spPr>
          <a:xfrm>
            <a:off x="618831" y="1840760"/>
            <a:ext cx="1461242" cy="13628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3" name="Retângulo Arredondado 2">
            <a:extLst>
              <a:ext uri="{FF2B5EF4-FFF2-40B4-BE49-F238E27FC236}">
                <a16:creationId xmlns:a16="http://schemas.microsoft.com/office/drawing/2014/main" id="{8FC4339F-4722-749E-ED4D-2178C4126F2E}"/>
              </a:ext>
            </a:extLst>
          </p:cNvPr>
          <p:cNvSpPr/>
          <p:nvPr/>
        </p:nvSpPr>
        <p:spPr>
          <a:xfrm>
            <a:off x="1129771" y="4952312"/>
            <a:ext cx="10523652" cy="1342491"/>
          </a:xfrm>
          <a:prstGeom prst="round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0">
                <a:srgbClr val="F0F0F0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2A77B61-35D8-8793-748C-D3A0F782AEDF}"/>
              </a:ext>
            </a:extLst>
          </p:cNvPr>
          <p:cNvSpPr/>
          <p:nvPr/>
        </p:nvSpPr>
        <p:spPr>
          <a:xfrm>
            <a:off x="657707" y="4958139"/>
            <a:ext cx="1461242" cy="1362891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CFB1DA04-39ED-F998-B423-ACFB7CFF95CD}"/>
              </a:ext>
            </a:extLst>
          </p:cNvPr>
          <p:cNvSpPr/>
          <p:nvPr/>
        </p:nvSpPr>
        <p:spPr>
          <a:xfrm>
            <a:off x="1129771" y="359245"/>
            <a:ext cx="10523652" cy="1342491"/>
          </a:xfrm>
          <a:prstGeom prst="roundRect">
            <a:avLst/>
          </a:prstGeom>
          <a:gradFill>
            <a:gsLst>
              <a:gs pos="0">
                <a:srgbClr val="F0F0F0"/>
              </a:gs>
              <a:gs pos="100000">
                <a:schemeClr val="bg1">
                  <a:lumMod val="9500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F95234EE-BDD6-B35D-086A-3CA24DB29BEC}"/>
              </a:ext>
            </a:extLst>
          </p:cNvPr>
          <p:cNvSpPr/>
          <p:nvPr/>
        </p:nvSpPr>
        <p:spPr>
          <a:xfrm>
            <a:off x="642324" y="359246"/>
            <a:ext cx="1461242" cy="1362891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738C9C2-9FC7-4376-A89C-C0647B6682F7}"/>
              </a:ext>
            </a:extLst>
          </p:cNvPr>
          <p:cNvSpPr txBox="1"/>
          <p:nvPr/>
        </p:nvSpPr>
        <p:spPr>
          <a:xfrm>
            <a:off x="954674" y="1230740"/>
            <a:ext cx="862233" cy="282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Landing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C023F85-D70A-48FB-501B-EC403A8B1AAE}"/>
              </a:ext>
            </a:extLst>
          </p:cNvPr>
          <p:cNvSpPr/>
          <p:nvPr/>
        </p:nvSpPr>
        <p:spPr>
          <a:xfrm>
            <a:off x="642324" y="359246"/>
            <a:ext cx="1461242" cy="1362891"/>
          </a:xfrm>
          <a:prstGeom prst="ellipse">
            <a:avLst/>
          </a:prstGeom>
          <a:gradFill flip="none" rotWithShape="1">
            <a:gsLst>
              <a:gs pos="0">
                <a:srgbClr val="152951"/>
              </a:gs>
              <a:gs pos="48000">
                <a:srgbClr val="152951">
                  <a:alpha val="70588"/>
                </a:srgbClr>
              </a:gs>
              <a:gs pos="100000">
                <a:srgbClr val="8E9090">
                  <a:alpha val="80392"/>
                </a:srgbClr>
              </a:gs>
            </a:gsLst>
            <a:lin ang="16200000" scaled="1"/>
            <a:tileRect/>
          </a:gra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pt-BR"/>
          </a:p>
        </p:txBody>
      </p:sp>
      <p:pic>
        <p:nvPicPr>
          <p:cNvPr id="12" name="Imagem 11" descr="Forma&#10;&#10;Descrição gerada automaticamente com confiança baixa">
            <a:extLst>
              <a:ext uri="{FF2B5EF4-FFF2-40B4-BE49-F238E27FC236}">
                <a16:creationId xmlns:a16="http://schemas.microsoft.com/office/drawing/2014/main" id="{1788FF86-8F21-FD61-6F27-EF4B0163B6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674" y="482009"/>
            <a:ext cx="862233" cy="804484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B9456C31-8813-75F6-887C-F7B06393759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4769" y="780018"/>
            <a:ext cx="283975" cy="264955"/>
          </a:xfrm>
          <a:prstGeom prst="rect">
            <a:avLst/>
          </a:prstGeom>
        </p:spPr>
      </p:pic>
      <p:grpSp>
        <p:nvGrpSpPr>
          <p:cNvPr id="36" name="Agrupar 35">
            <a:extLst>
              <a:ext uri="{FF2B5EF4-FFF2-40B4-BE49-F238E27FC236}">
                <a16:creationId xmlns:a16="http://schemas.microsoft.com/office/drawing/2014/main" id="{33882AD7-7BD0-FDA4-36F6-BE2E5BBF17B4}"/>
              </a:ext>
            </a:extLst>
          </p:cNvPr>
          <p:cNvGrpSpPr/>
          <p:nvPr/>
        </p:nvGrpSpPr>
        <p:grpSpPr>
          <a:xfrm>
            <a:off x="637402" y="1854974"/>
            <a:ext cx="1461242" cy="1362891"/>
            <a:chOff x="608858" y="1866987"/>
            <a:chExt cx="1461242" cy="136289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35FCA0A-AD78-47BB-E3AD-33E3CABBE6C2}"/>
                </a:ext>
              </a:extLst>
            </p:cNvPr>
            <p:cNvSpPr/>
            <p:nvPr/>
          </p:nvSpPr>
          <p:spPr>
            <a:xfrm>
              <a:off x="608858" y="1866987"/>
              <a:ext cx="1461242" cy="1362891"/>
            </a:xfrm>
            <a:prstGeom prst="ellipse">
              <a:avLst/>
            </a:prstGeom>
            <a:gradFill flip="none" rotWithShape="1">
              <a:gsLst>
                <a:gs pos="0">
                  <a:srgbClr val="405F9C"/>
                </a:gs>
                <a:gs pos="48000">
                  <a:srgbClr val="5580D4">
                    <a:alpha val="80000"/>
                  </a:srgbClr>
                </a:gs>
                <a:gs pos="100000">
                  <a:srgbClr val="405F9C">
                    <a:alpha val="37255"/>
                  </a:srgbClr>
                </a:gs>
              </a:gsLst>
              <a:lin ang="16200000" scaled="1"/>
              <a:tileRect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BR"/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C1C176D4-59ED-E9EF-A839-5A11EFE38666}"/>
                </a:ext>
              </a:extLst>
            </p:cNvPr>
            <p:cNvGrpSpPr/>
            <p:nvPr/>
          </p:nvGrpSpPr>
          <p:grpSpPr>
            <a:xfrm>
              <a:off x="914701" y="2019257"/>
              <a:ext cx="856423" cy="804484"/>
              <a:chOff x="3053955" y="632137"/>
              <a:chExt cx="2360502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F14DC73A-EF0C-F1AF-C0AC-2A10B5BF10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053955" y="632137"/>
                <a:ext cx="2360502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AE472733-2ED6-F8D9-5844-675E3D4EC0DE}"/>
                  </a:ext>
                </a:extLst>
              </p:cNvPr>
              <p:cNvSpPr txBox="1"/>
              <p:nvPr/>
            </p:nvSpPr>
            <p:spPr>
              <a:xfrm>
                <a:off x="3589458" y="1673375"/>
                <a:ext cx="1375399" cy="780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sz="1000" b="1">
                    <a:solidFill>
                      <a:schemeClr val="bg1"/>
                    </a:solidFill>
                  </a:rPr>
                  <a:t>RAW</a:t>
                </a:r>
              </a:p>
            </p:txBody>
          </p:sp>
        </p:grp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D9EF2CE9-0AA7-404E-6DB7-F9FF13C944A3}"/>
                </a:ext>
              </a:extLst>
            </p:cNvPr>
            <p:cNvSpPr txBox="1"/>
            <p:nvPr/>
          </p:nvSpPr>
          <p:spPr>
            <a:xfrm>
              <a:off x="1061327" y="2748553"/>
              <a:ext cx="576250" cy="28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5ACC1CC4-9F27-2122-EE94-599662EC0894}"/>
              </a:ext>
            </a:extLst>
          </p:cNvPr>
          <p:cNvGrpSpPr/>
          <p:nvPr/>
        </p:nvGrpSpPr>
        <p:grpSpPr>
          <a:xfrm>
            <a:off x="618831" y="3395128"/>
            <a:ext cx="1461242" cy="1362891"/>
            <a:chOff x="618831" y="3660171"/>
            <a:chExt cx="1461242" cy="136289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AB6E13F-349E-6545-28CF-427D9BC7BCAA}"/>
                </a:ext>
              </a:extLst>
            </p:cNvPr>
            <p:cNvSpPr/>
            <p:nvPr/>
          </p:nvSpPr>
          <p:spPr>
            <a:xfrm>
              <a:off x="618831" y="3660171"/>
              <a:ext cx="1461242" cy="1362891"/>
            </a:xfrm>
            <a:prstGeom prst="ellipse">
              <a:avLst/>
            </a:prstGeom>
            <a:gradFill flip="none" rotWithShape="1">
              <a:gsLst>
                <a:gs pos="0">
                  <a:srgbClr val="264C6D"/>
                </a:gs>
                <a:gs pos="50000">
                  <a:srgbClr val="4586BF"/>
                </a:gs>
                <a:gs pos="100000">
                  <a:srgbClr val="4586BF">
                    <a:alpha val="59608"/>
                  </a:srgbClr>
                </a:gs>
              </a:gsLst>
              <a:lin ang="16200000" scaled="1"/>
              <a:tileRect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BR"/>
            </a:p>
          </p:txBody>
        </p:sp>
        <p:pic>
          <p:nvPicPr>
            <p:cNvPr id="22" name="Imagem 2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4AA8E67-30D5-B6A1-12A2-004BB78EE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3068" y="3927917"/>
              <a:ext cx="589910" cy="598218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B5B70461-AA82-0527-4F69-AD81071F4582}"/>
                </a:ext>
              </a:extLst>
            </p:cNvPr>
            <p:cNvSpPr txBox="1"/>
            <p:nvPr/>
          </p:nvSpPr>
          <p:spPr>
            <a:xfrm>
              <a:off x="961115" y="4541737"/>
              <a:ext cx="856365" cy="28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FA2E6850-656F-59E0-0CB0-B4926ACED01F}"/>
              </a:ext>
            </a:extLst>
          </p:cNvPr>
          <p:cNvGrpSpPr/>
          <p:nvPr/>
        </p:nvGrpSpPr>
        <p:grpSpPr>
          <a:xfrm>
            <a:off x="671222" y="4958139"/>
            <a:ext cx="1461242" cy="1362891"/>
            <a:chOff x="671222" y="5223182"/>
            <a:chExt cx="1461242" cy="136289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418A190-BA98-D53C-E10A-A0A9488A0A8D}"/>
                </a:ext>
              </a:extLst>
            </p:cNvPr>
            <p:cNvSpPr/>
            <p:nvPr/>
          </p:nvSpPr>
          <p:spPr>
            <a:xfrm>
              <a:off x="671222" y="5223182"/>
              <a:ext cx="1461242" cy="1362891"/>
            </a:xfrm>
            <a:prstGeom prst="ellipse">
              <a:avLst/>
            </a:prstGeom>
            <a:gradFill flip="none" rotWithShape="1">
              <a:gsLst>
                <a:gs pos="0">
                  <a:srgbClr val="485D6E"/>
                </a:gs>
                <a:gs pos="50000">
                  <a:srgbClr val="799AB6">
                    <a:alpha val="67451"/>
                  </a:srgbClr>
                </a:gs>
                <a:gs pos="100000">
                  <a:srgbClr val="00206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pt-BR"/>
            </a:p>
          </p:txBody>
        </p:sp>
        <p:pic>
          <p:nvPicPr>
            <p:cNvPr id="26" name="Imagem 25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3156AFF1-9E68-9AE4-3854-6C848893F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43741" y="5490928"/>
              <a:ext cx="576579" cy="546705"/>
            </a:xfrm>
            <a:prstGeom prst="rect">
              <a:avLst/>
            </a:prstGeom>
          </p:spPr>
        </p:pic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6D6A7F8C-C157-C970-80BB-CB106F6FE2ED}"/>
                </a:ext>
              </a:extLst>
            </p:cNvPr>
            <p:cNvSpPr txBox="1"/>
            <p:nvPr/>
          </p:nvSpPr>
          <p:spPr>
            <a:xfrm>
              <a:off x="947124" y="6102841"/>
              <a:ext cx="909438" cy="2823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sz="1200" b="1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AB3F4630-3B84-15F4-0CEE-61FF71CE7240}"/>
              </a:ext>
            </a:extLst>
          </p:cNvPr>
          <p:cNvSpPr txBox="1"/>
          <p:nvPr/>
        </p:nvSpPr>
        <p:spPr>
          <a:xfrm>
            <a:off x="990280" y="1192810"/>
            <a:ext cx="1128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2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Landing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E664DFE9-A2F1-F43F-17C9-07AF1987EC3C}"/>
              </a:ext>
            </a:extLst>
          </p:cNvPr>
          <p:cNvSpPr txBox="1"/>
          <p:nvPr/>
        </p:nvSpPr>
        <p:spPr>
          <a:xfrm>
            <a:off x="2215806" y="597568"/>
            <a:ext cx="908266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Camada que serve como ponto de entrada no ambiente de dados para informações provenientes de fontes variadas, como bancos de dados e APIs. Os dados são mantidos exatamente iguais a fonte sem transformações.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C05754F-62B9-CA78-5315-D5F6DFED22E4}"/>
              </a:ext>
            </a:extLst>
          </p:cNvPr>
          <p:cNvSpPr txBox="1"/>
          <p:nvPr/>
        </p:nvSpPr>
        <p:spPr>
          <a:xfrm>
            <a:off x="2215806" y="2109662"/>
            <a:ext cx="908266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Armazena os dados brutos vindos da camada Landing, já ajustados e otimizados para facilitar a modelagem de dados. Aqui são realizadas apenas pequenas padronizações e limpezas simples, como retirada de espaços e tratamento de datas.</a:t>
            </a:r>
            <a:endParaRPr lang="pt-BR" sz="16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EBBDA30-CAD8-96B9-FAF2-3FD0FCBD033B}"/>
              </a:ext>
            </a:extLst>
          </p:cNvPr>
          <p:cNvSpPr txBox="1"/>
          <p:nvPr/>
        </p:nvSpPr>
        <p:spPr>
          <a:xfrm>
            <a:off x="2215806" y="3629721"/>
            <a:ext cx="90826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 pitchFamily="2" charset="77"/>
              </a:rPr>
              <a:t>Transforma os dados da camada Raw, refinando-os para formar uma visão unificada de processos específicos. Por exemplo, um pedido de várias fontes como Protheus, Oracle, SAP é consolidado nesta camada em uma única tabela.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5E2CB8EE-AFA5-9196-8B96-D5BA17E24732}"/>
              </a:ext>
            </a:extLst>
          </p:cNvPr>
          <p:cNvSpPr txBox="1"/>
          <p:nvPr/>
        </p:nvSpPr>
        <p:spPr>
          <a:xfrm>
            <a:off x="2215806" y="5098418"/>
            <a:ext cx="9082660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Utiliza os dados refinados da camada Refined para transformá-los em informações estratégicas, desenvolvendo KPIs e </a:t>
            </a:r>
            <a:r>
              <a:rPr lang="pt-BR" sz="1600" err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OKRs</a:t>
            </a:r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 que apoiam decisões e melhoram processos operacionais. Como exemplo temos a tabela de esteira de pedidos contendo as regras de negócio aplicadas.</a:t>
            </a:r>
          </a:p>
        </p:txBody>
      </p:sp>
    </p:spTree>
    <p:extLst>
      <p:ext uri="{BB962C8B-B14F-4D97-AF65-F5344CB8AC3E}">
        <p14:creationId xmlns:p14="http://schemas.microsoft.com/office/powerpoint/2010/main" val="85543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tângulo 26">
            <a:extLst>
              <a:ext uri="{FF2B5EF4-FFF2-40B4-BE49-F238E27FC236}">
                <a16:creationId xmlns:a16="http://schemas.microsoft.com/office/drawing/2014/main" id="{AAB838AB-AA34-CF1F-8CD0-670B929B0FCD}"/>
              </a:ext>
            </a:extLst>
          </p:cNvPr>
          <p:cNvSpPr/>
          <p:nvPr/>
        </p:nvSpPr>
        <p:spPr>
          <a:xfrm>
            <a:off x="400953" y="3754671"/>
            <a:ext cx="11060987" cy="776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B8687CF-BB44-8625-5456-9170FAC03A3D}"/>
              </a:ext>
            </a:extLst>
          </p:cNvPr>
          <p:cNvSpPr/>
          <p:nvPr/>
        </p:nvSpPr>
        <p:spPr>
          <a:xfrm>
            <a:off x="410576" y="2200626"/>
            <a:ext cx="11060987" cy="7762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Century Gothic" panose="020B0502020202020204" pitchFamily="34" charset="0"/>
            </a:endParaRPr>
          </a:p>
        </p:txBody>
      </p:sp>
      <p:sp>
        <p:nvSpPr>
          <p:cNvPr id="9" name="CaixaDeTexto 1">
            <a:extLst>
              <a:ext uri="{FF2B5EF4-FFF2-40B4-BE49-F238E27FC236}">
                <a16:creationId xmlns:a16="http://schemas.microsoft.com/office/drawing/2014/main" id="{71B967FC-965C-C00A-52A6-210B066064A3}"/>
              </a:ext>
            </a:extLst>
          </p:cNvPr>
          <p:cNvSpPr txBox="1"/>
          <p:nvPr/>
        </p:nvSpPr>
        <p:spPr>
          <a:xfrm>
            <a:off x="438284" y="2386512"/>
            <a:ext cx="587909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Apresenta a segmentação de tabela </a:t>
            </a:r>
            <a:r>
              <a:rPr lang="pt-BR" sz="12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current:</a:t>
            </a:r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 contendo apenas o estado atual dos dados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A9EF6C2-5932-C86C-0CC5-141195B20153}"/>
              </a:ext>
            </a:extLst>
          </p:cNvPr>
          <p:cNvSpPr txBox="1"/>
          <p:nvPr/>
        </p:nvSpPr>
        <p:spPr>
          <a:xfrm>
            <a:off x="437991" y="4530925"/>
            <a:ext cx="5879387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2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/>
            </a:endParaRPr>
          </a:p>
          <a:p>
            <a:pPr algn="just"/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Contém subcamada </a:t>
            </a:r>
            <a:r>
              <a:rPr lang="pt-BR" sz="12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staging</a:t>
            </a:r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 para auxiliar na construção de dados, com acesso restrito a equipes específicas.</a:t>
            </a:r>
          </a:p>
          <a:p>
            <a:pPr algn="just"/>
            <a:endParaRPr lang="pt-BR" sz="12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BA76382-19FF-489D-0B2D-908D8017102B}"/>
              </a:ext>
            </a:extLst>
          </p:cNvPr>
          <p:cNvSpPr txBox="1"/>
          <p:nvPr/>
        </p:nvSpPr>
        <p:spPr>
          <a:xfrm>
            <a:off x="437991" y="3760471"/>
            <a:ext cx="58793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sz="12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/>
            </a:endParaRPr>
          </a:p>
          <a:p>
            <a:pPr algn="just"/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Apresenta  as segmentação de tabela </a:t>
            </a:r>
            <a:r>
              <a:rPr lang="pt-BR" sz="12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timeline: </a:t>
            </a:r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contendo o histórico de alterações ao longo do tempo do dado.</a:t>
            </a:r>
            <a:endParaRPr lang="pt-BR" sz="15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7D3A026D-8796-3AC5-32C4-75E6D7C52F1A}"/>
              </a:ext>
            </a:extLst>
          </p:cNvPr>
          <p:cNvGrpSpPr/>
          <p:nvPr/>
        </p:nvGrpSpPr>
        <p:grpSpPr>
          <a:xfrm>
            <a:off x="6640748" y="889345"/>
            <a:ext cx="1058392" cy="952904"/>
            <a:chOff x="2983947" y="632137"/>
            <a:chExt cx="2540000" cy="2540000"/>
          </a:xfrm>
        </p:grpSpPr>
        <p:pic>
          <p:nvPicPr>
            <p:cNvPr id="15" name="Imagem 14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EA7AF9FC-9C57-8387-DF98-901804E0A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983947" y="632137"/>
              <a:ext cx="2540000" cy="25400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6322834C-BF50-4787-D464-F5745BBF8341}"/>
                </a:ext>
              </a:extLst>
            </p:cNvPr>
            <p:cNvSpPr txBox="1"/>
            <p:nvPr/>
          </p:nvSpPr>
          <p:spPr>
            <a:xfrm>
              <a:off x="3706449" y="1698925"/>
              <a:ext cx="1192698" cy="656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b="1">
                  <a:solidFill>
                    <a:schemeClr val="accent4">
                      <a:lumMod val="75000"/>
                    </a:schemeClr>
                  </a:solidFill>
                  <a:latin typeface="Century Gothic" panose="020B0502020202020204" pitchFamily="34" charset="0"/>
                </a:rPr>
                <a:t>RAW</a:t>
              </a:r>
            </a:p>
          </p:txBody>
        </p:sp>
      </p:grpSp>
      <p:pic>
        <p:nvPicPr>
          <p:cNvPr id="20" name="Imagem 19" descr="Forma&#10;&#10;Descrição gerada automaticamente com confiança baixa">
            <a:extLst>
              <a:ext uri="{FF2B5EF4-FFF2-40B4-BE49-F238E27FC236}">
                <a16:creationId xmlns:a16="http://schemas.microsoft.com/office/drawing/2014/main" id="{D95FB579-FB10-DAC0-F13F-B9FCDC046F2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81532" y="967449"/>
            <a:ext cx="626874" cy="746617"/>
          </a:xfrm>
          <a:prstGeom prst="rect">
            <a:avLst/>
          </a:prstGeom>
        </p:spPr>
      </p:pic>
      <p:pic>
        <p:nvPicPr>
          <p:cNvPr id="22" name="Imagem 21" descr="Forma&#10;&#10;Descrição gerada automaticamente com confiança baixa">
            <a:extLst>
              <a:ext uri="{FF2B5EF4-FFF2-40B4-BE49-F238E27FC236}">
                <a16:creationId xmlns:a16="http://schemas.microsoft.com/office/drawing/2014/main" id="{C598DA75-6E4D-5F36-EB15-B613C879252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27849" y="1019481"/>
            <a:ext cx="740468" cy="70820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EBC788D3-F850-923A-9635-7D83945E9C09}"/>
              </a:ext>
            </a:extLst>
          </p:cNvPr>
          <p:cNvSpPr txBox="1"/>
          <p:nvPr/>
        </p:nvSpPr>
        <p:spPr>
          <a:xfrm>
            <a:off x="1425720" y="1071275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Segmentações</a:t>
            </a:r>
            <a:r>
              <a:rPr lang="pt-BR" sz="2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 </a:t>
            </a: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Tabelas e Subcamadas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pic>
        <p:nvPicPr>
          <p:cNvPr id="18" name="Imagem 17" descr="Forma&#10;&#10;Descrição gerada automaticamente com confiança baixa">
            <a:extLst>
              <a:ext uri="{FF2B5EF4-FFF2-40B4-BE49-F238E27FC236}">
                <a16:creationId xmlns:a16="http://schemas.microsoft.com/office/drawing/2014/main" id="{1E738BE3-BF09-7C31-278F-FA73B416E7D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90" y="3939095"/>
            <a:ext cx="387148" cy="387148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4F19BC0E-4612-B3E2-BAB3-65C17FFF86F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5" y="2363154"/>
            <a:ext cx="387148" cy="387148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FAD4F377-61B5-0D72-4D88-4730F064679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28" y="3939095"/>
            <a:ext cx="387148" cy="387148"/>
          </a:xfrm>
          <a:prstGeom prst="rect">
            <a:avLst/>
          </a:prstGeom>
        </p:spPr>
      </p:pic>
      <p:pic>
        <p:nvPicPr>
          <p:cNvPr id="23" name="Imagem 22" descr="Forma&#10;&#10;Descrição gerada automaticamente com confiança baixa">
            <a:extLst>
              <a:ext uri="{FF2B5EF4-FFF2-40B4-BE49-F238E27FC236}">
                <a16:creationId xmlns:a16="http://schemas.microsoft.com/office/drawing/2014/main" id="{6948099B-1572-6C3D-2E1B-78CEC82B035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90" y="4746340"/>
            <a:ext cx="387148" cy="387148"/>
          </a:xfrm>
          <a:prstGeom prst="rect">
            <a:avLst/>
          </a:prstGeom>
        </p:spPr>
      </p:pic>
      <p:pic>
        <p:nvPicPr>
          <p:cNvPr id="24" name="Imagem 23" descr="Forma&#10;&#10;Descrição gerada automaticamente com confiança baixa">
            <a:extLst>
              <a:ext uri="{FF2B5EF4-FFF2-40B4-BE49-F238E27FC236}">
                <a16:creationId xmlns:a16="http://schemas.microsoft.com/office/drawing/2014/main" id="{3F17C790-DE98-D777-B4E4-52081A593E80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28" y="4746340"/>
            <a:ext cx="387148" cy="387148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8AC8AF-9CC5-0078-00DF-7165DDF26EF5}"/>
              </a:ext>
            </a:extLst>
          </p:cNvPr>
          <p:cNvSpPr txBox="1"/>
          <p:nvPr/>
        </p:nvSpPr>
        <p:spPr>
          <a:xfrm>
            <a:off x="6927618" y="1779446"/>
            <a:ext cx="6218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Raw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29D8651-30D9-E5CE-FDCC-2B24B6AFD927}"/>
              </a:ext>
            </a:extLst>
          </p:cNvPr>
          <p:cNvSpPr txBox="1"/>
          <p:nvPr/>
        </p:nvSpPr>
        <p:spPr>
          <a:xfrm>
            <a:off x="8260470" y="1779446"/>
            <a:ext cx="959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Refined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AA0F042-C410-55BE-9A93-22A548E923DA}"/>
              </a:ext>
            </a:extLst>
          </p:cNvPr>
          <p:cNvSpPr txBox="1"/>
          <p:nvPr/>
        </p:nvSpPr>
        <p:spPr>
          <a:xfrm>
            <a:off x="9627849" y="1779446"/>
            <a:ext cx="9591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Business</a:t>
            </a:r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2E240586-0CDC-965E-B4CE-CC80DB2B235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59" y="1148993"/>
            <a:ext cx="728368" cy="703842"/>
          </a:xfrm>
          <a:prstGeom prst="rect">
            <a:avLst/>
          </a:prstGeom>
        </p:spPr>
      </p:pic>
      <p:sp>
        <p:nvSpPr>
          <p:cNvPr id="11" name="CaixaDeTexto 1">
            <a:extLst>
              <a:ext uri="{FF2B5EF4-FFF2-40B4-BE49-F238E27FC236}">
                <a16:creationId xmlns:a16="http://schemas.microsoft.com/office/drawing/2014/main" id="{7940AA50-A1EC-5026-8225-951D7ED29E6F}"/>
              </a:ext>
            </a:extLst>
          </p:cNvPr>
          <p:cNvSpPr txBox="1"/>
          <p:nvPr/>
        </p:nvSpPr>
        <p:spPr>
          <a:xfrm>
            <a:off x="438284" y="3042905"/>
            <a:ext cx="58790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Apresenta a segmentação de tabela </a:t>
            </a:r>
            <a:r>
              <a:rPr lang="pt-BR" sz="12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event: </a:t>
            </a:r>
            <a:r>
              <a:rPr lang="pt-BR" sz="12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contendo a estrutura de logs, registrando todas as alterações que um dado sofreu desde o início da replicação.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Segoe UI"/>
            </a:endParaRPr>
          </a:p>
        </p:txBody>
      </p:sp>
      <p:pic>
        <p:nvPicPr>
          <p:cNvPr id="33" name="Imagem 32" descr="Forma&#10;&#10;Descrição gerada automaticamente com confiança baixa">
            <a:extLst>
              <a:ext uri="{FF2B5EF4-FFF2-40B4-BE49-F238E27FC236}">
                <a16:creationId xmlns:a16="http://schemas.microsoft.com/office/drawing/2014/main" id="{0759C9B0-ACD0-EACF-7123-198B2B02DBC6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390" y="2363154"/>
            <a:ext cx="387148" cy="387148"/>
          </a:xfrm>
          <a:prstGeom prst="rect">
            <a:avLst/>
          </a:prstGeom>
        </p:spPr>
      </p:pic>
      <p:pic>
        <p:nvPicPr>
          <p:cNvPr id="34" name="Imagem 33" descr="Forma&#10;&#10;Descrição gerada automaticamente com confiança baixa">
            <a:extLst>
              <a:ext uri="{FF2B5EF4-FFF2-40B4-BE49-F238E27FC236}">
                <a16:creationId xmlns:a16="http://schemas.microsoft.com/office/drawing/2014/main" id="{C5BD21E3-37C7-9ABA-31CB-C2B40DCEAA2B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28" y="2363154"/>
            <a:ext cx="387148" cy="387148"/>
          </a:xfrm>
          <a:prstGeom prst="rect">
            <a:avLst/>
          </a:prstGeom>
        </p:spPr>
      </p:pic>
      <p:pic>
        <p:nvPicPr>
          <p:cNvPr id="35" name="Imagem 34" descr="Forma&#10;&#10;Descrição gerada automaticamente com confiança baixa">
            <a:extLst>
              <a:ext uri="{FF2B5EF4-FFF2-40B4-BE49-F238E27FC236}">
                <a16:creationId xmlns:a16="http://schemas.microsoft.com/office/drawing/2014/main" id="{87908712-ACFA-BC38-40DA-B293AD41B2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725" y="3154919"/>
            <a:ext cx="387148" cy="387148"/>
          </a:xfrm>
          <a:prstGeom prst="rect">
            <a:avLst/>
          </a:prstGeom>
        </p:spPr>
      </p:pic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6DDD669F-3871-027C-2B96-38345DAF004D}"/>
              </a:ext>
            </a:extLst>
          </p:cNvPr>
          <p:cNvCxnSpPr>
            <a:cxnSpLocks/>
          </p:cNvCxnSpPr>
          <p:nvPr/>
        </p:nvCxnSpPr>
        <p:spPr>
          <a:xfrm>
            <a:off x="437991" y="5328719"/>
            <a:ext cx="1102394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AF2BEF6-C358-710A-3C05-CF93A0AAFBDD}"/>
              </a:ext>
            </a:extLst>
          </p:cNvPr>
          <p:cNvSpPr txBox="1"/>
          <p:nvPr/>
        </p:nvSpPr>
        <p:spPr>
          <a:xfrm>
            <a:off x="987155" y="5676511"/>
            <a:ext cx="58793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20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Poppins"/>
              </a:rPr>
              <a:t>Obs.: A camada </a:t>
            </a:r>
            <a:r>
              <a:rPr lang="pt-BR" sz="1200" b="1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Poppins"/>
              </a:rPr>
              <a:t>Landing</a:t>
            </a:r>
            <a:r>
              <a:rPr lang="pt-BR" sz="1200" i="1">
                <a:solidFill>
                  <a:schemeClr val="bg1">
                    <a:lumMod val="75000"/>
                  </a:schemeClr>
                </a:solidFill>
                <a:latin typeface="Century Gothic" panose="020B0502020202020204" pitchFamily="34" charset="0"/>
                <a:cs typeface="Poppins"/>
              </a:rPr>
              <a:t> não aparece aqui pois não apresenta nenhum tipo de segmentação, mantendo os dados brutos como na fonte</a:t>
            </a:r>
            <a:endParaRPr lang="pt-BR" sz="1500" i="1">
              <a:solidFill>
                <a:schemeClr val="bg1">
                  <a:lumMod val="7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pic>
        <p:nvPicPr>
          <p:cNvPr id="42" name="Imagem 41" descr="Ícone&#10;&#10;Descrição gerada automaticamente">
            <a:extLst>
              <a:ext uri="{FF2B5EF4-FFF2-40B4-BE49-F238E27FC236}">
                <a16:creationId xmlns:a16="http://schemas.microsoft.com/office/drawing/2014/main" id="{4C635949-82CD-BB7A-3B3A-F21A0791E616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82" y="5595843"/>
            <a:ext cx="563873" cy="56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65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89948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accent4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8C0BBF2-7D86-955F-0A1B-E8654A59B931}"/>
              </a:ext>
            </a:extLst>
          </p:cNvPr>
          <p:cNvSpPr txBox="1"/>
          <p:nvPr/>
        </p:nvSpPr>
        <p:spPr>
          <a:xfrm>
            <a:off x="1328184" y="4754847"/>
            <a:ext cx="941835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Com intuito de facilitar o entendimento das camadas, vamos mostrar o exemplo de uma tabela de </a:t>
            </a:r>
            <a:r>
              <a:rPr lang="pt-BR"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pedidos</a:t>
            </a:r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, desde de o momento de sua chegada até a última camada.</a:t>
            </a:r>
          </a:p>
        </p:txBody>
      </p:sp>
    </p:spTree>
    <p:extLst>
      <p:ext uri="{BB962C8B-B14F-4D97-AF65-F5344CB8AC3E}">
        <p14:creationId xmlns:p14="http://schemas.microsoft.com/office/powerpoint/2010/main" val="19032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89948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8C0BBF2-7D86-955F-0A1B-E8654A59B931}"/>
              </a:ext>
            </a:extLst>
          </p:cNvPr>
          <p:cNvSpPr txBox="1"/>
          <p:nvPr/>
        </p:nvSpPr>
        <p:spPr>
          <a:xfrm>
            <a:off x="1344226" y="4620770"/>
            <a:ext cx="941835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Aqui temos as tabelas de pedidos do ERP Protheus (ZZ2) das marcas SAS e SAE.</a:t>
            </a:r>
          </a:p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Nessa camada elas permanecerão com os dados brutos como na fonte, sem nenhuma transformação.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707EE4-26BF-EAEF-7365-32B70EA9A3F4}"/>
              </a:ext>
            </a:extLst>
          </p:cNvPr>
          <p:cNvSpPr txBox="1"/>
          <p:nvPr/>
        </p:nvSpPr>
        <p:spPr>
          <a:xfrm>
            <a:off x="1882470" y="3893308"/>
            <a:ext cx="1752542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500" b="1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Landing</a:t>
            </a:r>
            <a:endParaRPr lang="pt-BR" sz="2500" b="1">
              <a:solidFill>
                <a:srgbClr val="405F9C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" name="Divisa 2">
            <a:extLst>
              <a:ext uri="{FF2B5EF4-FFF2-40B4-BE49-F238E27FC236}">
                <a16:creationId xmlns:a16="http://schemas.microsoft.com/office/drawing/2014/main" id="{FE458E73-AC68-24D7-D32A-1FF0D7A6D7FE}"/>
              </a:ext>
            </a:extLst>
          </p:cNvPr>
          <p:cNvSpPr/>
          <p:nvPr/>
        </p:nvSpPr>
        <p:spPr>
          <a:xfrm>
            <a:off x="1634266" y="3966310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Divisa 3">
            <a:extLst>
              <a:ext uri="{FF2B5EF4-FFF2-40B4-BE49-F238E27FC236}">
                <a16:creationId xmlns:a16="http://schemas.microsoft.com/office/drawing/2014/main" id="{27BB18D4-7248-7EB7-4F31-ED342A641420}"/>
              </a:ext>
            </a:extLst>
          </p:cNvPr>
          <p:cNvSpPr/>
          <p:nvPr/>
        </p:nvSpPr>
        <p:spPr>
          <a:xfrm>
            <a:off x="1446057" y="3966309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871D0-6A46-A5A2-7DD5-CB19546477E4}"/>
              </a:ext>
            </a:extLst>
          </p:cNvPr>
          <p:cNvSpPr txBox="1"/>
          <p:nvPr/>
        </p:nvSpPr>
        <p:spPr>
          <a:xfrm>
            <a:off x="1344226" y="5506506"/>
            <a:ext cx="856480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b="1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SAS</a:t>
            </a:r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arco-data-lake</a:t>
            </a:r>
            <a:r>
              <a:rPr lang="pt-BR" sz="1400">
                <a:solidFill>
                  <a:srgbClr val="405F9C"/>
                </a:solidFill>
                <a:latin typeface="Century Gothic"/>
                <a:cs typeface="Poppins"/>
              </a:rPr>
              <a:t>.</a:t>
            </a:r>
            <a:r>
              <a:rPr lang="pt-BR" sz="1400">
                <a:solidFill>
                  <a:srgbClr val="4586BF"/>
                </a:solidFill>
                <a:latin typeface="Century Gothic"/>
                <a:cs typeface="Poppins"/>
              </a:rPr>
              <a:t>landing__protheus_prod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/>
                <a:ea typeface="+mn-lt"/>
                <a:cs typeface="Poppins"/>
              </a:rPr>
              <a:t>db_PROTHEUS_PROD_dbo_ZZ2010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 </a:t>
            </a:r>
            <a:endParaRPr lang="pt-BR">
              <a:solidFill>
                <a:schemeClr val="tx1">
                  <a:lumMod val="50000"/>
                  <a:lumOff val="50000"/>
                </a:schemeClr>
              </a:solidFill>
              <a:cs typeface="Segoe UI"/>
            </a:endParaRPr>
          </a:p>
          <a:p>
            <a:pPr algn="just"/>
            <a:r>
              <a:rPr lang="pt-BR" sz="1400" b="1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SAE</a:t>
            </a:r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arco-data-lake.</a:t>
            </a:r>
            <a:r>
              <a:rPr lang="pt-BR" sz="1400">
                <a:solidFill>
                  <a:srgbClr val="4586BF"/>
                </a:solidFill>
                <a:latin typeface="Century Gothic"/>
                <a:cs typeface="Poppins"/>
              </a:rPr>
              <a:t>landing__protheus_prod.</a:t>
            </a:r>
            <a:r>
              <a:rPr lang="pt-BR" sz="1400">
                <a:solidFill>
                  <a:schemeClr val="accent2"/>
                </a:solidFill>
                <a:latin typeface="Century Gothic"/>
                <a:cs typeface="Poppins"/>
              </a:rPr>
              <a:t>db_PROTHEUS_PROD_dbo_ZZ2030</a:t>
            </a:r>
            <a:r>
              <a:rPr lang="pt-BR" sz="1400">
                <a:solidFill>
                  <a:schemeClr val="accent4">
                    <a:lumMod val="75000"/>
                  </a:schemeClr>
                </a:solidFill>
                <a:latin typeface="Century Gothic"/>
                <a:cs typeface="Poppins"/>
              </a:rPr>
              <a:t> </a:t>
            </a:r>
            <a:endParaRPr lang="pt-BR" sz="1400">
              <a:solidFill>
                <a:schemeClr val="accent4">
                  <a:lumMod val="75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0A828899-17BB-BD04-BD4E-7EBBBB2AF50B}"/>
              </a:ext>
            </a:extLst>
          </p:cNvPr>
          <p:cNvSpPr/>
          <p:nvPr/>
        </p:nvSpPr>
        <p:spPr>
          <a:xfrm>
            <a:off x="9823093" y="5427246"/>
            <a:ext cx="173900" cy="1443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07075E-2EFA-6406-0574-7393A79D79EE}"/>
              </a:ext>
            </a:extLst>
          </p:cNvPr>
          <p:cNvSpPr txBox="1"/>
          <p:nvPr/>
        </p:nvSpPr>
        <p:spPr>
          <a:xfrm>
            <a:off x="9996993" y="5353250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Projeto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57975E83-5ABE-1422-2765-15F5A7B63096}"/>
              </a:ext>
            </a:extLst>
          </p:cNvPr>
          <p:cNvSpPr/>
          <p:nvPr/>
        </p:nvSpPr>
        <p:spPr>
          <a:xfrm>
            <a:off x="9823093" y="5666271"/>
            <a:ext cx="173900" cy="144396"/>
          </a:xfrm>
          <a:prstGeom prst="rect">
            <a:avLst/>
          </a:prstGeom>
          <a:solidFill>
            <a:srgbClr val="405F9C"/>
          </a:solidFill>
          <a:ln>
            <a:solidFill>
              <a:srgbClr val="4586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E52211CD-E98F-6C2B-E6D9-C2FF5239A42B}"/>
              </a:ext>
            </a:extLst>
          </p:cNvPr>
          <p:cNvSpPr txBox="1"/>
          <p:nvPr/>
        </p:nvSpPr>
        <p:spPr>
          <a:xfrm>
            <a:off x="9996993" y="559227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Dataset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101388F8-8ADB-EE0E-274A-C272BB423267}"/>
              </a:ext>
            </a:extLst>
          </p:cNvPr>
          <p:cNvSpPr/>
          <p:nvPr/>
        </p:nvSpPr>
        <p:spPr>
          <a:xfrm>
            <a:off x="9817556" y="5929533"/>
            <a:ext cx="173900" cy="144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224CEF92-ED6D-04F1-200D-4181EBE4C4BD}"/>
              </a:ext>
            </a:extLst>
          </p:cNvPr>
          <p:cNvSpPr txBox="1"/>
          <p:nvPr/>
        </p:nvSpPr>
        <p:spPr>
          <a:xfrm>
            <a:off x="9991456" y="585553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84189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99184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 bright="70000" contrast="-70000"/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8C0BBF2-7D86-955F-0A1B-E8654A59B931}"/>
              </a:ext>
            </a:extLst>
          </p:cNvPr>
          <p:cNvSpPr txBox="1"/>
          <p:nvPr/>
        </p:nvSpPr>
        <p:spPr>
          <a:xfrm>
            <a:off x="1328184" y="4449968"/>
            <a:ext cx="9418351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Aqui permaneceremos ainda com os dados bem semelhantes a fontes, fazendo apenas algumas limpezas bem simples como retirada de espaços. Também teremos aqui as separações </a:t>
            </a:r>
            <a:r>
              <a:rPr lang="pt-BR"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current</a:t>
            </a:r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 e </a:t>
            </a:r>
            <a:r>
              <a:rPr lang="pt-BR"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event.</a:t>
            </a:r>
            <a:endParaRPr lang="pt-BR" sz="160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  <a:cs typeface="Poppin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707EE4-26BF-EAEF-7365-32B70EA9A3F4}"/>
              </a:ext>
            </a:extLst>
          </p:cNvPr>
          <p:cNvSpPr txBox="1"/>
          <p:nvPr/>
        </p:nvSpPr>
        <p:spPr>
          <a:xfrm>
            <a:off x="1882470" y="3893308"/>
            <a:ext cx="1752542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500" b="1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Raw</a:t>
            </a:r>
            <a:endParaRPr lang="pt-BR" sz="2500" b="1">
              <a:solidFill>
                <a:srgbClr val="405F9C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" name="Divisa 2">
            <a:extLst>
              <a:ext uri="{FF2B5EF4-FFF2-40B4-BE49-F238E27FC236}">
                <a16:creationId xmlns:a16="http://schemas.microsoft.com/office/drawing/2014/main" id="{FE458E73-AC68-24D7-D32A-1FF0D7A6D7FE}"/>
              </a:ext>
            </a:extLst>
          </p:cNvPr>
          <p:cNvSpPr/>
          <p:nvPr/>
        </p:nvSpPr>
        <p:spPr>
          <a:xfrm>
            <a:off x="1634266" y="3966310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Divisa 3">
            <a:extLst>
              <a:ext uri="{FF2B5EF4-FFF2-40B4-BE49-F238E27FC236}">
                <a16:creationId xmlns:a16="http://schemas.microsoft.com/office/drawing/2014/main" id="{27BB18D4-7248-7EB7-4F31-ED342A641420}"/>
              </a:ext>
            </a:extLst>
          </p:cNvPr>
          <p:cNvSpPr/>
          <p:nvPr/>
        </p:nvSpPr>
        <p:spPr>
          <a:xfrm>
            <a:off x="1446057" y="3966309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871D0-6A46-A5A2-7DD5-CB19546477E4}"/>
              </a:ext>
            </a:extLst>
          </p:cNvPr>
          <p:cNvSpPr txBox="1"/>
          <p:nvPr/>
        </p:nvSpPr>
        <p:spPr>
          <a:xfrm>
            <a:off x="1344226" y="5300449"/>
            <a:ext cx="5928861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 b="1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SAS</a:t>
            </a:r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arco-data-lake</a:t>
            </a:r>
            <a:r>
              <a:rPr lang="pt-BR" sz="1400">
                <a:solidFill>
                  <a:srgbClr val="4586BF"/>
                </a:solidFill>
                <a:latin typeface="Century Gothic"/>
                <a:cs typeface="Poppins"/>
              </a:rPr>
              <a:t>.raw__protheus_prod.</a:t>
            </a:r>
            <a:r>
              <a:rPr lang="pt-BR" sz="1400">
                <a:solidFill>
                  <a:schemeClr val="accent2"/>
                </a:solidFill>
                <a:latin typeface="Century Gothic"/>
                <a:cs typeface="Poppins"/>
              </a:rPr>
              <a:t>current__zz2010</a:t>
            </a:r>
          </a:p>
          <a:p>
            <a:pPr algn="just"/>
            <a:r>
              <a:rPr lang="pt-BR" sz="1400" b="1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SAS</a:t>
            </a:r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arco-data-lake</a:t>
            </a:r>
            <a:r>
              <a:rPr lang="pt-BR" sz="1400">
                <a:solidFill>
                  <a:srgbClr val="405F9C"/>
                </a:solidFill>
                <a:latin typeface="Century Gothic"/>
                <a:cs typeface="Poppins"/>
              </a:rPr>
              <a:t>.</a:t>
            </a:r>
            <a:r>
              <a:rPr lang="pt-BR" sz="1400">
                <a:solidFill>
                  <a:srgbClr val="4586BF"/>
                </a:solidFill>
                <a:latin typeface="Century Gothic"/>
                <a:cs typeface="Poppins"/>
              </a:rPr>
              <a:t>raw__protheus_prod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/>
                <a:cs typeface="Poppins"/>
              </a:rPr>
              <a:t>event__zz2010</a:t>
            </a:r>
          </a:p>
          <a:p>
            <a:pPr algn="just"/>
            <a:r>
              <a:rPr lang="pt-BR" sz="1400" b="1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SAE</a:t>
            </a:r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arco-data-lake.</a:t>
            </a:r>
            <a:r>
              <a:rPr lang="pt-BR" sz="1400">
                <a:solidFill>
                  <a:srgbClr val="4586BF"/>
                </a:solidFill>
                <a:latin typeface="Century Gothic"/>
                <a:cs typeface="Poppins"/>
              </a:rPr>
              <a:t>raw__protheus_prod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/>
                <a:cs typeface="Poppins"/>
              </a:rPr>
              <a:t>current__zz2030</a:t>
            </a:r>
          </a:p>
          <a:p>
            <a:pPr algn="just"/>
            <a:r>
              <a:rPr lang="pt-BR" sz="1400" b="1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SAE</a:t>
            </a:r>
            <a:r>
              <a:rPr lang="pt-BR" sz="1400">
                <a:solidFill>
                  <a:schemeClr val="bg1">
                    <a:lumMod val="50000"/>
                  </a:schemeClr>
                </a:solidFill>
                <a:latin typeface="Century Gothic"/>
                <a:cs typeface="Poppins"/>
              </a:rPr>
              <a:t>: 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arco-data-lake.</a:t>
            </a:r>
            <a:r>
              <a:rPr lang="pt-BR" sz="1400">
                <a:solidFill>
                  <a:srgbClr val="4586BF"/>
                </a:solidFill>
                <a:latin typeface="Century Gothic"/>
                <a:cs typeface="Poppins"/>
              </a:rPr>
              <a:t>raw__protheus_prod</a:t>
            </a:r>
            <a:r>
              <a:rPr lang="pt-BR" sz="1400">
                <a:solidFill>
                  <a:srgbClr val="7030A0"/>
                </a:solidFill>
                <a:latin typeface="Century Gothic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/>
                <a:cs typeface="Poppins"/>
              </a:rPr>
              <a:t>event__zz2030 </a:t>
            </a:r>
            <a:endParaRPr lang="pt-BR" sz="1400">
              <a:solidFill>
                <a:schemeClr val="accent2"/>
              </a:solidFill>
              <a:latin typeface="Century Gothic" panose="020B0502020202020204" pitchFamily="34" charset="0"/>
              <a:cs typeface="Poppins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F9C3B15-B949-5013-79EF-2B78A81AFA29}"/>
              </a:ext>
            </a:extLst>
          </p:cNvPr>
          <p:cNvGrpSpPr/>
          <p:nvPr/>
        </p:nvGrpSpPr>
        <p:grpSpPr>
          <a:xfrm>
            <a:off x="4043338" y="2212678"/>
            <a:ext cx="1058392" cy="1136322"/>
            <a:chOff x="4726604" y="1145377"/>
            <a:chExt cx="1058392" cy="1136322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F0A942-DE51-6215-E425-97A7DF381404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accent4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34B547FC-2A33-DD76-4AF4-3333C20B3F4C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40" name="Imagem 39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2EE41E4-B83D-066C-EEA3-BA6E8D97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D5A47C7-5F0B-F67F-481C-6B08675D494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accent4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180057-1683-9F88-1787-E3C91FFE4E7A}"/>
              </a:ext>
            </a:extLst>
          </p:cNvPr>
          <p:cNvSpPr/>
          <p:nvPr/>
        </p:nvSpPr>
        <p:spPr>
          <a:xfrm>
            <a:off x="3716618" y="2151833"/>
            <a:ext cx="1752542" cy="1437948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4DEF435-D626-A208-0ED7-539BB6F8C307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3096768" y="2870308"/>
            <a:ext cx="619850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tângulo 64">
            <a:extLst>
              <a:ext uri="{FF2B5EF4-FFF2-40B4-BE49-F238E27FC236}">
                <a16:creationId xmlns:a16="http://schemas.microsoft.com/office/drawing/2014/main" id="{3FE3573C-BF82-944C-9D2D-D2E44136DA58}"/>
              </a:ext>
            </a:extLst>
          </p:cNvPr>
          <p:cNvSpPr/>
          <p:nvPr/>
        </p:nvSpPr>
        <p:spPr>
          <a:xfrm>
            <a:off x="9823093" y="5427246"/>
            <a:ext cx="173900" cy="1443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1FC7EB30-D8C7-8499-E5FA-FA5D182004E3}"/>
              </a:ext>
            </a:extLst>
          </p:cNvPr>
          <p:cNvSpPr txBox="1"/>
          <p:nvPr/>
        </p:nvSpPr>
        <p:spPr>
          <a:xfrm>
            <a:off x="9996993" y="5353250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Projeto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8F5D9188-0908-D5CB-0E62-E89D8FAD1355}"/>
              </a:ext>
            </a:extLst>
          </p:cNvPr>
          <p:cNvSpPr/>
          <p:nvPr/>
        </p:nvSpPr>
        <p:spPr>
          <a:xfrm>
            <a:off x="9823093" y="5666271"/>
            <a:ext cx="173900" cy="144396"/>
          </a:xfrm>
          <a:prstGeom prst="rect">
            <a:avLst/>
          </a:prstGeom>
          <a:solidFill>
            <a:srgbClr val="405F9C"/>
          </a:solidFill>
          <a:ln>
            <a:solidFill>
              <a:srgbClr val="4586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1C482AE6-9A19-FEF9-70C4-C8CFA404060C}"/>
              </a:ext>
            </a:extLst>
          </p:cNvPr>
          <p:cNvSpPr txBox="1"/>
          <p:nvPr/>
        </p:nvSpPr>
        <p:spPr>
          <a:xfrm>
            <a:off x="9996993" y="559227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Dataset</a:t>
            </a:r>
          </a:p>
        </p:txBody>
      </p:sp>
      <p:sp>
        <p:nvSpPr>
          <p:cNvPr id="69" name="Retângulo 68">
            <a:extLst>
              <a:ext uri="{FF2B5EF4-FFF2-40B4-BE49-F238E27FC236}">
                <a16:creationId xmlns:a16="http://schemas.microsoft.com/office/drawing/2014/main" id="{502CC48A-7B56-9DC2-85B4-00C5082D8B0E}"/>
              </a:ext>
            </a:extLst>
          </p:cNvPr>
          <p:cNvSpPr/>
          <p:nvPr/>
        </p:nvSpPr>
        <p:spPr>
          <a:xfrm>
            <a:off x="9817556" y="5929533"/>
            <a:ext cx="173900" cy="144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0AAC1936-5E28-5C51-5D1C-B3ADEE44B513}"/>
              </a:ext>
            </a:extLst>
          </p:cNvPr>
          <p:cNvSpPr txBox="1"/>
          <p:nvPr/>
        </p:nvSpPr>
        <p:spPr>
          <a:xfrm>
            <a:off x="9991456" y="585553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270766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Agrupar 25">
            <a:extLst>
              <a:ext uri="{FF2B5EF4-FFF2-40B4-BE49-F238E27FC236}">
                <a16:creationId xmlns:a16="http://schemas.microsoft.com/office/drawing/2014/main" id="{50286FDF-C46F-21EE-7E08-A20BB830E2E5}"/>
              </a:ext>
            </a:extLst>
          </p:cNvPr>
          <p:cNvGrpSpPr/>
          <p:nvPr/>
        </p:nvGrpSpPr>
        <p:grpSpPr>
          <a:xfrm>
            <a:off x="6804588" y="2389948"/>
            <a:ext cx="959147" cy="1058218"/>
            <a:chOff x="6346326" y="1223481"/>
            <a:chExt cx="959147" cy="1058218"/>
          </a:xfrm>
        </p:grpSpPr>
        <p:pic>
          <p:nvPicPr>
            <p:cNvPr id="12" name="Imagem 11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1A19C7F0-A9D0-5859-DE8A-EE1CED16C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</a:blip>
            <a:stretch>
              <a:fillRect/>
            </a:stretch>
          </p:blipFill>
          <p:spPr>
            <a:xfrm>
              <a:off x="6367388" y="1223481"/>
              <a:ext cx="626874" cy="746617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59BCAE8-0E83-0B22-922E-B98617269F16}"/>
                </a:ext>
              </a:extLst>
            </p:cNvPr>
            <p:cNvSpPr txBox="1"/>
            <p:nvPr/>
          </p:nvSpPr>
          <p:spPr>
            <a:xfrm>
              <a:off x="6346326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Refined</a:t>
              </a: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B605F103-F6A3-EA7C-83FD-A5D8F00887B0}"/>
              </a:ext>
            </a:extLst>
          </p:cNvPr>
          <p:cNvGrpSpPr/>
          <p:nvPr/>
        </p:nvGrpSpPr>
        <p:grpSpPr>
          <a:xfrm>
            <a:off x="9250988" y="2403275"/>
            <a:ext cx="959147" cy="1006186"/>
            <a:chOff x="7713705" y="1275513"/>
            <a:chExt cx="959147" cy="1006186"/>
          </a:xfrm>
        </p:grpSpPr>
        <p:pic>
          <p:nvPicPr>
            <p:cNvPr id="13" name="Imagem 12" descr="Forma&#10;&#10;Descrição gerada automaticamente com confiança baixa">
              <a:extLst>
                <a:ext uri="{FF2B5EF4-FFF2-40B4-BE49-F238E27FC236}">
                  <a16:creationId xmlns:a16="http://schemas.microsoft.com/office/drawing/2014/main" id="{7706D560-3DF0-97EF-C40B-533F03A5CA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713705" y="1275513"/>
              <a:ext cx="740468" cy="708200"/>
            </a:xfrm>
            <a:prstGeom prst="rect">
              <a:avLst/>
            </a:prstGeom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753BC36C-1EB0-BC36-F7C4-133322EE15A7}"/>
                </a:ext>
              </a:extLst>
            </p:cNvPr>
            <p:cNvSpPr txBox="1"/>
            <p:nvPr/>
          </p:nvSpPr>
          <p:spPr>
            <a:xfrm>
              <a:off x="7713705" y="2035478"/>
              <a:ext cx="95914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Business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FE91C665-859D-11B4-2C53-04181A4B382F}"/>
              </a:ext>
            </a:extLst>
          </p:cNvPr>
          <p:cNvGrpSpPr/>
          <p:nvPr/>
        </p:nvGrpSpPr>
        <p:grpSpPr>
          <a:xfrm>
            <a:off x="4044558" y="2212179"/>
            <a:ext cx="1058392" cy="1136322"/>
            <a:chOff x="4726604" y="1145377"/>
            <a:chExt cx="1058392" cy="1136322"/>
          </a:xfrm>
        </p:grpSpPr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26772B6D-F9AF-6654-C7CD-CDF4C5D3CCB0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E302C3DD-A5EA-0A57-6F19-19266BCE6168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18" name="Imagem 17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37860EDA-F7CD-37BA-A375-7DE6D2127C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239152C8-542A-1E23-85E4-3E4461220AD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6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5B46084C-32B3-DAD3-2FF7-1DB8BB98FF50}"/>
              </a:ext>
            </a:extLst>
          </p:cNvPr>
          <p:cNvGrpSpPr/>
          <p:nvPr/>
        </p:nvGrpSpPr>
        <p:grpSpPr>
          <a:xfrm>
            <a:off x="1694507" y="2192747"/>
            <a:ext cx="1030183" cy="1155754"/>
            <a:chOff x="3324765" y="1125945"/>
            <a:chExt cx="1030183" cy="1155754"/>
          </a:xfrm>
        </p:grpSpPr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7568F908-0B10-CFBC-65A4-565DDB8963CE}"/>
                </a:ext>
              </a:extLst>
            </p:cNvPr>
            <p:cNvGrpSpPr/>
            <p:nvPr/>
          </p:nvGrpSpPr>
          <p:grpSpPr>
            <a:xfrm>
              <a:off x="3324765" y="1125945"/>
              <a:ext cx="1030183" cy="952903"/>
              <a:chOff x="1832921" y="3198685"/>
              <a:chExt cx="2540000" cy="2540000"/>
            </a:xfrm>
            <a:effectLst>
              <a:glow rad="127000">
                <a:schemeClr val="accent1">
                  <a:alpha val="0"/>
                </a:schemeClr>
              </a:glow>
            </a:effectLst>
          </p:grpSpPr>
          <p:pic>
            <p:nvPicPr>
              <p:cNvPr id="21" name="Imagem 20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5F8100FE-E6F3-D0A9-B9F2-72AB7920D8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aintStrokes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832921" y="3198685"/>
                <a:ext cx="2540000" cy="2540000"/>
              </a:xfrm>
              <a:prstGeom prst="rect">
                <a:avLst/>
              </a:prstGeom>
            </p:spPr>
          </p:pic>
          <p:pic>
            <p:nvPicPr>
              <p:cNvPr id="22" name="Imagem 21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772ACC3-D27B-5363-A6F4-CC5C82E626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 bright="70000" contrast="-70000"/>
              </a:blip>
              <a:stretch>
                <a:fillRect/>
              </a:stretch>
            </p:blipFill>
            <p:spPr>
              <a:xfrm>
                <a:off x="2716951" y="4139591"/>
                <a:ext cx="836543" cy="836542"/>
              </a:xfrm>
              <a:prstGeom prst="rect">
                <a:avLst/>
              </a:prstGeom>
            </p:spPr>
          </p:pic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ECFE5522-9821-FD74-D686-91EB714F1EB3}"/>
                </a:ext>
              </a:extLst>
            </p:cNvPr>
            <p:cNvSpPr txBox="1"/>
            <p:nvPr/>
          </p:nvSpPr>
          <p:spPr>
            <a:xfrm>
              <a:off x="3512728" y="2035478"/>
              <a:ext cx="75574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65000"/>
                    </a:schemeClr>
                  </a:solidFill>
                  <a:latin typeface="Poppins" pitchFamily="2" charset="77"/>
                  <a:cs typeface="Poppins" pitchFamily="2" charset="77"/>
                </a:rPr>
                <a:t>Landing</a:t>
              </a: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EF0D783-0B67-D9E8-6E92-EAF6C5AB5C51}"/>
              </a:ext>
            </a:extLst>
          </p:cNvPr>
          <p:cNvSpPr txBox="1"/>
          <p:nvPr/>
        </p:nvSpPr>
        <p:spPr>
          <a:xfrm>
            <a:off x="1328184" y="661842"/>
            <a:ext cx="5002256" cy="861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000" b="1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Exemplos das camadas</a:t>
            </a:r>
            <a:endParaRPr lang="pt-BR" sz="2000" b="1">
              <a:solidFill>
                <a:srgbClr val="4586BF"/>
              </a:solidFill>
              <a:latin typeface="Century Gothic" panose="020B0502020202020204" pitchFamily="34" charset="0"/>
              <a:cs typeface="Poppins"/>
            </a:endParaRPr>
          </a:p>
          <a:p>
            <a:r>
              <a:rPr lang="pt-BR" sz="2000">
                <a:solidFill>
                  <a:srgbClr val="C1C4C4"/>
                </a:solidFill>
                <a:latin typeface="Century Gothic" panose="020B0502020202020204" pitchFamily="34" charset="0"/>
                <a:cs typeface="Poppins"/>
              </a:rPr>
              <a:t>Step by step</a:t>
            </a:r>
            <a:endParaRPr lang="pt-BR" sz="2000">
              <a:solidFill>
                <a:srgbClr val="C1C4C4"/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1" name="Retângulo Arredondado 30">
            <a:extLst>
              <a:ext uri="{FF2B5EF4-FFF2-40B4-BE49-F238E27FC236}">
                <a16:creationId xmlns:a16="http://schemas.microsoft.com/office/drawing/2014/main" id="{D4246023-F524-C36B-DA3C-16923A91A32F}"/>
              </a:ext>
            </a:extLst>
          </p:cNvPr>
          <p:cNvSpPr/>
          <p:nvPr/>
        </p:nvSpPr>
        <p:spPr>
          <a:xfrm>
            <a:off x="1344226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772C98CA-1C8B-F2B4-7719-DE885993873E}"/>
              </a:ext>
            </a:extLst>
          </p:cNvPr>
          <p:cNvSpPr/>
          <p:nvPr/>
        </p:nvSpPr>
        <p:spPr>
          <a:xfrm>
            <a:off x="3717838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Arredondado 32">
            <a:extLst>
              <a:ext uri="{FF2B5EF4-FFF2-40B4-BE49-F238E27FC236}">
                <a16:creationId xmlns:a16="http://schemas.microsoft.com/office/drawing/2014/main" id="{0E6F4E3A-190E-0004-7D25-2FE880FE5FFB}"/>
              </a:ext>
            </a:extLst>
          </p:cNvPr>
          <p:cNvSpPr/>
          <p:nvPr/>
        </p:nvSpPr>
        <p:spPr>
          <a:xfrm>
            <a:off x="6231394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Arredondado 33">
            <a:extLst>
              <a:ext uri="{FF2B5EF4-FFF2-40B4-BE49-F238E27FC236}">
                <a16:creationId xmlns:a16="http://schemas.microsoft.com/office/drawing/2014/main" id="{AD2F7F03-4BA1-1C9D-D06B-DC50DC171B2F}"/>
              </a:ext>
            </a:extLst>
          </p:cNvPr>
          <p:cNvSpPr/>
          <p:nvPr/>
        </p:nvSpPr>
        <p:spPr>
          <a:xfrm>
            <a:off x="8744951" y="2151334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Arredondado 34">
            <a:extLst>
              <a:ext uri="{FF2B5EF4-FFF2-40B4-BE49-F238E27FC236}">
                <a16:creationId xmlns:a16="http://schemas.microsoft.com/office/drawing/2014/main" id="{72ACECEA-F3EE-3EEE-A592-6D863979D479}"/>
              </a:ext>
            </a:extLst>
          </p:cNvPr>
          <p:cNvSpPr/>
          <p:nvPr/>
        </p:nvSpPr>
        <p:spPr>
          <a:xfrm>
            <a:off x="6231394" y="3779803"/>
            <a:ext cx="1752542" cy="437197"/>
          </a:xfrm>
          <a:prstGeom prst="roundRect">
            <a:avLst/>
          </a:prstGeom>
          <a:noFill/>
          <a:ln>
            <a:solidFill>
              <a:srgbClr val="FFC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AF95725-580A-5933-59B1-854C893779B6}"/>
              </a:ext>
            </a:extLst>
          </p:cNvPr>
          <p:cNvSpPr txBox="1"/>
          <p:nvPr/>
        </p:nvSpPr>
        <p:spPr>
          <a:xfrm>
            <a:off x="6659513" y="385220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accent4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sp>
        <p:nvSpPr>
          <p:cNvPr id="38" name="Retângulo Arredondado 37">
            <a:extLst>
              <a:ext uri="{FF2B5EF4-FFF2-40B4-BE49-F238E27FC236}">
                <a16:creationId xmlns:a16="http://schemas.microsoft.com/office/drawing/2014/main" id="{D1D0A5E3-EE85-F585-838E-36E8C6F2EA23}"/>
              </a:ext>
            </a:extLst>
          </p:cNvPr>
          <p:cNvSpPr/>
          <p:nvPr/>
        </p:nvSpPr>
        <p:spPr>
          <a:xfrm>
            <a:off x="8744951" y="3741161"/>
            <a:ext cx="1752542" cy="43719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30357EF0-C196-2202-9E57-13D15BE63BE7}"/>
              </a:ext>
            </a:extLst>
          </p:cNvPr>
          <p:cNvSpPr txBox="1"/>
          <p:nvPr/>
        </p:nvSpPr>
        <p:spPr>
          <a:xfrm>
            <a:off x="9173070" y="381356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65000"/>
                  </a:schemeClr>
                </a:solidFill>
                <a:latin typeface="Poppins" pitchFamily="2" charset="77"/>
                <a:cs typeface="Poppins" pitchFamily="2" charset="77"/>
              </a:rPr>
              <a:t>Staging</a:t>
            </a:r>
          </a:p>
        </p:txBody>
      </p:sp>
      <p:pic>
        <p:nvPicPr>
          <p:cNvPr id="47" name="Imagem 46" descr="Forma&#10;&#10;Descrição gerada automaticamente com confiança baixa">
            <a:extLst>
              <a:ext uri="{FF2B5EF4-FFF2-40B4-BE49-F238E27FC236}">
                <a16:creationId xmlns:a16="http://schemas.microsoft.com/office/drawing/2014/main" id="{7700DA3C-28BB-C79C-3210-E43A97010144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884" y="589058"/>
            <a:ext cx="1007342" cy="1007342"/>
          </a:xfrm>
          <a:prstGeom prst="rect">
            <a:avLst/>
          </a:prstGeom>
        </p:spPr>
      </p:pic>
      <p:sp>
        <p:nvSpPr>
          <p:cNvPr id="48" name="CaixaDeTexto 47">
            <a:extLst>
              <a:ext uri="{FF2B5EF4-FFF2-40B4-BE49-F238E27FC236}">
                <a16:creationId xmlns:a16="http://schemas.microsoft.com/office/drawing/2014/main" id="{08C0BBF2-7D86-955F-0A1B-E8654A59B931}"/>
              </a:ext>
            </a:extLst>
          </p:cNvPr>
          <p:cNvSpPr txBox="1"/>
          <p:nvPr/>
        </p:nvSpPr>
        <p:spPr>
          <a:xfrm>
            <a:off x="1328184" y="4449968"/>
            <a:ext cx="9418351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Nas tabelas staging já teremos os dados bem tratados e padronizados, alterando tipo dos campos, deixando as colunas com nomes mais intuitivos e em inglês, com os dados ainda na sua forma mais granular. Aqui fazemos um tratamento separado por assunto antes de chegar definitivamente na </a:t>
            </a:r>
            <a:r>
              <a:rPr lang="pt-BR" sz="1600" b="1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Refined</a:t>
            </a:r>
            <a:r>
              <a:rPr lang="pt-BR" sz="16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 de forma unificada. 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707EE4-26BF-EAEF-7365-32B70EA9A3F4}"/>
              </a:ext>
            </a:extLst>
          </p:cNvPr>
          <p:cNvSpPr txBox="1"/>
          <p:nvPr/>
        </p:nvSpPr>
        <p:spPr>
          <a:xfrm>
            <a:off x="1882470" y="3893308"/>
            <a:ext cx="2958912" cy="4770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2500" b="1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Staging </a:t>
            </a:r>
            <a:r>
              <a:rPr lang="pt-BR" sz="2500" b="1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cs typeface="Poppins"/>
              </a:rPr>
              <a:t>|</a:t>
            </a:r>
            <a:r>
              <a:rPr lang="pt-BR" sz="250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  <a:cs typeface="Poppins"/>
              </a:rPr>
              <a:t>Refined</a:t>
            </a:r>
            <a:endParaRPr lang="pt-BR" sz="250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  <a:cs typeface="Poppins" pitchFamily="2" charset="77"/>
            </a:endParaRPr>
          </a:p>
        </p:txBody>
      </p:sp>
      <p:sp>
        <p:nvSpPr>
          <p:cNvPr id="3" name="Divisa 2">
            <a:extLst>
              <a:ext uri="{FF2B5EF4-FFF2-40B4-BE49-F238E27FC236}">
                <a16:creationId xmlns:a16="http://schemas.microsoft.com/office/drawing/2014/main" id="{FE458E73-AC68-24D7-D32A-1FF0D7A6D7FE}"/>
              </a:ext>
            </a:extLst>
          </p:cNvPr>
          <p:cNvSpPr/>
          <p:nvPr/>
        </p:nvSpPr>
        <p:spPr>
          <a:xfrm>
            <a:off x="1634266" y="3966310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" name="Divisa 3">
            <a:extLst>
              <a:ext uri="{FF2B5EF4-FFF2-40B4-BE49-F238E27FC236}">
                <a16:creationId xmlns:a16="http://schemas.microsoft.com/office/drawing/2014/main" id="{27BB18D4-7248-7EB7-4F31-ED342A641420}"/>
              </a:ext>
            </a:extLst>
          </p:cNvPr>
          <p:cNvSpPr/>
          <p:nvPr/>
        </p:nvSpPr>
        <p:spPr>
          <a:xfrm>
            <a:off x="1446057" y="3966309"/>
            <a:ext cx="258930" cy="364793"/>
          </a:xfrm>
          <a:prstGeom prst="chevr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E871D0-6A46-A5A2-7DD5-CB19546477E4}"/>
              </a:ext>
            </a:extLst>
          </p:cNvPr>
          <p:cNvSpPr txBox="1"/>
          <p:nvPr/>
        </p:nvSpPr>
        <p:spPr>
          <a:xfrm>
            <a:off x="1328184" y="5545449"/>
            <a:ext cx="740072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sz="14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4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staging__refined__orders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current__orders_sas</a:t>
            </a:r>
          </a:p>
          <a:p>
            <a:pPr algn="just"/>
            <a:r>
              <a:rPr lang="pt-BR" sz="1400">
                <a:solidFill>
                  <a:srgbClr val="7030A0"/>
                </a:solidFill>
                <a:latin typeface="Century Gothic" panose="020B0502020202020204" pitchFamily="34" charset="0"/>
                <a:cs typeface="Poppins"/>
              </a:rPr>
              <a:t>arco-data-warehouse</a:t>
            </a:r>
            <a:r>
              <a:rPr lang="pt-BR" sz="1400">
                <a:solidFill>
                  <a:srgbClr val="405F9C"/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rgbClr val="4586BF"/>
                </a:solidFill>
                <a:latin typeface="Century Gothic" panose="020B0502020202020204" pitchFamily="34" charset="0"/>
                <a:cs typeface="Poppins"/>
              </a:rPr>
              <a:t>staging__refined__orders</a:t>
            </a:r>
            <a:r>
              <a:rPr lang="pt-BR" sz="140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  <a:cs typeface="Poppins"/>
              </a:rPr>
              <a:t>.</a:t>
            </a:r>
            <a:r>
              <a:rPr lang="pt-BR" sz="1400">
                <a:solidFill>
                  <a:schemeClr val="accent2"/>
                </a:solidFill>
                <a:latin typeface="Century Gothic" panose="020B0502020202020204" pitchFamily="34" charset="0"/>
                <a:cs typeface="Poppins"/>
              </a:rPr>
              <a:t>current__orders_sae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5F9C3B15-B949-5013-79EF-2B78A81AFA29}"/>
              </a:ext>
            </a:extLst>
          </p:cNvPr>
          <p:cNvGrpSpPr/>
          <p:nvPr/>
        </p:nvGrpSpPr>
        <p:grpSpPr>
          <a:xfrm>
            <a:off x="4043338" y="2212678"/>
            <a:ext cx="1058392" cy="1136322"/>
            <a:chOff x="4726604" y="1145377"/>
            <a:chExt cx="1058392" cy="1136322"/>
          </a:xfrm>
        </p:grpSpPr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EF0A942-DE51-6215-E425-97A7DF381404}"/>
                </a:ext>
              </a:extLst>
            </p:cNvPr>
            <p:cNvSpPr txBox="1"/>
            <p:nvPr/>
          </p:nvSpPr>
          <p:spPr>
            <a:xfrm>
              <a:off x="5013474" y="2035478"/>
              <a:ext cx="6218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>
                  <a:solidFill>
                    <a:schemeClr val="bg1">
                      <a:lumMod val="75000"/>
                    </a:schemeClr>
                  </a:solidFill>
                  <a:latin typeface="Poppins" pitchFamily="2" charset="77"/>
                  <a:cs typeface="Poppins" pitchFamily="2" charset="77"/>
                </a:rPr>
                <a:t>Raw</a:t>
              </a:r>
            </a:p>
          </p:txBody>
        </p:sp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34B547FC-2A33-DD76-4AF4-3333C20B3F4C}"/>
                </a:ext>
              </a:extLst>
            </p:cNvPr>
            <p:cNvGrpSpPr/>
            <p:nvPr/>
          </p:nvGrpSpPr>
          <p:grpSpPr>
            <a:xfrm>
              <a:off x="4726604" y="1145377"/>
              <a:ext cx="1058392" cy="952904"/>
              <a:chOff x="2983947" y="632137"/>
              <a:chExt cx="2540000" cy="2540000"/>
            </a:xfrm>
          </p:grpSpPr>
          <p:pic>
            <p:nvPicPr>
              <p:cNvPr id="40" name="Imagem 39" descr="Forma&#10;&#10;Descrição gerada automaticamente com confiança baixa">
                <a:extLst>
                  <a:ext uri="{FF2B5EF4-FFF2-40B4-BE49-F238E27FC236}">
                    <a16:creationId xmlns:a16="http://schemas.microsoft.com/office/drawing/2014/main" id="{02EE41E4-B83D-066C-EEA3-BA6E8D97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lum bright="70000" contrast="-70000"/>
              </a:blip>
              <a:stretch>
                <a:fillRect/>
              </a:stretch>
            </p:blipFill>
            <p:spPr>
              <a:xfrm>
                <a:off x="2983947" y="632137"/>
                <a:ext cx="2540000" cy="2540000"/>
              </a:xfrm>
              <a:prstGeom prst="rect">
                <a:avLst/>
              </a:prstGeom>
            </p:spPr>
          </p:pic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D5A47C7-5F0B-F67F-481C-6B08675D494A}"/>
                  </a:ext>
                </a:extLst>
              </p:cNvPr>
              <p:cNvSpPr txBox="1"/>
              <p:nvPr/>
            </p:nvSpPr>
            <p:spPr>
              <a:xfrm>
                <a:off x="3706449" y="1698925"/>
                <a:ext cx="1192698" cy="656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b="1">
                    <a:solidFill>
                      <a:schemeClr val="bg1">
                        <a:lumMod val="75000"/>
                      </a:schemeClr>
                    </a:solidFill>
                    <a:latin typeface="Century Gothic" panose="020B0502020202020204" pitchFamily="34" charset="0"/>
                  </a:rPr>
                  <a:t>RAW</a:t>
                </a:r>
              </a:p>
            </p:txBody>
          </p:sp>
        </p:grpSp>
      </p:grpSp>
      <p:sp>
        <p:nvSpPr>
          <p:cNvPr id="42" name="Retângulo Arredondado 41">
            <a:extLst>
              <a:ext uri="{FF2B5EF4-FFF2-40B4-BE49-F238E27FC236}">
                <a16:creationId xmlns:a16="http://schemas.microsoft.com/office/drawing/2014/main" id="{F9180057-1683-9F88-1787-E3C91FFE4E7A}"/>
              </a:ext>
            </a:extLst>
          </p:cNvPr>
          <p:cNvSpPr/>
          <p:nvPr/>
        </p:nvSpPr>
        <p:spPr>
          <a:xfrm>
            <a:off x="3716618" y="2151833"/>
            <a:ext cx="1752542" cy="143794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FFC000"/>
              </a:solidFill>
            </a:endParaRPr>
          </a:p>
        </p:txBody>
      </p:sp>
      <p:cxnSp>
        <p:nvCxnSpPr>
          <p:cNvPr id="44" name="Conector de Seta Reta 43">
            <a:extLst>
              <a:ext uri="{FF2B5EF4-FFF2-40B4-BE49-F238E27FC236}">
                <a16:creationId xmlns:a16="http://schemas.microsoft.com/office/drawing/2014/main" id="{84DEF435-D626-A208-0ED7-539BB6F8C307}"/>
              </a:ext>
            </a:extLst>
          </p:cNvPr>
          <p:cNvCxnSpPr>
            <a:stCxn id="31" idx="3"/>
            <a:endCxn id="42" idx="1"/>
          </p:cNvCxnSpPr>
          <p:nvPr/>
        </p:nvCxnSpPr>
        <p:spPr>
          <a:xfrm>
            <a:off x="3096768" y="2870308"/>
            <a:ext cx="619850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391771FD-F708-3144-8A52-DBA802AE98DE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5469160" y="2870308"/>
            <a:ext cx="762234" cy="49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Angulado 51">
            <a:extLst>
              <a:ext uri="{FF2B5EF4-FFF2-40B4-BE49-F238E27FC236}">
                <a16:creationId xmlns:a16="http://schemas.microsoft.com/office/drawing/2014/main" id="{B695BC90-44B3-2D3F-53D9-4359ADDC6661}"/>
              </a:ext>
            </a:extLst>
          </p:cNvPr>
          <p:cNvCxnSpPr>
            <a:cxnSpLocks/>
            <a:endCxn id="35" idx="1"/>
          </p:cNvCxnSpPr>
          <p:nvPr/>
        </p:nvCxnSpPr>
        <p:spPr>
          <a:xfrm rot="16200000" flipH="1">
            <a:off x="5441535" y="3208543"/>
            <a:ext cx="1132252" cy="447466"/>
          </a:xfrm>
          <a:prstGeom prst="bentConnector2">
            <a:avLst/>
          </a:prstGeom>
          <a:ln>
            <a:solidFill>
              <a:schemeClr val="bg1">
                <a:lumMod val="65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ângulo 53">
            <a:extLst>
              <a:ext uri="{FF2B5EF4-FFF2-40B4-BE49-F238E27FC236}">
                <a16:creationId xmlns:a16="http://schemas.microsoft.com/office/drawing/2014/main" id="{060146EC-204E-61D7-CD96-09CA17B5314B}"/>
              </a:ext>
            </a:extLst>
          </p:cNvPr>
          <p:cNvSpPr/>
          <p:nvPr/>
        </p:nvSpPr>
        <p:spPr>
          <a:xfrm>
            <a:off x="9823093" y="5427246"/>
            <a:ext cx="173900" cy="144396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57DFEE4-3D15-3F12-381D-50A9DB98AFF2}"/>
              </a:ext>
            </a:extLst>
          </p:cNvPr>
          <p:cNvSpPr txBox="1"/>
          <p:nvPr/>
        </p:nvSpPr>
        <p:spPr>
          <a:xfrm>
            <a:off x="9996993" y="5353250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Projeto</a:t>
            </a:r>
          </a:p>
        </p:txBody>
      </p:sp>
      <p:sp>
        <p:nvSpPr>
          <p:cNvPr id="56" name="Retângulo 55">
            <a:extLst>
              <a:ext uri="{FF2B5EF4-FFF2-40B4-BE49-F238E27FC236}">
                <a16:creationId xmlns:a16="http://schemas.microsoft.com/office/drawing/2014/main" id="{34199654-FFFA-5C7E-B678-D540B32C3757}"/>
              </a:ext>
            </a:extLst>
          </p:cNvPr>
          <p:cNvSpPr/>
          <p:nvPr/>
        </p:nvSpPr>
        <p:spPr>
          <a:xfrm>
            <a:off x="9823093" y="5666271"/>
            <a:ext cx="173900" cy="144396"/>
          </a:xfrm>
          <a:prstGeom prst="rect">
            <a:avLst/>
          </a:prstGeom>
          <a:solidFill>
            <a:srgbClr val="4586BF"/>
          </a:solidFill>
          <a:ln>
            <a:solidFill>
              <a:srgbClr val="4586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E605F9F5-FF77-9832-788D-63C31554AE84}"/>
              </a:ext>
            </a:extLst>
          </p:cNvPr>
          <p:cNvSpPr txBox="1"/>
          <p:nvPr/>
        </p:nvSpPr>
        <p:spPr>
          <a:xfrm>
            <a:off x="9996993" y="5592275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Dataset</a:t>
            </a:r>
          </a:p>
        </p:txBody>
      </p:sp>
      <p:sp>
        <p:nvSpPr>
          <p:cNvPr id="58" name="Retângulo 57">
            <a:extLst>
              <a:ext uri="{FF2B5EF4-FFF2-40B4-BE49-F238E27FC236}">
                <a16:creationId xmlns:a16="http://schemas.microsoft.com/office/drawing/2014/main" id="{038342FA-3B2F-22A5-126A-4DA73CD58D6A}"/>
              </a:ext>
            </a:extLst>
          </p:cNvPr>
          <p:cNvSpPr/>
          <p:nvPr/>
        </p:nvSpPr>
        <p:spPr>
          <a:xfrm>
            <a:off x="9817556" y="5929533"/>
            <a:ext cx="173900" cy="144396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A443121-98B6-BADA-1C33-41BFE8574BDC}"/>
              </a:ext>
            </a:extLst>
          </p:cNvPr>
          <p:cNvSpPr txBox="1"/>
          <p:nvPr/>
        </p:nvSpPr>
        <p:spPr>
          <a:xfrm>
            <a:off x="9991456" y="5855537"/>
            <a:ext cx="9591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Tabela</a:t>
            </a:r>
          </a:p>
        </p:txBody>
      </p:sp>
    </p:spTree>
    <p:extLst>
      <p:ext uri="{BB962C8B-B14F-4D97-AF65-F5344CB8AC3E}">
        <p14:creationId xmlns:p14="http://schemas.microsoft.com/office/powerpoint/2010/main" val="239814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8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3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7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0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rc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co - Supply Chain">
      <a:majorFont>
        <a:latin typeface="Segoe UI 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d4c9c23-5ba9-47d8-860b-b648ad216f06">
      <UserInfo>
        <DisplayName>Ana Luiza Candido da Anunciação</DisplayName>
        <AccountId>102</AccountId>
        <AccountType/>
      </UserInfo>
      <UserInfo>
        <DisplayName>Andrei Peixoto</DisplayName>
        <AccountId>101</AccountId>
        <AccountType/>
      </UserInfo>
      <UserInfo>
        <DisplayName>Lucas Alberto Martins</DisplayName>
        <AccountId>100</AccountId>
        <AccountType/>
      </UserInfo>
      <UserInfo>
        <DisplayName>Fabio Bertuzzo Martins</DisplayName>
        <AccountId>65</AccountId>
        <AccountType/>
      </UserInfo>
      <UserInfo>
        <DisplayName>Bruna Rizzardo Fiorentin</DisplayName>
        <AccountId>35</AccountId>
        <AccountType/>
      </UserInfo>
      <UserInfo>
        <DisplayName>Beatriz Arnaut Dalle Lucca</DisplayName>
        <AccountId>36</AccountId>
        <AccountType/>
      </UserInfo>
      <UserInfo>
        <DisplayName>Isabela Lovatti Dalvi</DisplayName>
        <AccountId>89</AccountId>
        <AccountType/>
      </UserInfo>
      <UserInfo>
        <DisplayName>Mateus Kuhn Chedid</DisplayName>
        <AccountId>88</AccountId>
        <AccountType/>
      </UserInfo>
      <UserInfo>
        <DisplayName>Flavia Ogata Pereira</DisplayName>
        <AccountId>61</AccountId>
        <AccountType/>
      </UserInfo>
      <UserInfo>
        <DisplayName>Hugo Mota Ramalho Brilhante</DisplayName>
        <AccountId>66</AccountId>
        <AccountType/>
      </UserInfo>
      <UserInfo>
        <DisplayName>Jandaelson Campos Vicente</DisplayName>
        <AccountId>77</AccountId>
        <AccountType/>
      </UserInfo>
      <UserInfo>
        <DisplayName>Helanio Lucas Barbosa Souza</DisplayName>
        <AccountId>62</AccountId>
        <AccountType/>
      </UserInfo>
      <UserInfo>
        <DisplayName>Matheus Rodrigues Muller</DisplayName>
        <AccountId>125</AccountId>
        <AccountType/>
      </UserInfo>
      <UserInfo>
        <DisplayName>Lucas Mitsuhiro Onda Teoi</DisplayName>
        <AccountId>126</AccountId>
        <AccountType/>
      </UserInfo>
      <UserInfo>
        <DisplayName>Nathalia de Paula Silva</DisplayName>
        <AccountId>132</AccountId>
        <AccountType/>
      </UserInfo>
      <UserInfo>
        <DisplayName>Alexander Kwon</DisplayName>
        <AccountId>159</AccountId>
        <AccountType/>
      </UserInfo>
    </SharedWithUsers>
    <TaxCatchAll xmlns="cd4c9c23-5ba9-47d8-860b-b648ad216f06" xsi:nil="true"/>
    <lcf76f155ced4ddcb4097134ff3c332f xmlns="551504d8-bfae-4ef8-ae59-7dbc441d1fbf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EC7090B12B08140B1EF4247A11C1116" ma:contentTypeVersion="14" ma:contentTypeDescription="Crie um novo documento." ma:contentTypeScope="" ma:versionID="6be90943bf6e687520b289fb50298f01">
  <xsd:schema xmlns:xsd="http://www.w3.org/2001/XMLSchema" xmlns:xs="http://www.w3.org/2001/XMLSchema" xmlns:p="http://schemas.microsoft.com/office/2006/metadata/properties" xmlns:ns2="551504d8-bfae-4ef8-ae59-7dbc441d1fbf" xmlns:ns3="cd4c9c23-5ba9-47d8-860b-b648ad216f06" targetNamespace="http://schemas.microsoft.com/office/2006/metadata/properties" ma:root="true" ma:fieldsID="9740399ecc11c87cdba90344797668e3" ns2:_="" ns3:_="">
    <xsd:import namespace="551504d8-bfae-4ef8-ae59-7dbc441d1fbf"/>
    <xsd:import namespace="cd4c9c23-5ba9-47d8-860b-b648ad216f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1504d8-bfae-4ef8-ae59-7dbc441d1f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83daeb73-3ec4-440e-8992-6746ccc421c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4c9c23-5ba9-47d8-860b-b648ad216f06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60fe746d-6d91-43f4-b172-438a76d7534f}" ma:internalName="TaxCatchAll" ma:showField="CatchAllData" ma:web="cd4c9c23-5ba9-47d8-860b-b648ad216f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8ADC99-D24D-4C8B-8656-3752262E5253}">
  <ds:schemaRefs>
    <ds:schemaRef ds:uri="551504d8-bfae-4ef8-ae59-7dbc441d1fbf"/>
    <ds:schemaRef ds:uri="cd4c9c23-5ba9-47d8-860b-b648ad216f0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B2AC177-D94C-4165-94AD-44CEC6E90B8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1504d8-bfae-4ef8-ae59-7dbc441d1fbf"/>
    <ds:schemaRef ds:uri="cd4c9c23-5ba9-47d8-860b-b648ad216f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0B7C6D-B624-445E-834F-C5E33C4D34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15</Slides>
  <Notes>11</Notes>
  <HiddenSlides>0</HiddenSlides>
  <ScaleCrop>false</ScaleCrop>
  <HeadingPairs>
    <vt:vector size="4" baseType="variant">
      <vt:variant>
        <vt:lpstr>Tema</vt:lpstr>
      </vt:variant>
      <vt:variant>
        <vt:i4>6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8_Tema do Office</vt:lpstr>
      <vt:lpstr>13_Tema do Office</vt:lpstr>
      <vt:lpstr>17_Tema do Office</vt:lpstr>
      <vt:lpstr>20_Tema do Office</vt:lpstr>
      <vt:lpstr>21_Tema do Office</vt:lpstr>
      <vt:lpstr>Arco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João Guimarães</dc:creator>
  <cp:revision>4</cp:revision>
  <dcterms:created xsi:type="dcterms:W3CDTF">2023-11-28T12:26:24Z</dcterms:created>
  <dcterms:modified xsi:type="dcterms:W3CDTF">2024-09-17T19:53:41Z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0x010100DEC7090B12B08140B1EF4247A11C1116</vt:lpwstr>
  </property>
  <property fmtid="{D5CDD505-2E9C-101B-9397-08002B2CF9AE}" pid="3" name="MediaServiceImageTags">
    <vt:lpwstr/>
  </property>
</Properties>
</file>