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7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3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6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8C7C-6A71-44F3-A6C1-7D832FBDB78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EF44-5B89-48BA-AB75-F8C4888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2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697" y="498764"/>
            <a:ext cx="2443942" cy="10058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Alexa, </a:t>
            </a:r>
            <a:r>
              <a:rPr lang="en-US" u="sng" dirty="0" smtClean="0"/>
              <a:t>report a concern to the city of Sugar Land</a:t>
            </a:r>
            <a:endParaRPr lang="en-US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4971010" y="1026622"/>
            <a:ext cx="1961803" cy="123028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message. Do you have an issue to report?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459883" y="548640"/>
            <a:ext cx="1845425" cy="9559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Goodbye message.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769925" y="2360815"/>
            <a:ext cx="1845425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about </a:t>
            </a:r>
            <a:r>
              <a:rPr lang="en-US" i="1" dirty="0" smtClean="0"/>
              <a:t>LOCATION</a:t>
            </a:r>
            <a:endParaRPr lang="en-US" i="1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6932813" y="1026622"/>
            <a:ext cx="2527070" cy="61514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6932813" y="1641764"/>
            <a:ext cx="1837112" cy="119703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3427" y="2069868"/>
            <a:ext cx="4862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553792" y="4189614"/>
            <a:ext cx="2277690" cy="1321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about issue </a:t>
            </a:r>
            <a:r>
              <a:rPr lang="en-US" i="1" dirty="0" smtClean="0"/>
              <a:t>CATEGORY</a:t>
            </a:r>
            <a:r>
              <a:rPr lang="en-US" dirty="0" smtClean="0"/>
              <a:t>. </a:t>
            </a:r>
          </a:p>
          <a:p>
            <a:pPr algn="ctr"/>
            <a:r>
              <a:rPr lang="en-US" dirty="0" smtClean="0"/>
              <a:t>Presents a list with possible options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650969" y="5158046"/>
            <a:ext cx="2859578" cy="1463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about issue </a:t>
            </a:r>
            <a:r>
              <a:rPr lang="en-US" i="1" dirty="0" smtClean="0"/>
              <a:t>DESCRIPTION</a:t>
            </a:r>
            <a:r>
              <a:rPr lang="en-US" dirty="0" smtClean="0"/>
              <a:t>. </a:t>
            </a:r>
          </a:p>
          <a:p>
            <a:pPr algn="ctr"/>
            <a:r>
              <a:rPr lang="en-US" dirty="0" smtClean="0"/>
              <a:t>Ask resident to start sentence using the phrase “The problem is…”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338347" y="4189613"/>
            <a:ext cx="2277690" cy="1321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Lastly, ask for PERSONAL INFO to provide feedback. 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 and </a:t>
            </a:r>
            <a:r>
              <a:rPr lang="en-US" i="1" dirty="0" smtClean="0"/>
              <a:t>Phone</a:t>
            </a:r>
            <a:r>
              <a:rPr lang="en-US" dirty="0" smtClean="0"/>
              <a:t> #)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" idx="2"/>
            <a:endCxn id="17" idx="0"/>
          </p:cNvCxnSpPr>
          <p:nvPr/>
        </p:nvCxnSpPr>
        <p:spPr>
          <a:xfrm flipH="1">
            <a:off x="9692637" y="3316779"/>
            <a:ext cx="1" cy="872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18" idx="3"/>
          </p:cNvCxnSpPr>
          <p:nvPr/>
        </p:nvCxnSpPr>
        <p:spPr>
          <a:xfrm rot="5400000">
            <a:off x="8412477" y="4609407"/>
            <a:ext cx="378230" cy="218209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8" idx="1"/>
            <a:endCxn id="19" idx="2"/>
          </p:cNvCxnSpPr>
          <p:nvPr/>
        </p:nvCxnSpPr>
        <p:spPr>
          <a:xfrm rot="10800000">
            <a:off x="2477193" y="5511337"/>
            <a:ext cx="2173777" cy="37823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5" idx="1"/>
          </p:cNvCxnSpPr>
          <p:nvPr/>
        </p:nvCxnSpPr>
        <p:spPr>
          <a:xfrm>
            <a:off x="2834639" y="1001684"/>
            <a:ext cx="2136371" cy="64008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65265" y="2464724"/>
            <a:ext cx="1845425" cy="9559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message.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872046" y="2464724"/>
            <a:ext cx="1845425" cy="9559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message.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9" idx="0"/>
            <a:endCxn id="34" idx="2"/>
          </p:cNvCxnSpPr>
          <p:nvPr/>
        </p:nvCxnSpPr>
        <p:spPr>
          <a:xfrm flipH="1" flipV="1">
            <a:off x="1487978" y="3420688"/>
            <a:ext cx="989214" cy="76892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0"/>
            <a:endCxn id="35" idx="2"/>
          </p:cNvCxnSpPr>
          <p:nvPr/>
        </p:nvCxnSpPr>
        <p:spPr>
          <a:xfrm flipV="1">
            <a:off x="2477192" y="3420688"/>
            <a:ext cx="1317567" cy="76892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8700" y="3599995"/>
            <a:ext cx="1167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 sent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13464" y="1095787"/>
            <a:ext cx="4655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07870" y="3597626"/>
            <a:ext cx="15170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 not 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3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Victorino</dc:creator>
  <cp:lastModifiedBy>Marcello Victorino</cp:lastModifiedBy>
  <cp:revision>2</cp:revision>
  <dcterms:created xsi:type="dcterms:W3CDTF">2018-04-11T15:22:07Z</dcterms:created>
  <dcterms:modified xsi:type="dcterms:W3CDTF">2018-04-11T15:35:05Z</dcterms:modified>
</cp:coreProperties>
</file>