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9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D7927-175D-4AED-B4D1-D4546F1C8543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B6820-ACCC-4A09-893E-655E1F7CEB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58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Pl.: Egy TODO </a:t>
            </a:r>
            <a:r>
              <a:rPr lang="hu-HU" dirty="0" err="1"/>
              <a:t>list</a:t>
            </a:r>
            <a:r>
              <a:rPr lang="hu-HU" dirty="0"/>
              <a:t> API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B6820-ACCC-4A09-893E-655E1F7CEBC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732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AC5B21-3088-41C3-6F67-336269E56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5E13F9-6531-F5AE-8375-5BAA66DCC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F6B0A3-3496-2151-EA96-A50D1E4C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6ECA0E-54A2-0CD0-15D1-4B6FC92C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EFC96C-89A5-0893-1CB7-9501BF5B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725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349716-2CEC-4ECB-19F9-E25082D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722363F-905F-F2BD-EA22-A4DEB4D94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22A68E-B202-366D-7E0D-0060FB13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11EFBB-3A9B-736B-30E3-47415249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678F33-845A-1CF0-B175-A4E132DF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470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2DA0AA9-4E55-BE8A-BC60-BE0FA95B9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3384E25-8323-4A37-60CB-207FE97EF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AC1477-5E8F-7422-867B-D0E4C09B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F0C58F-D94D-0AA9-2943-F65C0343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A79CD6-EED1-E489-C9FE-B9AB76B9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527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ED61FD-562E-021C-6AF4-7E274282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6C48DF-EF6B-BE3E-D829-1CBBF62F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A77793-1E9D-FB21-07C6-2847EC54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FF88FC-327E-896B-A3E2-23538822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6EC230-38F1-48E8-8F6C-EEF16AB1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098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D7190C-01EB-4DB9-A8F5-BA2A4685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0FA4BCB-8A74-0361-3A18-33D06B668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A0364B-9ED6-6ABA-4E72-C8127CA8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D180C4-D474-47B7-BA4C-3089F4AA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532668-B28D-B03A-545F-15711BD5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445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A2CB9B-62EE-5727-E5FD-CAA8FCB7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910899-2B79-1FE0-6274-52AF2BDE6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C31019C-15E3-9F01-1F34-4924EB819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35064FD-BBF0-D3FE-F246-78706EE0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5C24193-EC86-4514-F22A-F6D9792A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15EA20A-0628-BD86-F965-F8B8C028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47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776915-4B63-7959-B95D-A7567636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4D87E6-4D73-2444-FCCE-E8BB2C67F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1C4E34-E2D5-A6FB-44FF-7676EDC90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3D2A263-6914-3D37-C517-F07D925A2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C3E1AF6-C30C-C71F-F247-C7C7304AA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B14B41F-2309-9395-4129-E601DB3B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9A5B57E-976D-2389-570C-BDE40CFA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5C188FA-EA2D-44F9-C0E2-36FCC195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748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373E98-B187-D28A-4CE4-266ADF17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6326CDC-9BDC-E3DA-62F2-E184BDFE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2F01345-4AF2-E178-2A2D-25FD629A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8798F98-A2BA-7A28-192D-2A143330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275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3158B0C-23D3-1E4D-F230-C82F6381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31D5D76-918A-7E2D-9F5E-5884B0F6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124B9DC-AFD7-9799-6586-BF876DC8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869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F1B764-140A-4689-7E65-A8C105A7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342088-AF94-4190-A07C-E7695D10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393D489-3A84-1F34-16ED-71D746910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7D83642-41AB-AD2F-69B5-251997A5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B44A55F-9586-A42E-5DF7-CD907E24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BCA1DF1-17BE-CFF8-1635-BA8CDE00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642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06817B-0281-7036-244B-EF38F6EC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0222CD6-D691-2682-A780-A1B0EC35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C0E8D8D-CA4B-D648-FCDB-2920E60D8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7A5A1F-6CF9-950F-EDF2-694EC2F2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FBF9671-7F8D-F14E-A02D-68F85016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C4F85ED-2B54-D490-937E-568E60D6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896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F279D77-4E65-B3F3-3DE1-EE308DEC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7A15290-B30C-F960-3990-65008DF8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523946-9793-E50D-969E-1F08282DE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A626F-AB45-4149-AA68-5CD36DBBF028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2DC3058-3706-6F48-4E69-4A948E9DC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F6AE08-C92B-6679-DD4D-8BBE814C9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627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36DB0C-EB60-E4F6-DCEE-EAB2B3F1D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0" i="0" u="none" strike="noStrike" dirty="0">
                <a:effectLst/>
                <a:latin typeface="udemy sans"/>
              </a:rPr>
              <a:t>Nodejs Express – egységtesztelés és integrációs tesztek a </a:t>
            </a:r>
            <a:r>
              <a:rPr lang="hu-HU" b="0" i="0" u="none" strike="noStrike" dirty="0" err="1">
                <a:effectLst/>
                <a:latin typeface="udemy sans"/>
              </a:rPr>
              <a:t>Jest</a:t>
            </a:r>
            <a:r>
              <a:rPr lang="hu-HU" b="0" i="0" u="none" strike="noStrike" dirty="0">
                <a:effectLst/>
                <a:latin typeface="udemy sans"/>
              </a:rPr>
              <a:t> segítségével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6117BB6-6785-0AD9-C6EA-C2D5D64D5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Alap projekt létrehozása </a:t>
            </a:r>
          </a:p>
          <a:p>
            <a:r>
              <a:rPr lang="hu-HU" dirty="0"/>
              <a:t>és a </a:t>
            </a:r>
            <a:r>
              <a:rPr lang="hu-HU" dirty="0" err="1"/>
              <a:t>Jest</a:t>
            </a:r>
            <a:r>
              <a:rPr lang="hu-HU" dirty="0"/>
              <a:t> megismerése</a:t>
            </a:r>
          </a:p>
        </p:txBody>
      </p:sp>
    </p:spTree>
    <p:extLst>
      <p:ext uri="{BB962C8B-B14F-4D97-AF65-F5344CB8AC3E}">
        <p14:creationId xmlns:p14="http://schemas.microsoft.com/office/powerpoint/2010/main" val="17756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7F095E-AAE6-F175-4BA9-27AA2AC2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70" y="0"/>
            <a:ext cx="3753360" cy="1325563"/>
          </a:xfrm>
        </p:spPr>
        <p:txBody>
          <a:bodyPr/>
          <a:lstStyle/>
          <a:p>
            <a:r>
              <a:rPr lang="hu-HU" dirty="0"/>
              <a:t>CRUD REST API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C21CB6-BA5A-4879-E215-4544FB1D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8" y="1696015"/>
            <a:ext cx="3252499" cy="2741873"/>
          </a:xfrm>
        </p:spPr>
        <p:txBody>
          <a:bodyPr/>
          <a:lstStyle/>
          <a:p>
            <a:r>
              <a:rPr lang="hu-HU" sz="2400" dirty="0" err="1"/>
              <a:t>Create</a:t>
            </a:r>
            <a:r>
              <a:rPr lang="hu-HU" sz="2400" dirty="0"/>
              <a:t> - HTTP POST</a:t>
            </a:r>
          </a:p>
          <a:p>
            <a:r>
              <a:rPr lang="hu-HU" sz="2400" dirty="0"/>
              <a:t>Read - HTTP GET</a:t>
            </a:r>
          </a:p>
          <a:p>
            <a:r>
              <a:rPr lang="hu-HU" sz="2400" dirty="0"/>
              <a:t>Update - HTTP PUT</a:t>
            </a:r>
          </a:p>
          <a:p>
            <a:r>
              <a:rPr lang="hu-HU" sz="2400" dirty="0" err="1"/>
              <a:t>Delete</a:t>
            </a:r>
            <a:r>
              <a:rPr lang="hu-HU" sz="2400" dirty="0"/>
              <a:t> - HTTP DELETE</a:t>
            </a:r>
          </a:p>
          <a:p>
            <a:endParaRPr lang="hu-HU" sz="2400" dirty="0"/>
          </a:p>
          <a:p>
            <a:pPr marL="0" indent="0">
              <a:buNone/>
            </a:pPr>
            <a:r>
              <a:rPr lang="hu-HU" sz="2400" dirty="0"/>
              <a:t>Pl.: Egy TODO lista API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E748B19-D307-4D6A-E78F-9A4103791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784" y="1"/>
            <a:ext cx="5410327" cy="3429000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17AC1D5D-EF4B-DC49-11DB-ED43D7C047E2}"/>
              </a:ext>
            </a:extLst>
          </p:cNvPr>
          <p:cNvSpPr/>
          <p:nvPr/>
        </p:nvSpPr>
        <p:spPr>
          <a:xfrm>
            <a:off x="8944215" y="1240370"/>
            <a:ext cx="908720" cy="170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F9EC42E2-374D-7B67-927F-BFE947F3D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114" y="3511286"/>
            <a:ext cx="5124831" cy="2748410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8CDD7146-FB1D-5D36-85E2-3D264E747115}"/>
              </a:ext>
            </a:extLst>
          </p:cNvPr>
          <p:cNvSpPr/>
          <p:nvPr/>
        </p:nvSpPr>
        <p:spPr>
          <a:xfrm>
            <a:off x="10253994" y="4611119"/>
            <a:ext cx="1398494" cy="205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FB8EA304-5484-ACB3-EC4B-CBA8018AA3BF}"/>
              </a:ext>
            </a:extLst>
          </p:cNvPr>
          <p:cNvSpPr/>
          <p:nvPr/>
        </p:nvSpPr>
        <p:spPr>
          <a:xfrm>
            <a:off x="5774901" y="767705"/>
            <a:ext cx="821213" cy="200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E1AE4D21-9E60-62C2-D7A2-3FED801437DB}"/>
              </a:ext>
            </a:extLst>
          </p:cNvPr>
          <p:cNvSpPr/>
          <p:nvPr/>
        </p:nvSpPr>
        <p:spPr>
          <a:xfrm>
            <a:off x="6733309" y="4136804"/>
            <a:ext cx="1070875" cy="171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8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AEA7EA-7CE9-F5E6-5BC6-537BF6B0E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91" y="138631"/>
            <a:ext cx="3874164" cy="2833169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hu-HU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u-HU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3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u-HU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hu-HU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hu-HU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b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u-HU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hu-HU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hu-HU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'Server is </a:t>
            </a:r>
            <a:r>
              <a:rPr lang="hu-HU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hu-HU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B13EACA-21F8-C7D7-9D8A-D2A102FB1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92" y="3069198"/>
            <a:ext cx="3874164" cy="118175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DE3C94F-BBCE-8B1C-04B9-B063A62A1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92" y="4348350"/>
            <a:ext cx="3874164" cy="1896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5758EFC-D7F1-409B-FC81-C5270F75E04E}"/>
              </a:ext>
            </a:extLst>
          </p:cNvPr>
          <p:cNvSpPr txBox="1"/>
          <p:nvPr/>
        </p:nvSpPr>
        <p:spPr>
          <a:xfrm>
            <a:off x="4784503" y="232416"/>
            <a:ext cx="2046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REST API-k </a:t>
            </a:r>
          </a:p>
          <a:p>
            <a:r>
              <a:rPr lang="hu-HU" dirty="0"/>
              <a:t>JSON választ adnak!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FF6B45F-04E1-FE13-86C4-D03455CB8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144" y="138631"/>
            <a:ext cx="4145593" cy="2837602"/>
          </a:xfrm>
          <a:prstGeom prst="rect">
            <a:avLst/>
          </a:prstGeom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849F4B46-5F07-B973-D19C-64748588E5A2}"/>
              </a:ext>
            </a:extLst>
          </p:cNvPr>
          <p:cNvSpPr/>
          <p:nvPr/>
        </p:nvSpPr>
        <p:spPr>
          <a:xfrm>
            <a:off x="8505092" y="1641231"/>
            <a:ext cx="457200" cy="216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74FB8BC-358C-8690-87FF-3A6212827F79}"/>
              </a:ext>
            </a:extLst>
          </p:cNvPr>
          <p:cNvSpPr txBox="1"/>
          <p:nvPr/>
        </p:nvSpPr>
        <p:spPr>
          <a:xfrm>
            <a:off x="5734073" y="3927786"/>
            <a:ext cx="1758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Újra kell indítani </a:t>
            </a:r>
          </a:p>
          <a:p>
            <a:r>
              <a:rPr lang="hu-HU" dirty="0"/>
              <a:t>a szervert!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78D90121-2286-A1B6-B4F0-6B595E3BD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5888" y="4324272"/>
            <a:ext cx="3938111" cy="192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4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5903C7-1CCA-CD9F-F5F2-B9C09EE6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JEST bemutatása és telepítése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46956A-3F90-52E8-6AFF-A0FA6616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755610" cy="413922"/>
          </a:xfrm>
        </p:spPr>
        <p:txBody>
          <a:bodyPr>
            <a:normAutofit lnSpcReduction="10000"/>
          </a:bodyPr>
          <a:lstStyle/>
          <a:p>
            <a:r>
              <a:rPr lang="hu-HU" sz="2400" dirty="0">
                <a:solidFill>
                  <a:srgbClr val="1C1D1F"/>
                </a:solidFill>
                <a:latin typeface="udemy sans"/>
              </a:rPr>
              <a:t>E</a:t>
            </a:r>
            <a:r>
              <a:rPr lang="hu-HU" sz="2400" b="0" i="0" dirty="0">
                <a:solidFill>
                  <a:srgbClr val="1C1D1F"/>
                </a:solidFill>
                <a:effectLst/>
                <a:latin typeface="udemy sans"/>
              </a:rPr>
              <a:t>gy JavaScript tesztelési keretrendszer, amelyet a Facebook készített, és tart karban</a:t>
            </a:r>
            <a:endParaRPr lang="hu-HU" sz="2400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9FFD3A3-6DC0-B898-AF72-775F7E35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2" y="2319855"/>
            <a:ext cx="4949621" cy="2222837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0C73B2D0-2D7A-0D10-E265-7D6834E3C41B}"/>
              </a:ext>
            </a:extLst>
          </p:cNvPr>
          <p:cNvSpPr/>
          <p:nvPr/>
        </p:nvSpPr>
        <p:spPr>
          <a:xfrm>
            <a:off x="3130062" y="2924908"/>
            <a:ext cx="1910861" cy="216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D83AC4B8-4AB2-CB3E-7C59-5B6207CBF76B}"/>
              </a:ext>
            </a:extLst>
          </p:cNvPr>
          <p:cNvSpPr txBox="1">
            <a:spLocks/>
          </p:cNvSpPr>
          <p:nvPr/>
        </p:nvSpPr>
        <p:spPr>
          <a:xfrm>
            <a:off x="838200" y="4940784"/>
            <a:ext cx="10755610" cy="4139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>
                <a:solidFill>
                  <a:srgbClr val="1C1D1F"/>
                </a:solidFill>
                <a:latin typeface="udemy sans"/>
              </a:rPr>
              <a:t>Célszerű még feltelepíteni a </a:t>
            </a:r>
            <a:r>
              <a:rPr lang="hu-HU" sz="2400" b="1" dirty="0">
                <a:solidFill>
                  <a:srgbClr val="1C1D1F"/>
                </a:solidFill>
                <a:latin typeface="udemy sans"/>
              </a:rPr>
              <a:t>@types/jest </a:t>
            </a:r>
            <a:r>
              <a:rPr lang="hu-HU" sz="2400" dirty="0">
                <a:solidFill>
                  <a:srgbClr val="1C1D1F"/>
                </a:solidFill>
                <a:latin typeface="udemy sans"/>
              </a:rPr>
              <a:t>csomagot is a kényelmesebb kódoláshoz</a:t>
            </a:r>
            <a:endParaRPr lang="hu-HU" sz="24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5A41E66-CE56-B2FD-D7CD-B4AE4A68172B}"/>
              </a:ext>
            </a:extLst>
          </p:cNvPr>
          <p:cNvSpPr txBox="1"/>
          <p:nvPr/>
        </p:nvSpPr>
        <p:spPr>
          <a:xfrm>
            <a:off x="1437613" y="577001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npm</a:t>
            </a:r>
            <a:r>
              <a:rPr lang="hu-HU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i -D @types/jest</a:t>
            </a:r>
          </a:p>
        </p:txBody>
      </p:sp>
    </p:spTree>
    <p:extLst>
      <p:ext uri="{BB962C8B-B14F-4D97-AF65-F5344CB8AC3E}">
        <p14:creationId xmlns:p14="http://schemas.microsoft.com/office/powerpoint/2010/main" val="218311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71C1E977-63C5-C0DB-E301-982855D1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407"/>
            <a:ext cx="7072758" cy="274513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75903C7-1CCA-CD9F-F5F2-B9C09EE6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Első tesztünk a </a:t>
            </a:r>
            <a:r>
              <a:rPr lang="hu-HU" dirty="0" err="1"/>
              <a:t>Jest</a:t>
            </a:r>
            <a:r>
              <a:rPr lang="hu-HU" dirty="0"/>
              <a:t>-tel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D2BD8A2A-B197-C724-9B9E-7C16F2220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190" y="3387720"/>
            <a:ext cx="3647353" cy="345775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9C3C2EF1-B897-E8A6-9860-BEB95747C4D4}"/>
              </a:ext>
            </a:extLst>
          </p:cNvPr>
          <p:cNvSpPr/>
          <p:nvPr/>
        </p:nvSpPr>
        <p:spPr>
          <a:xfrm>
            <a:off x="3276600" y="4941277"/>
            <a:ext cx="967154" cy="169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A081B62B-C4FA-E3CD-6412-F51AF1379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869" y="1645407"/>
            <a:ext cx="5001131" cy="4724400"/>
          </a:xfrm>
          <a:prstGeom prst="rect">
            <a:avLst/>
          </a:prstGeom>
        </p:spPr>
      </p:pic>
      <p:sp>
        <p:nvSpPr>
          <p:cNvPr id="15" name="Téglalap 14">
            <a:extLst>
              <a:ext uri="{FF2B5EF4-FFF2-40B4-BE49-F238E27FC236}">
                <a16:creationId xmlns:a16="http://schemas.microsoft.com/office/drawing/2014/main" id="{6960A13A-1644-7509-DD7C-76F0A061CB9E}"/>
              </a:ext>
            </a:extLst>
          </p:cNvPr>
          <p:cNvSpPr/>
          <p:nvPr/>
        </p:nvSpPr>
        <p:spPr>
          <a:xfrm>
            <a:off x="7262446" y="5603631"/>
            <a:ext cx="2151185" cy="298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49C37627-F7E1-10B6-2361-28FD99CA2EE6}"/>
              </a:ext>
            </a:extLst>
          </p:cNvPr>
          <p:cNvSpPr/>
          <p:nvPr/>
        </p:nvSpPr>
        <p:spPr>
          <a:xfrm>
            <a:off x="7549662" y="3880338"/>
            <a:ext cx="1488830" cy="363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EA46F29-2E34-DC11-D5A3-5BFDE657E5D9}"/>
              </a:ext>
            </a:extLst>
          </p:cNvPr>
          <p:cNvSpPr txBox="1"/>
          <p:nvPr/>
        </p:nvSpPr>
        <p:spPr>
          <a:xfrm>
            <a:off x="9113244" y="3845581"/>
            <a:ext cx="309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Mert még nincs ilyen függvény</a:t>
            </a:r>
          </a:p>
        </p:txBody>
      </p:sp>
    </p:spTree>
    <p:extLst>
      <p:ext uri="{BB962C8B-B14F-4D97-AF65-F5344CB8AC3E}">
        <p14:creationId xmlns:p14="http://schemas.microsoft.com/office/powerpoint/2010/main" val="361979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5903C7-1CCA-CD9F-F5F2-B9C09EE6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Első sikeres tesztünk a </a:t>
            </a:r>
            <a:r>
              <a:rPr lang="hu-HU" dirty="0" err="1"/>
              <a:t>Jest</a:t>
            </a:r>
            <a:r>
              <a:rPr lang="hu-HU" dirty="0"/>
              <a:t>-tel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EA46F29-2E34-DC11-D5A3-5BFDE657E5D9}"/>
              </a:ext>
            </a:extLst>
          </p:cNvPr>
          <p:cNvSpPr txBox="1"/>
          <p:nvPr/>
        </p:nvSpPr>
        <p:spPr>
          <a:xfrm>
            <a:off x="9113244" y="3845581"/>
            <a:ext cx="309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Mert még nincs ilyen függvény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4375E2F-89B0-A37E-8EC7-5D5F76C2E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1257"/>
            <a:ext cx="5309491" cy="516731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92DAD96-F4FA-D7ED-FCBB-905DCC14CC8C}"/>
              </a:ext>
            </a:extLst>
          </p:cNvPr>
          <p:cNvSpPr txBox="1"/>
          <p:nvPr/>
        </p:nvSpPr>
        <p:spPr>
          <a:xfrm>
            <a:off x="6893732" y="1631257"/>
            <a:ext cx="4367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b="0" i="0" dirty="0">
                <a:solidFill>
                  <a:srgbClr val="1C1D1F"/>
                </a:solidFill>
                <a:effectLst/>
                <a:latin typeface="udemy sans"/>
              </a:rPr>
              <a:t>Tehát így teljesítjük a tesztet.</a:t>
            </a:r>
          </a:p>
          <a:p>
            <a:pPr algn="l"/>
            <a:r>
              <a:rPr lang="hu-HU" b="0" i="0" dirty="0">
                <a:solidFill>
                  <a:srgbClr val="1C1D1F"/>
                </a:solidFill>
                <a:effectLst/>
                <a:latin typeface="udemy sans"/>
              </a:rPr>
              <a:t>A teszt megírásával kezdünk.</a:t>
            </a:r>
          </a:p>
          <a:p>
            <a:pPr algn="l"/>
            <a:r>
              <a:rPr lang="hu-HU" b="0" i="0" dirty="0">
                <a:solidFill>
                  <a:srgbClr val="1C1D1F"/>
                </a:solidFill>
                <a:effectLst/>
                <a:latin typeface="udemy sans"/>
              </a:rPr>
              <a:t>A teszt először meghiúsul, majd úgy alakítjuk a kódunkat, hogy sikeres legyen a teszt.</a:t>
            </a:r>
          </a:p>
        </p:txBody>
      </p:sp>
    </p:spTree>
    <p:extLst>
      <p:ext uri="{BB962C8B-B14F-4D97-AF65-F5344CB8AC3E}">
        <p14:creationId xmlns:p14="http://schemas.microsoft.com/office/powerpoint/2010/main" val="15998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5903C7-1CCA-CD9F-F5F2-B9C09EE6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Jest</a:t>
            </a:r>
            <a:r>
              <a:rPr lang="hu-HU" dirty="0"/>
              <a:t> automatizálása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EA46F29-2E34-DC11-D5A3-5BFDE657E5D9}"/>
              </a:ext>
            </a:extLst>
          </p:cNvPr>
          <p:cNvSpPr txBox="1"/>
          <p:nvPr/>
        </p:nvSpPr>
        <p:spPr>
          <a:xfrm>
            <a:off x="9113244" y="3845581"/>
            <a:ext cx="309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Mert még nincs ilyen függvény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27DF9B8-18D5-E5F0-F6E1-23D6E78A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" y="1400295"/>
            <a:ext cx="3524536" cy="3358933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03F5BE0F-1F95-2BB9-9652-B7F4156B40EC}"/>
              </a:ext>
            </a:extLst>
          </p:cNvPr>
          <p:cNvSpPr/>
          <p:nvPr/>
        </p:nvSpPr>
        <p:spPr>
          <a:xfrm>
            <a:off x="757925" y="2904565"/>
            <a:ext cx="1618537" cy="141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63410BA1-B008-C835-626A-6CC0C530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518" y="3241964"/>
            <a:ext cx="4159023" cy="318140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76799DA-5943-C5F7-0BC8-A955894C3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52" y="904022"/>
            <a:ext cx="5656730" cy="5690024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E398F466-7F33-0085-C3DC-BB958DFAA774}"/>
              </a:ext>
            </a:extLst>
          </p:cNvPr>
          <p:cNvSpPr/>
          <p:nvPr/>
        </p:nvSpPr>
        <p:spPr>
          <a:xfrm>
            <a:off x="7026699" y="1400295"/>
            <a:ext cx="2166199" cy="184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9EE0254-A145-026A-9231-73DA212D6834}"/>
              </a:ext>
            </a:extLst>
          </p:cNvPr>
          <p:cNvSpPr txBox="1"/>
          <p:nvPr/>
        </p:nvSpPr>
        <p:spPr>
          <a:xfrm>
            <a:off x="7500501" y="1644134"/>
            <a:ext cx="385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Mentéskor automatikusan lefut a teszt.</a:t>
            </a:r>
          </a:p>
        </p:txBody>
      </p:sp>
    </p:spTree>
    <p:extLst>
      <p:ext uri="{BB962C8B-B14F-4D97-AF65-F5344CB8AC3E}">
        <p14:creationId xmlns:p14="http://schemas.microsoft.com/office/powerpoint/2010/main" val="88860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5903C7-1CCA-CD9F-F5F2-B9C09EE6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Jest</a:t>
            </a:r>
            <a:r>
              <a:rPr lang="hu-HU" dirty="0"/>
              <a:t> automatizálása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EA46F29-2E34-DC11-D5A3-5BFDE657E5D9}"/>
              </a:ext>
            </a:extLst>
          </p:cNvPr>
          <p:cNvSpPr txBox="1"/>
          <p:nvPr/>
        </p:nvSpPr>
        <p:spPr>
          <a:xfrm>
            <a:off x="9113244" y="3845581"/>
            <a:ext cx="309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Mert még nincs ilyen függvény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27DF9B8-18D5-E5F0-F6E1-23D6E78A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" y="1400295"/>
            <a:ext cx="3524536" cy="3358933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03F5BE0F-1F95-2BB9-9652-B7F4156B40EC}"/>
              </a:ext>
            </a:extLst>
          </p:cNvPr>
          <p:cNvSpPr/>
          <p:nvPr/>
        </p:nvSpPr>
        <p:spPr>
          <a:xfrm>
            <a:off x="757925" y="2904565"/>
            <a:ext cx="1618537" cy="141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63410BA1-B008-C835-626A-6CC0C530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518" y="3241964"/>
            <a:ext cx="4159023" cy="318140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76799DA-5943-C5F7-0BC8-A955894C3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52" y="904022"/>
            <a:ext cx="5656730" cy="5690024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E398F466-7F33-0085-C3DC-BB958DFAA774}"/>
              </a:ext>
            </a:extLst>
          </p:cNvPr>
          <p:cNvSpPr/>
          <p:nvPr/>
        </p:nvSpPr>
        <p:spPr>
          <a:xfrm>
            <a:off x="7026699" y="1400295"/>
            <a:ext cx="2166199" cy="184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9EE0254-A145-026A-9231-73DA212D6834}"/>
              </a:ext>
            </a:extLst>
          </p:cNvPr>
          <p:cNvSpPr txBox="1"/>
          <p:nvPr/>
        </p:nvSpPr>
        <p:spPr>
          <a:xfrm>
            <a:off x="7500501" y="1644134"/>
            <a:ext cx="385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Mentéskor automatikusan lefut a teszt.</a:t>
            </a:r>
          </a:p>
        </p:txBody>
      </p:sp>
    </p:spTree>
    <p:extLst>
      <p:ext uri="{BB962C8B-B14F-4D97-AF65-F5344CB8AC3E}">
        <p14:creationId xmlns:p14="http://schemas.microsoft.com/office/powerpoint/2010/main" val="182259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225</Words>
  <Application>Microsoft Office PowerPoint</Application>
  <PresentationFormat>Szélesvásznú</PresentationFormat>
  <Paragraphs>41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udemy sans</vt:lpstr>
      <vt:lpstr>Office-téma</vt:lpstr>
      <vt:lpstr>Nodejs Express – egységtesztelés és integrációs tesztek a Jest segítségével</vt:lpstr>
      <vt:lpstr>CRUD REST API</vt:lpstr>
      <vt:lpstr>PowerPoint-bemutató</vt:lpstr>
      <vt:lpstr>A JEST bemutatása és telepítése</vt:lpstr>
      <vt:lpstr>Első tesztünk a Jest-tel</vt:lpstr>
      <vt:lpstr>Első sikeres tesztünk a Jest-tel</vt:lpstr>
      <vt:lpstr>A Jest automatizálása</vt:lpstr>
      <vt:lpstr>A Jest automatizálása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Express – egységtesztelés és integrációs tesztek a Jest segítségével</dc:title>
  <dc:creator>malagi@sulid.hu</dc:creator>
  <cp:lastModifiedBy>malagi@sulid.hu</cp:lastModifiedBy>
  <cp:revision>10</cp:revision>
  <dcterms:created xsi:type="dcterms:W3CDTF">2023-05-22T16:07:47Z</dcterms:created>
  <dcterms:modified xsi:type="dcterms:W3CDTF">2024-09-09T16:42:12Z</dcterms:modified>
</cp:coreProperties>
</file>