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uette" initials="a" lastIdx="1" clrIdx="0">
    <p:extLst>
      <p:ext uri="{19B8F6BF-5375-455C-9EA6-DF929625EA0E}">
        <p15:presenceInfo xmlns:p15="http://schemas.microsoft.com/office/powerpoint/2012/main" userId="alou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0T09:42:27.6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5A41-5B1F-4A13-9E81-98B8848A54BC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81C5F-B595-4326-9C21-48AA794152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2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0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4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7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C470-5419-4010-8946-65854E9E34F8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150D-5D81-4C5B-B212-9835DCAEE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8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Base </a:t>
            </a:r>
            <a:r>
              <a:rPr lang="fr-FR" dirty="0" err="1" smtClean="0"/>
              <a:t>Locacr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7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0033" y="5115697"/>
            <a:ext cx="108739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catégorie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3330" y="5115697"/>
            <a:ext cx="116153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gestionnaire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44709" y="5112953"/>
            <a:ext cx="1470451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tarif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3330" y="2644346"/>
            <a:ext cx="116153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0033" y="2644346"/>
            <a:ext cx="108739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véhicule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82923" y="2638718"/>
            <a:ext cx="1532237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Plage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</a:rPr>
              <a:t>horaire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330" y="345990"/>
            <a:ext cx="116153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0033" y="345990"/>
            <a:ext cx="108739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agence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3363" y="345990"/>
            <a:ext cx="147045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département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135" y="2644346"/>
            <a:ext cx="105032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 smtClean="0">
                <a:solidFill>
                  <a:schemeClr val="tx1"/>
                </a:solidFill>
              </a:rPr>
              <a:t>ontenir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38" y="5115697"/>
            <a:ext cx="105032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option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>
            <a:stCxn id="11" idx="3"/>
            <a:endCxn id="5" idx="1"/>
          </p:cNvCxnSpPr>
          <p:nvPr/>
        </p:nvCxnSpPr>
        <p:spPr>
          <a:xfrm>
            <a:off x="1297459" y="3101546"/>
            <a:ext cx="1865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5" idx="3"/>
            <a:endCxn id="6" idx="1"/>
          </p:cNvCxnSpPr>
          <p:nvPr/>
        </p:nvCxnSpPr>
        <p:spPr>
          <a:xfrm>
            <a:off x="4324864" y="3101546"/>
            <a:ext cx="149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0"/>
            <a:endCxn id="8" idx="2"/>
          </p:cNvCxnSpPr>
          <p:nvPr/>
        </p:nvCxnSpPr>
        <p:spPr>
          <a:xfrm flipV="1">
            <a:off x="3744097" y="1260390"/>
            <a:ext cx="0" cy="138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5" idx="2"/>
            <a:endCxn id="3" idx="0"/>
          </p:cNvCxnSpPr>
          <p:nvPr/>
        </p:nvCxnSpPr>
        <p:spPr>
          <a:xfrm>
            <a:off x="3744097" y="3558746"/>
            <a:ext cx="0" cy="155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  <a:endCxn id="12" idx="0"/>
          </p:cNvCxnSpPr>
          <p:nvPr/>
        </p:nvCxnSpPr>
        <p:spPr>
          <a:xfrm flipH="1">
            <a:off x="762000" y="3558746"/>
            <a:ext cx="10297" cy="155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9" idx="2"/>
            <a:endCxn id="6" idx="0"/>
          </p:cNvCxnSpPr>
          <p:nvPr/>
        </p:nvCxnSpPr>
        <p:spPr>
          <a:xfrm>
            <a:off x="6363730" y="1260390"/>
            <a:ext cx="0" cy="138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6" idx="2"/>
            <a:endCxn id="2" idx="0"/>
          </p:cNvCxnSpPr>
          <p:nvPr/>
        </p:nvCxnSpPr>
        <p:spPr>
          <a:xfrm>
            <a:off x="6363730" y="3558746"/>
            <a:ext cx="0" cy="155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2" idx="3"/>
            <a:endCxn id="4" idx="1"/>
          </p:cNvCxnSpPr>
          <p:nvPr/>
        </p:nvCxnSpPr>
        <p:spPr>
          <a:xfrm flipV="1">
            <a:off x="6907427" y="5570153"/>
            <a:ext cx="2137282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0"/>
            <a:endCxn id="7" idx="2"/>
          </p:cNvCxnSpPr>
          <p:nvPr/>
        </p:nvCxnSpPr>
        <p:spPr>
          <a:xfrm flipH="1" flipV="1">
            <a:off x="9749042" y="3553118"/>
            <a:ext cx="30893" cy="155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9" idx="3"/>
            <a:endCxn id="10" idx="1"/>
          </p:cNvCxnSpPr>
          <p:nvPr/>
        </p:nvCxnSpPr>
        <p:spPr>
          <a:xfrm>
            <a:off x="6907427" y="803190"/>
            <a:ext cx="207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287162" y="3101546"/>
            <a:ext cx="13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</a:t>
            </a:r>
            <a:r>
              <a:rPr lang="fr-FR" dirty="0" err="1" smtClean="0"/>
              <a:t>oc_id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791892" y="2730842"/>
            <a:ext cx="233840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on_location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775669" y="3646614"/>
            <a:ext cx="102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</a:t>
            </a:r>
            <a:r>
              <a:rPr lang="fr-FR" dirty="0" err="1" smtClean="0"/>
              <a:t>pt_id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42722" y="4688702"/>
            <a:ext cx="146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on_option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3779107" y="3638315"/>
            <a:ext cx="12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</a:t>
            </a:r>
            <a:r>
              <a:rPr lang="fr-FR" dirty="0" err="1" smtClean="0"/>
              <a:t>oc_agent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2976551" y="4688702"/>
            <a:ext cx="8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ges</a:t>
            </a:r>
            <a:r>
              <a:rPr lang="fr-FR" dirty="0" err="1" smtClean="0"/>
              <a:t>_id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3039764" y="1274805"/>
            <a:ext cx="7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li_id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3724451" y="2273642"/>
            <a:ext cx="145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</a:t>
            </a:r>
            <a:r>
              <a:rPr lang="fr-FR" dirty="0" err="1" smtClean="0"/>
              <a:t>oc_client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315084" y="2286746"/>
            <a:ext cx="214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Veh_agence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6363730" y="2579132"/>
            <a:ext cx="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560647" y="1295400"/>
            <a:ext cx="11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age_id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8134003" y="746941"/>
            <a:ext cx="108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</a:t>
            </a:r>
            <a:r>
              <a:rPr lang="fr-FR" dirty="0" err="1" smtClean="0"/>
              <a:t>ep_id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6907427" y="441410"/>
            <a:ext cx="256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age_departement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5657529" y="4688702"/>
            <a:ext cx="11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at_id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6410182" y="3640413"/>
            <a:ext cx="158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</a:t>
            </a:r>
            <a:r>
              <a:rPr lang="fr-FR" dirty="0" err="1" smtClean="0"/>
              <a:t>eh_categorie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7638947" y="5569580"/>
            <a:ext cx="173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tar</a:t>
            </a:r>
            <a:r>
              <a:rPr lang="fr-FR" dirty="0" err="1" smtClean="0"/>
              <a:t>_categorie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6905192" y="5252702"/>
            <a:ext cx="7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at_id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9854422" y="3646614"/>
            <a:ext cx="9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</a:t>
            </a:r>
            <a:r>
              <a:rPr lang="fr-FR" dirty="0" err="1" smtClean="0"/>
              <a:t>la</a:t>
            </a:r>
            <a:r>
              <a:rPr lang="fr-FR" dirty="0" err="1" smtClean="0"/>
              <a:t>_id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8858416" y="4688702"/>
            <a:ext cx="115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tar</a:t>
            </a:r>
            <a:r>
              <a:rPr lang="fr-FR" dirty="0" err="1" smtClean="0"/>
              <a:t>_pla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1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Base Locacr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Locacr</dc:title>
  <dc:creator>alouette</dc:creator>
  <cp:lastModifiedBy>alouette</cp:lastModifiedBy>
  <cp:revision>6</cp:revision>
  <dcterms:created xsi:type="dcterms:W3CDTF">2018-12-20T08:36:09Z</dcterms:created>
  <dcterms:modified xsi:type="dcterms:W3CDTF">2019-03-18T17:37:59Z</dcterms:modified>
</cp:coreProperties>
</file>