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</p:sldMasterIdLst>
  <p:notesMasterIdLst>
    <p:notesMasterId r:id="rId13"/>
  </p:notesMasterIdLst>
  <p:sldIdLst>
    <p:sldId id="256" r:id="rId2"/>
    <p:sldId id="332" r:id="rId3"/>
    <p:sldId id="333" r:id="rId4"/>
    <p:sldId id="301" r:id="rId5"/>
    <p:sldId id="334" r:id="rId6"/>
    <p:sldId id="335" r:id="rId7"/>
    <p:sldId id="336" r:id="rId8"/>
    <p:sldId id="337" r:id="rId9"/>
    <p:sldId id="338" r:id="rId10"/>
    <p:sldId id="311" r:id="rId11"/>
    <p:sldId id="278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Didact Gothic" panose="00000500000000000000" pitchFamily="2" charset="0"/>
      <p:regular r:id="rId18"/>
    </p:embeddedFont>
    <p:embeddedFont>
      <p:font typeface="Emmanuelle" pitchFamily="2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7">
          <p15:clr>
            <a:srgbClr val="9AA0A6"/>
          </p15:clr>
        </p15:guide>
        <p15:guide id="2" orient="horz" pos="270">
          <p15:clr>
            <a:srgbClr val="9AA0A6"/>
          </p15:clr>
        </p15:guide>
        <p15:guide id="3" pos="53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9B1B3-6436-41A1-A878-DEB1A24D8966}" v="12" dt="2024-11-28T11:21:14.601"/>
    <p1510:client id="{D76B1006-43E6-4CE0-988C-EEE74829866F}" v="529" dt="2024-11-27T11:57:15.379"/>
  </p1510:revLst>
</p1510:revInfo>
</file>

<file path=ppt/tableStyles.xml><?xml version="1.0" encoding="utf-8"?>
<a:tblStyleLst xmlns:a="http://schemas.openxmlformats.org/drawingml/2006/main" def="{48D025F5-1EB0-4275-9CB0-6C29D1D96C4E}">
  <a:tblStyle styleId="{48D025F5-1EB0-4275-9CB0-6C29D1D96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2" y="346"/>
      </p:cViewPr>
      <p:guideLst>
        <p:guide pos="397"/>
        <p:guide orient="horz" pos="270"/>
        <p:guide pos="5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ícius Silva" userId="fa075dabe18a2777" providerId="LiveId" clId="{A6E9B1B3-6436-41A1-A878-DEB1A24D8966}"/>
    <pc:docChg chg="undo custSel addSld delSld modSld sldOrd modMainMaster">
      <pc:chgData name="Vinícius Silva" userId="fa075dabe18a2777" providerId="LiveId" clId="{A6E9B1B3-6436-41A1-A878-DEB1A24D8966}" dt="2024-11-28T11:35:31.965" v="794" actId="14100"/>
      <pc:docMkLst>
        <pc:docMk/>
      </pc:docMkLst>
      <pc:sldChg chg="addSp delSp modSp mod">
        <pc:chgData name="Vinícius Silva" userId="fa075dabe18a2777" providerId="LiveId" clId="{A6E9B1B3-6436-41A1-A878-DEB1A24D8966}" dt="2024-11-28T02:50:47.030" v="37" actId="1076"/>
        <pc:sldMkLst>
          <pc:docMk/>
          <pc:sldMk cId="0" sldId="256"/>
        </pc:sldMkLst>
        <pc:spChg chg="add del mod">
          <ac:chgData name="Vinícius Silva" userId="fa075dabe18a2777" providerId="LiveId" clId="{A6E9B1B3-6436-41A1-A878-DEB1A24D8966}" dt="2024-11-28T02:50:33.272" v="35" actId="478"/>
          <ac:spMkLst>
            <pc:docMk/>
            <pc:sldMk cId="0" sldId="256"/>
            <ac:spMk id="3" creationId="{D31B9B11-8DD1-F752-FC61-77A2D7E9B0C9}"/>
          </ac:spMkLst>
        </pc:spChg>
        <pc:spChg chg="mod">
          <ac:chgData name="Vinícius Silva" userId="fa075dabe18a2777" providerId="LiveId" clId="{A6E9B1B3-6436-41A1-A878-DEB1A24D8966}" dt="2024-11-28T02:50:47.030" v="37" actId="1076"/>
          <ac:spMkLst>
            <pc:docMk/>
            <pc:sldMk cId="0" sldId="256"/>
            <ac:spMk id="182" creationId="{00000000-0000-0000-0000-000000000000}"/>
          </ac:spMkLst>
        </pc:spChg>
        <pc:spChg chg="del mod">
          <ac:chgData name="Vinícius Silva" userId="fa075dabe18a2777" providerId="LiveId" clId="{A6E9B1B3-6436-41A1-A878-DEB1A24D8966}" dt="2024-11-28T02:50:29.490" v="34" actId="478"/>
          <ac:spMkLst>
            <pc:docMk/>
            <pc:sldMk cId="0" sldId="256"/>
            <ac:spMk id="183" creationId="{00000000-0000-0000-0000-000000000000}"/>
          </ac:spMkLst>
        </pc:spChg>
      </pc:sldChg>
      <pc:sldChg chg="delSp modSp del mod">
        <pc:chgData name="Vinícius Silva" userId="fa075dabe18a2777" providerId="LiveId" clId="{A6E9B1B3-6436-41A1-A878-DEB1A24D8966}" dt="2024-11-28T11:20:17.229" v="276" actId="47"/>
        <pc:sldMkLst>
          <pc:docMk/>
          <pc:sldMk cId="0" sldId="259"/>
        </pc:sldMkLst>
        <pc:spChg chg="mod">
          <ac:chgData name="Vinícius Silva" userId="fa075dabe18a2777" providerId="LiveId" clId="{A6E9B1B3-6436-41A1-A878-DEB1A24D8966}" dt="2024-11-28T02:52:04.006" v="38" actId="207"/>
          <ac:spMkLst>
            <pc:docMk/>
            <pc:sldMk cId="0" sldId="259"/>
            <ac:spMk id="214" creationId="{00000000-0000-0000-0000-000000000000}"/>
          </ac:spMkLst>
        </pc:spChg>
        <pc:picChg chg="del">
          <ac:chgData name="Vinícius Silva" userId="fa075dabe18a2777" providerId="LiveId" clId="{A6E9B1B3-6436-41A1-A878-DEB1A24D8966}" dt="2024-11-28T02:52:06.364" v="39" actId="478"/>
          <ac:picMkLst>
            <pc:docMk/>
            <pc:sldMk cId="0" sldId="259"/>
            <ac:picMk id="5" creationId="{8BBFFB91-2DB6-EDE4-26B4-352D2618090D}"/>
          </ac:picMkLst>
        </pc:pic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0" sldId="262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0" sldId="263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0" sldId="266"/>
        </pc:sldMkLst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0" sldId="267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0" sldId="267"/>
            <ac:spMk id="415" creationId="{00000000-0000-0000-0000-000000000000}"/>
          </ac:spMkLst>
        </pc:spChg>
      </pc:sldChg>
      <pc:sldChg chg="modSp">
        <pc:chgData name="Vinícius Silva" userId="fa075dabe18a2777" providerId="LiveId" clId="{A6E9B1B3-6436-41A1-A878-DEB1A24D8966}" dt="2024-11-28T02:50:25.521" v="33"/>
        <pc:sldMkLst>
          <pc:docMk/>
          <pc:sldMk cId="0" sldId="278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0" sldId="278"/>
            <ac:spMk id="676" creationId="{00000000-0000-0000-0000-000000000000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932842303" sldId="299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463044337" sldId="300"/>
        </pc:sldMkLst>
      </pc:sldChg>
      <pc:sldChg chg="delSp modSp mod ord">
        <pc:chgData name="Vinícius Silva" userId="fa075dabe18a2777" providerId="LiveId" clId="{A6E9B1B3-6436-41A1-A878-DEB1A24D8966}" dt="2024-11-28T11:14:46.558" v="156"/>
        <pc:sldMkLst>
          <pc:docMk/>
          <pc:sldMk cId="3597373067" sldId="301"/>
        </pc:sldMkLst>
        <pc:spChg chg="del">
          <ac:chgData name="Vinícius Silva" userId="fa075dabe18a2777" providerId="LiveId" clId="{A6E9B1B3-6436-41A1-A878-DEB1A24D8966}" dt="2024-11-28T02:52:50.368" v="53" actId="478"/>
          <ac:spMkLst>
            <pc:docMk/>
            <pc:sldMk cId="3597373067" sldId="301"/>
            <ac:spMk id="2" creationId="{2ED0E0C8-1F40-F5DE-A78E-E11DB77D8895}"/>
          </ac:spMkLst>
        </pc:spChg>
        <pc:spChg chg="mod">
          <ac:chgData name="Vinícius Silva" userId="fa075dabe18a2777" providerId="LiveId" clId="{A6E9B1B3-6436-41A1-A878-DEB1A24D8966}" dt="2024-11-28T02:53:51.700" v="62" actId="1076"/>
          <ac:spMkLst>
            <pc:docMk/>
            <pc:sldMk cId="3597373067" sldId="301"/>
            <ac:spMk id="4" creationId="{C69AC9DB-5B77-A68A-8B09-9522F3200121}"/>
          </ac:spMkLst>
        </pc:spChg>
        <pc:spChg chg="mod">
          <ac:chgData name="Vinícius Silva" userId="fa075dabe18a2777" providerId="LiveId" clId="{A6E9B1B3-6436-41A1-A878-DEB1A24D8966}" dt="2024-11-28T02:52:47.064" v="52" actId="20577"/>
          <ac:spMkLst>
            <pc:docMk/>
            <pc:sldMk cId="3597373067" sldId="301"/>
            <ac:spMk id="6" creationId="{AFE6F7E9-6797-9C51-A67E-D1EC0DC5DCC1}"/>
          </ac:spMkLst>
        </pc:spChg>
        <pc:spChg chg="del">
          <ac:chgData name="Vinícius Silva" userId="fa075dabe18a2777" providerId="LiveId" clId="{A6E9B1B3-6436-41A1-A878-DEB1A24D8966}" dt="2024-11-28T02:52:55.112" v="55" actId="478"/>
          <ac:spMkLst>
            <pc:docMk/>
            <pc:sldMk cId="3597373067" sldId="301"/>
            <ac:spMk id="9" creationId="{1C0A2ABC-1CEE-6954-FA22-B6B3D97871AE}"/>
          </ac:spMkLst>
        </pc:spChg>
        <pc:spChg chg="del">
          <ac:chgData name="Vinícius Silva" userId="fa075dabe18a2777" providerId="LiveId" clId="{A6E9B1B3-6436-41A1-A878-DEB1A24D8966}" dt="2024-11-28T02:52:53.010" v="54" actId="478"/>
          <ac:spMkLst>
            <pc:docMk/>
            <pc:sldMk cId="3597373067" sldId="301"/>
            <ac:spMk id="10" creationId="{A2D6D9F7-2605-D4C4-CC5B-3BE4BF049C35}"/>
          </ac:spMkLst>
        </pc:spChg>
        <pc:spChg chg="mod">
          <ac:chgData name="Vinícius Silva" userId="fa075dabe18a2777" providerId="LiveId" clId="{A6E9B1B3-6436-41A1-A878-DEB1A24D8966}" dt="2024-11-28T02:53:31.738" v="60" actId="123"/>
          <ac:spMkLst>
            <pc:docMk/>
            <pc:sldMk cId="3597373067" sldId="301"/>
            <ac:spMk id="214" creationId="{49EF79F3-1844-CBF7-23A8-6CD495C1F7D4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348780674" sldId="302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569126095" sldId="303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957089069" sldId="304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3657346364" sldId="305"/>
        </pc:sldMkLst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2743140986" sldId="309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2743140986" sldId="309"/>
            <ac:spMk id="415" creationId="{53A055B4-EC6A-2BCF-2C4E-0E8A929C4D40}"/>
          </ac:spMkLst>
        </pc:spChg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2977068971" sldId="310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2977068971" sldId="310"/>
            <ac:spMk id="415" creationId="{91C1EE3E-FAC0-F4BA-D0B9-F36DFB243EBA}"/>
          </ac:spMkLst>
        </pc:spChg>
      </pc:sldChg>
      <pc:sldChg chg="modSp">
        <pc:chgData name="Vinícius Silva" userId="fa075dabe18a2777" providerId="LiveId" clId="{A6E9B1B3-6436-41A1-A878-DEB1A24D8966}" dt="2024-11-28T02:50:25.521" v="33"/>
        <pc:sldMkLst>
          <pc:docMk/>
          <pc:sldMk cId="2188865736" sldId="311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2188865736" sldId="311"/>
            <ac:spMk id="415" creationId="{3789429F-9018-23D5-77E3-CA2F07DE194D}"/>
          </ac:spMkLst>
        </pc:spChg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1268889358" sldId="312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1268889358" sldId="312"/>
            <ac:spMk id="415" creationId="{5586C9CF-28AC-E99F-3DA4-8F6DB7F56E53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851581224" sldId="313"/>
        </pc:sldMkLst>
      </pc:sldChg>
      <pc:sldChg chg="modSp del">
        <pc:chgData name="Vinícius Silva" userId="fa075dabe18a2777" providerId="LiveId" clId="{A6E9B1B3-6436-41A1-A878-DEB1A24D8966}" dt="2024-11-28T11:20:17.229" v="276" actId="47"/>
        <pc:sldMkLst>
          <pc:docMk/>
          <pc:sldMk cId="1801060079" sldId="314"/>
        </pc:sldMkLst>
        <pc:spChg chg="mod">
          <ac:chgData name="Vinícius Silva" userId="fa075dabe18a2777" providerId="LiveId" clId="{A6E9B1B3-6436-41A1-A878-DEB1A24D8966}" dt="2024-11-28T02:50:25.521" v="33"/>
          <ac:spMkLst>
            <pc:docMk/>
            <pc:sldMk cId="1801060079" sldId="314"/>
            <ac:spMk id="332" creationId="{54D153EB-0146-8941-2C60-AA8B680A6C78}"/>
          </ac:spMkLst>
        </pc:spChg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818276641" sldId="315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004786573" sldId="316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745513398" sldId="317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418147057" sldId="318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753961083" sldId="319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512037554" sldId="320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385185950" sldId="321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3538736673" sldId="322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783790869" sldId="323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1254432425" sldId="324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456356006" sldId="325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616781544" sldId="326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4159692604" sldId="327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127139464" sldId="328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464622288" sldId="329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2686967363" sldId="330"/>
        </pc:sldMkLst>
      </pc:sldChg>
      <pc:sldChg chg="del">
        <pc:chgData name="Vinícius Silva" userId="fa075dabe18a2777" providerId="LiveId" clId="{A6E9B1B3-6436-41A1-A878-DEB1A24D8966}" dt="2024-11-28T11:20:17.229" v="276" actId="47"/>
        <pc:sldMkLst>
          <pc:docMk/>
          <pc:sldMk cId="497372996" sldId="331"/>
        </pc:sldMkLst>
      </pc:sldChg>
      <pc:sldChg chg="modSp add mod">
        <pc:chgData name="Vinícius Silva" userId="fa075dabe18a2777" providerId="LiveId" clId="{A6E9B1B3-6436-41A1-A878-DEB1A24D8966}" dt="2024-11-28T11:15:14.291" v="164" actId="20577"/>
        <pc:sldMkLst>
          <pc:docMk/>
          <pc:sldMk cId="3317807221" sldId="332"/>
        </pc:sldMkLst>
        <pc:spChg chg="mod">
          <ac:chgData name="Vinícius Silva" userId="fa075dabe18a2777" providerId="LiveId" clId="{A6E9B1B3-6436-41A1-A878-DEB1A24D8966}" dt="2024-11-28T11:11:35.589" v="98" actId="20577"/>
          <ac:spMkLst>
            <pc:docMk/>
            <pc:sldMk cId="3317807221" sldId="332"/>
            <ac:spMk id="6" creationId="{E84A481A-8FE0-25C7-A8E2-C68675088BED}"/>
          </ac:spMkLst>
        </pc:spChg>
        <pc:spChg chg="mod">
          <ac:chgData name="Vinícius Silva" userId="fa075dabe18a2777" providerId="LiveId" clId="{A6E9B1B3-6436-41A1-A878-DEB1A24D8966}" dt="2024-11-28T11:15:14.291" v="164" actId="20577"/>
          <ac:spMkLst>
            <pc:docMk/>
            <pc:sldMk cId="3317807221" sldId="332"/>
            <ac:spMk id="214" creationId="{5664A86B-1374-5352-411A-D55AAA15479C}"/>
          </ac:spMkLst>
        </pc:spChg>
      </pc:sldChg>
      <pc:sldChg chg="modSp add mod">
        <pc:chgData name="Vinícius Silva" userId="fa075dabe18a2777" providerId="LiveId" clId="{A6E9B1B3-6436-41A1-A878-DEB1A24D8966}" dt="2024-11-28T11:14:20.705" v="154" actId="1076"/>
        <pc:sldMkLst>
          <pc:docMk/>
          <pc:sldMk cId="601683217" sldId="333"/>
        </pc:sldMkLst>
        <pc:spChg chg="mod">
          <ac:chgData name="Vinícius Silva" userId="fa075dabe18a2777" providerId="LiveId" clId="{A6E9B1B3-6436-41A1-A878-DEB1A24D8966}" dt="2024-11-28T11:13:00.297" v="137" actId="20577"/>
          <ac:spMkLst>
            <pc:docMk/>
            <pc:sldMk cId="601683217" sldId="333"/>
            <ac:spMk id="6" creationId="{B5DED318-227E-A4E6-6BA6-884FDFBACB99}"/>
          </ac:spMkLst>
        </pc:spChg>
        <pc:spChg chg="mod">
          <ac:chgData name="Vinícius Silva" userId="fa075dabe18a2777" providerId="LiveId" clId="{A6E9B1B3-6436-41A1-A878-DEB1A24D8966}" dt="2024-11-28T11:14:20.705" v="154" actId="1076"/>
          <ac:spMkLst>
            <pc:docMk/>
            <pc:sldMk cId="601683217" sldId="333"/>
            <ac:spMk id="214" creationId="{344AB35B-B90A-6E7F-7F90-BF6E2991E6AA}"/>
          </ac:spMkLst>
        </pc:spChg>
      </pc:sldChg>
      <pc:sldChg chg="modSp add mod">
        <pc:chgData name="Vinícius Silva" userId="fa075dabe18a2777" providerId="LiveId" clId="{A6E9B1B3-6436-41A1-A878-DEB1A24D8966}" dt="2024-11-28T11:17:06.945" v="208"/>
        <pc:sldMkLst>
          <pc:docMk/>
          <pc:sldMk cId="3418097033" sldId="334"/>
        </pc:sldMkLst>
        <pc:spChg chg="mod">
          <ac:chgData name="Vinícius Silva" userId="fa075dabe18a2777" providerId="LiveId" clId="{A6E9B1B3-6436-41A1-A878-DEB1A24D8966}" dt="2024-11-28T11:16:46.138" v="207" actId="20577"/>
          <ac:spMkLst>
            <pc:docMk/>
            <pc:sldMk cId="3418097033" sldId="334"/>
            <ac:spMk id="6" creationId="{AB61F294-0878-9A8A-2C6C-729477FA63D6}"/>
          </ac:spMkLst>
        </pc:spChg>
        <pc:spChg chg="mod">
          <ac:chgData name="Vinícius Silva" userId="fa075dabe18a2777" providerId="LiveId" clId="{A6E9B1B3-6436-41A1-A878-DEB1A24D8966}" dt="2024-11-28T11:17:06.945" v="208"/>
          <ac:spMkLst>
            <pc:docMk/>
            <pc:sldMk cId="3418097033" sldId="334"/>
            <ac:spMk id="214" creationId="{9909DDC7-5F76-0B8E-67F2-861C28ED62E7}"/>
          </ac:spMkLst>
        </pc:spChg>
      </pc:sldChg>
      <pc:sldChg chg="modSp add mod">
        <pc:chgData name="Vinícius Silva" userId="fa075dabe18a2777" providerId="LiveId" clId="{A6E9B1B3-6436-41A1-A878-DEB1A24D8966}" dt="2024-11-28T11:19:14.088" v="275"/>
        <pc:sldMkLst>
          <pc:docMk/>
          <pc:sldMk cId="3880368161" sldId="335"/>
        </pc:sldMkLst>
        <pc:spChg chg="mod">
          <ac:chgData name="Vinícius Silva" userId="fa075dabe18a2777" providerId="LiveId" clId="{A6E9B1B3-6436-41A1-A878-DEB1A24D8966}" dt="2024-11-28T11:18:51.244" v="273" actId="20577"/>
          <ac:spMkLst>
            <pc:docMk/>
            <pc:sldMk cId="3880368161" sldId="335"/>
            <ac:spMk id="6" creationId="{38F362C6-0359-66E4-D838-8C2B2C6D9C7F}"/>
          </ac:spMkLst>
        </pc:spChg>
        <pc:spChg chg="mod">
          <ac:chgData name="Vinícius Silva" userId="fa075dabe18a2777" providerId="LiveId" clId="{A6E9B1B3-6436-41A1-A878-DEB1A24D8966}" dt="2024-11-28T11:19:14.088" v="275"/>
          <ac:spMkLst>
            <pc:docMk/>
            <pc:sldMk cId="3880368161" sldId="335"/>
            <ac:spMk id="214" creationId="{52D71202-1A02-B664-FD1D-E805385C2E4A}"/>
          </ac:spMkLst>
        </pc:spChg>
      </pc:sldChg>
      <pc:sldChg chg="addSp modSp add mod">
        <pc:chgData name="Vinícius Silva" userId="fa075dabe18a2777" providerId="LiveId" clId="{A6E9B1B3-6436-41A1-A878-DEB1A24D8966}" dt="2024-11-28T11:25:50.704" v="621" actId="1076"/>
        <pc:sldMkLst>
          <pc:docMk/>
          <pc:sldMk cId="603362062" sldId="336"/>
        </pc:sldMkLst>
        <pc:spChg chg="mod">
          <ac:chgData name="Vinícius Silva" userId="fa075dabe18a2777" providerId="LiveId" clId="{A6E9B1B3-6436-41A1-A878-DEB1A24D8966}" dt="2024-11-28T11:20:49.174" v="302" actId="20577"/>
          <ac:spMkLst>
            <pc:docMk/>
            <pc:sldMk cId="603362062" sldId="336"/>
            <ac:spMk id="6" creationId="{3A573C63-9F93-E290-596A-6A2C29FED24E}"/>
          </ac:spMkLst>
        </pc:spChg>
        <pc:spChg chg="mod">
          <ac:chgData name="Vinícius Silva" userId="fa075dabe18a2777" providerId="LiveId" clId="{A6E9B1B3-6436-41A1-A878-DEB1A24D8966}" dt="2024-11-28T11:25:50.704" v="621" actId="1076"/>
          <ac:spMkLst>
            <pc:docMk/>
            <pc:sldMk cId="603362062" sldId="336"/>
            <ac:spMk id="214" creationId="{2FBF5479-87AE-46DA-7B2F-07D59AFBCDE2}"/>
          </ac:spMkLst>
        </pc:spChg>
        <pc:graphicFrameChg chg="add mod">
          <ac:chgData name="Vinícius Silva" userId="fa075dabe18a2777" providerId="LiveId" clId="{A6E9B1B3-6436-41A1-A878-DEB1A24D8966}" dt="2024-11-28T11:21:12.219" v="303"/>
          <ac:graphicFrameMkLst>
            <pc:docMk/>
            <pc:sldMk cId="603362062" sldId="336"/>
            <ac:graphicFrameMk id="2" creationId="{8D3C83D1-CC92-D4CA-D012-CCB4624F54C1}"/>
          </ac:graphicFrameMkLst>
        </pc:graphicFrameChg>
      </pc:sldChg>
      <pc:sldChg chg="modSp add mod">
        <pc:chgData name="Vinícius Silva" userId="fa075dabe18a2777" providerId="LiveId" clId="{A6E9B1B3-6436-41A1-A878-DEB1A24D8966}" dt="2024-11-28T11:33:14.732" v="671" actId="403"/>
        <pc:sldMkLst>
          <pc:docMk/>
          <pc:sldMk cId="3357122770" sldId="337"/>
        </pc:sldMkLst>
        <pc:spChg chg="mod">
          <ac:chgData name="Vinícius Silva" userId="fa075dabe18a2777" providerId="LiveId" clId="{A6E9B1B3-6436-41A1-A878-DEB1A24D8966}" dt="2024-11-28T11:30:18.310" v="633" actId="14100"/>
          <ac:spMkLst>
            <pc:docMk/>
            <pc:sldMk cId="3357122770" sldId="337"/>
            <ac:spMk id="4" creationId="{9A4DE705-6D0B-D30F-32B9-15A5775532DA}"/>
          </ac:spMkLst>
        </pc:spChg>
        <pc:spChg chg="mod">
          <ac:chgData name="Vinícius Silva" userId="fa075dabe18a2777" providerId="LiveId" clId="{A6E9B1B3-6436-41A1-A878-DEB1A24D8966}" dt="2024-11-28T11:30:15.258" v="632" actId="14100"/>
          <ac:spMkLst>
            <pc:docMk/>
            <pc:sldMk cId="3357122770" sldId="337"/>
            <ac:spMk id="6" creationId="{6FC900F2-14EE-1303-A5C4-3E6B7697AA58}"/>
          </ac:spMkLst>
        </pc:spChg>
        <pc:spChg chg="mod">
          <ac:chgData name="Vinícius Silva" userId="fa075dabe18a2777" providerId="LiveId" clId="{A6E9B1B3-6436-41A1-A878-DEB1A24D8966}" dt="2024-11-28T11:33:14.732" v="671" actId="403"/>
          <ac:spMkLst>
            <pc:docMk/>
            <pc:sldMk cId="3357122770" sldId="337"/>
            <ac:spMk id="214" creationId="{176F63DD-76D0-FD02-5336-7F0BFD5CFA39}"/>
          </ac:spMkLst>
        </pc:spChg>
      </pc:sldChg>
      <pc:sldChg chg="modSp add mod">
        <pc:chgData name="Vinícius Silva" userId="fa075dabe18a2777" providerId="LiveId" clId="{A6E9B1B3-6436-41A1-A878-DEB1A24D8966}" dt="2024-11-28T11:35:31.965" v="794" actId="14100"/>
        <pc:sldMkLst>
          <pc:docMk/>
          <pc:sldMk cId="876296748" sldId="338"/>
        </pc:sldMkLst>
        <pc:spChg chg="mod">
          <ac:chgData name="Vinícius Silva" userId="fa075dabe18a2777" providerId="LiveId" clId="{A6E9B1B3-6436-41A1-A878-DEB1A24D8966}" dt="2024-11-28T11:33:52.461" v="683" actId="20577"/>
          <ac:spMkLst>
            <pc:docMk/>
            <pc:sldMk cId="876296748" sldId="338"/>
            <ac:spMk id="6" creationId="{DADDE25C-EA88-E805-F126-E6490686A0B0}"/>
          </ac:spMkLst>
        </pc:spChg>
        <pc:spChg chg="mod">
          <ac:chgData name="Vinícius Silva" userId="fa075dabe18a2777" providerId="LiveId" clId="{A6E9B1B3-6436-41A1-A878-DEB1A24D8966}" dt="2024-11-28T11:35:31.965" v="794" actId="14100"/>
          <ac:spMkLst>
            <pc:docMk/>
            <pc:sldMk cId="876296748" sldId="338"/>
            <ac:spMk id="214" creationId="{3CD6409B-A685-C58D-175C-6A0AFF370FD0}"/>
          </ac:spMkLst>
        </pc:spChg>
      </pc:sldChg>
      <pc:sldMasterChg chg="modSldLayout">
        <pc:chgData name="Vinícius Silva" userId="fa075dabe18a2777" providerId="LiveId" clId="{A6E9B1B3-6436-41A1-A878-DEB1A24D8966}" dt="2024-11-28T02:50:10.766" v="29"/>
        <pc:sldMasterMkLst>
          <pc:docMk/>
          <pc:sldMasterMk cId="102900290" sldId="2147483671"/>
        </pc:sldMasterMkLst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2145680778" sldId="2147483683"/>
          </pc:sldLayoutMkLst>
          <pc:grpChg chg="del">
            <ac:chgData name="Vinícius Silva" userId="fa075dabe18a2777" providerId="LiveId" clId="{A6E9B1B3-6436-41A1-A878-DEB1A24D8966}" dt="2024-11-28T02:50:10.766" v="29"/>
            <ac:grpSpMkLst>
              <pc:docMk/>
              <pc:sldMasterMk cId="102900290" sldId="2147483671"/>
              <pc:sldLayoutMk cId="2145680778" sldId="2147483683"/>
              <ac:grpSpMk id="92" creationId="{00000000-0000-0000-0000-000000000000}"/>
            </ac:grpSpMkLst>
          </pc:gr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2145680778" sldId="2147483683"/>
              <ac:picMk id="91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4161017710" sldId="2147483684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4161017710" sldId="2147483684"/>
              <ac:spMk id="58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4161017710" sldId="2147483684"/>
              <ac:spMk id="59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4161017710" sldId="2147483684"/>
              <ac:picMk id="57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1844804756" sldId="2147483685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844804756" sldId="2147483685"/>
              <ac:spMk id="100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1844804756" sldId="2147483685"/>
              <ac:picMk id="99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3935093485" sldId="2147483686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3935093485" sldId="2147483686"/>
              <ac:spMk id="32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3935093485" sldId="2147483686"/>
              <ac:spMk id="33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3935093485" sldId="2147483686"/>
              <ac:picMk id="31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2342665529" sldId="2147483687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342665529" sldId="2147483687"/>
              <ac:spMk id="166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342665529" sldId="2147483687"/>
              <ac:spMk id="167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2342665529" sldId="2147483687"/>
              <ac:picMk id="165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1668713900" sldId="2147483688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668713900" sldId="2147483688"/>
              <ac:spMk id="160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668713900" sldId="2147483688"/>
              <ac:spMk id="161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1668713900" sldId="2147483688"/>
              <ac:spMk id="162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1668713900" sldId="2147483688"/>
              <ac:picMk id="159" creationId="{00000000-0000-0000-0000-000000000000}"/>
            </ac:picMkLst>
          </pc:picChg>
        </pc:sldLayoutChg>
        <pc:sldLayoutChg chg="delSp">
          <pc:chgData name="Vinícius Silva" userId="fa075dabe18a2777" providerId="LiveId" clId="{A6E9B1B3-6436-41A1-A878-DEB1A24D8966}" dt="2024-11-28T02:50:10.766" v="29"/>
          <pc:sldLayoutMkLst>
            <pc:docMk/>
            <pc:sldMasterMk cId="102900290" sldId="2147483671"/>
            <pc:sldLayoutMk cId="2573118432" sldId="2147483689"/>
          </pc:sldLayoutMkLst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1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2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3" creationId="{00000000-0000-0000-0000-000000000000}"/>
            </ac:spMkLst>
          </pc:spChg>
          <pc:spChg chg="del">
            <ac:chgData name="Vinícius Silva" userId="fa075dabe18a2777" providerId="LiveId" clId="{A6E9B1B3-6436-41A1-A878-DEB1A24D8966}" dt="2024-11-28T02:50:10.766" v="29"/>
            <ac:spMkLst>
              <pc:docMk/>
              <pc:sldMasterMk cId="102900290" sldId="2147483671"/>
              <pc:sldLayoutMk cId="2573118432" sldId="2147483689"/>
              <ac:spMk id="154" creationId="{00000000-0000-0000-0000-000000000000}"/>
            </ac:spMkLst>
          </pc:spChg>
          <pc:picChg chg="del">
            <ac:chgData name="Vinícius Silva" userId="fa075dabe18a2777" providerId="LiveId" clId="{A6E9B1B3-6436-41A1-A878-DEB1A24D8966}" dt="2024-11-28T02:50:10.766" v="29"/>
            <ac:picMkLst>
              <pc:docMk/>
              <pc:sldMasterMk cId="102900290" sldId="2147483671"/>
              <pc:sldLayoutMk cId="2573118432" sldId="2147483689"/>
              <ac:picMk id="150" creationId="{00000000-0000-0000-0000-000000000000}"/>
            </ac:picMkLst>
          </pc:picChg>
        </pc:sldLayoutChg>
      </pc:sldMasterChg>
      <pc:sldMasterChg chg="delSldLayout">
        <pc:chgData name="Vinícius Silva" userId="fa075dabe18a2777" providerId="LiveId" clId="{A6E9B1B3-6436-41A1-A878-DEB1A24D8966}" dt="2024-11-28T11:20:17.229" v="276" actId="47"/>
        <pc:sldMasterMkLst>
          <pc:docMk/>
          <pc:sldMasterMk cId="2133304825" sldId="2147483747"/>
        </pc:sldMasterMkLst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2946892270" sldId="2147483761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3225124494" sldId="2147483762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1748227524" sldId="2147483763"/>
          </pc:sldLayoutMkLst>
        </pc:sldLayoutChg>
        <pc:sldLayoutChg chg="del">
          <pc:chgData name="Vinícius Silva" userId="fa075dabe18a2777" providerId="LiveId" clId="{A6E9B1B3-6436-41A1-A878-DEB1A24D8966}" dt="2024-11-28T11:20:17.229" v="276" actId="47"/>
          <pc:sldLayoutMkLst>
            <pc:docMk/>
            <pc:sldMasterMk cId="2133304825" sldId="2147483747"/>
            <pc:sldLayoutMk cId="3518741250" sldId="2147483764"/>
          </pc:sldLayoutMkLst>
        </pc:sldLayoutChg>
      </pc:sldMasterChg>
    </pc:docChg>
  </pc:docChgLst>
  <pc:docChgLst>
    <pc:chgData name="Vinícius Silva" userId="fa075dabe18a2777" providerId="LiveId" clId="{D76B1006-43E6-4CE0-988C-EEE74829866F}"/>
    <pc:docChg chg="undo custSel addSld delSld modSld sldOrd addMainMaster delMainMaster modMainMaster addSection delSection">
      <pc:chgData name="Vinícius Silva" userId="fa075dabe18a2777" providerId="LiveId" clId="{D76B1006-43E6-4CE0-988C-EEE74829866F}" dt="2024-11-27T11:57:15.378" v="4445"/>
      <pc:docMkLst>
        <pc:docMk/>
      </pc:docMkLst>
      <pc:sldChg chg="modSp mod">
        <pc:chgData name="Vinícius Silva" userId="fa075dabe18a2777" providerId="LiveId" clId="{D76B1006-43E6-4CE0-988C-EEE74829866F}" dt="2024-11-25T01:54:55.430" v="87" actId="20577"/>
        <pc:sldMkLst>
          <pc:docMk/>
          <pc:sldMk cId="0" sldId="256"/>
        </pc:sldMkLst>
        <pc:spChg chg="mod">
          <ac:chgData name="Vinícius Silva" userId="fa075dabe18a2777" providerId="LiveId" clId="{D76B1006-43E6-4CE0-988C-EEE74829866F}" dt="2024-11-25T01:45:29.612" v="2" actId="1076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1:54:55.430" v="87" actId="20577"/>
          <ac:spMkLst>
            <pc:docMk/>
            <pc:sldMk cId="0" sldId="256"/>
            <ac:spMk id="183" creationId="{00000000-0000-0000-0000-000000000000}"/>
          </ac:spMkLst>
        </pc:spChg>
      </pc:sldChg>
      <pc:sldChg chg="del">
        <pc:chgData name="Vinícius Silva" userId="fa075dabe18a2777" providerId="LiveId" clId="{D76B1006-43E6-4CE0-988C-EEE74829866F}" dt="2024-11-25T01:49:03.082" v="45" actId="47"/>
        <pc:sldMkLst>
          <pc:docMk/>
          <pc:sldMk cId="0" sldId="257"/>
        </pc:sldMkLst>
      </pc:sldChg>
      <pc:sldChg chg="modSp del mod">
        <pc:chgData name="Vinícius Silva" userId="fa075dabe18a2777" providerId="LiveId" clId="{D76B1006-43E6-4CE0-988C-EEE74829866F}" dt="2024-11-25T02:54:33.392" v="478" actId="47"/>
        <pc:sldMkLst>
          <pc:docMk/>
          <pc:sldMk cId="0" sldId="258"/>
        </pc:sldMkLst>
        <pc:spChg chg="mod">
          <ac:chgData name="Vinícius Silva" userId="fa075dabe18a2777" providerId="LiveId" clId="{D76B1006-43E6-4CE0-988C-EEE74829866F}" dt="2024-11-25T02:11:19.465" v="219" actId="20577"/>
          <ac:spMkLst>
            <pc:docMk/>
            <pc:sldMk cId="0" sldId="258"/>
            <ac:spMk id="197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1:09.471" v="202" actId="20577"/>
          <ac:spMkLst>
            <pc:docMk/>
            <pc:sldMk cId="0" sldId="258"/>
            <ac:spMk id="199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0:56.574" v="194" actId="14100"/>
          <ac:spMkLst>
            <pc:docMk/>
            <pc:sldMk cId="0" sldId="258"/>
            <ac:spMk id="201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1:30.991" v="228" actId="20577"/>
          <ac:spMkLst>
            <pc:docMk/>
            <pc:sldMk cId="0" sldId="258"/>
            <ac:spMk id="204" creationId="{00000000-0000-0000-0000-000000000000}"/>
          </ac:spMkLst>
        </pc:spChg>
      </pc:sldChg>
      <pc:sldChg chg="addSp delSp modSp mod">
        <pc:chgData name="Vinícius Silva" userId="fa075dabe18a2777" providerId="LiveId" clId="{D76B1006-43E6-4CE0-988C-EEE74829866F}" dt="2024-11-27T04:49:58.670" v="2177" actId="1076"/>
        <pc:sldMkLst>
          <pc:docMk/>
          <pc:sldMk cId="0" sldId="259"/>
        </pc:sldMkLst>
        <pc:spChg chg="add del mod">
          <ac:chgData name="Vinícius Silva" userId="fa075dabe18a2777" providerId="LiveId" clId="{D76B1006-43E6-4CE0-988C-EEE74829866F}" dt="2024-11-27T04:49:53.055" v="2176" actId="478"/>
          <ac:spMkLst>
            <pc:docMk/>
            <pc:sldMk cId="0" sldId="259"/>
            <ac:spMk id="3" creationId="{E69C39C6-FF94-82BC-A36A-8D81BF7D950E}"/>
          </ac:spMkLst>
        </pc:spChg>
        <pc:spChg chg="mod">
          <ac:chgData name="Vinícius Silva" userId="fa075dabe18a2777" providerId="LiveId" clId="{D76B1006-43E6-4CE0-988C-EEE74829866F}" dt="2024-11-27T04:49:58.670" v="2177" actId="1076"/>
          <ac:spMkLst>
            <pc:docMk/>
            <pc:sldMk cId="0" sldId="259"/>
            <ac:spMk id="214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7T04:49:49.215" v="2175" actId="478"/>
          <ac:spMkLst>
            <pc:docMk/>
            <pc:sldMk cId="0" sldId="259"/>
            <ac:spMk id="215" creationId="{00000000-0000-0000-0000-000000000000}"/>
          </ac:spMkLst>
        </pc:spChg>
        <pc:spChg chg="add del mod">
          <ac:chgData name="Vinícius Silva" userId="fa075dabe18a2777" providerId="LiveId" clId="{D76B1006-43E6-4CE0-988C-EEE74829866F}" dt="2024-11-25T02:45:32.875" v="459" actId="478"/>
          <ac:spMkLst>
            <pc:docMk/>
            <pc:sldMk cId="0" sldId="259"/>
            <ac:spMk id="216" creationId="{00000000-0000-0000-0000-000000000000}"/>
          </ac:spMkLst>
        </pc:spChg>
        <pc:picChg chg="mod modCrop">
          <ac:chgData name="Vinícius Silva" userId="fa075dabe18a2777" providerId="LiveId" clId="{D76B1006-43E6-4CE0-988C-EEE74829866F}" dt="2024-11-25T02:46:11.283" v="464" actId="1076"/>
          <ac:picMkLst>
            <pc:docMk/>
            <pc:sldMk cId="0" sldId="259"/>
            <ac:picMk id="5" creationId="{8BBFFB91-2DB6-EDE4-26B4-352D2618090D}"/>
          </ac:picMkLst>
        </pc:picChg>
      </pc:sldChg>
      <pc:sldChg chg="addSp delSp modSp del mod">
        <pc:chgData name="Vinícius Silva" userId="fa075dabe18a2777" providerId="LiveId" clId="{D76B1006-43E6-4CE0-988C-EEE74829866F}" dt="2024-11-25T02:53:28.347" v="465" actId="47"/>
        <pc:sldMkLst>
          <pc:docMk/>
          <pc:sldMk cId="0" sldId="260"/>
        </pc:sldMkLst>
        <pc:spChg chg="add del mod">
          <ac:chgData name="Vinícius Silva" userId="fa075dabe18a2777" providerId="LiveId" clId="{D76B1006-43E6-4CE0-988C-EEE74829866F}" dt="2024-11-25T02:02:08.278" v="121" actId="478"/>
          <ac:spMkLst>
            <pc:docMk/>
            <pc:sldMk cId="0" sldId="260"/>
            <ac:spMk id="3" creationId="{72CA08A6-57E9-D289-5F0A-D24B49CA7C9B}"/>
          </ac:spMkLst>
        </pc:spChg>
        <pc:spChg chg="mod">
          <ac:chgData name="Vinícius Silva" userId="fa075dabe18a2777" providerId="LiveId" clId="{D76B1006-43E6-4CE0-988C-EEE74829866F}" dt="2024-11-25T02:12:04.678" v="236" actId="20577"/>
          <ac:spMkLst>
            <pc:docMk/>
            <pc:sldMk cId="0" sldId="260"/>
            <ac:spMk id="223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02:01.806" v="120" actId="478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02:18.136" v="122" actId="1076"/>
          <ac:spMkLst>
            <pc:docMk/>
            <pc:sldMk cId="0" sldId="260"/>
            <ac:spMk id="226" creationId="{00000000-0000-0000-0000-000000000000}"/>
          </ac:spMkLst>
        </pc:spChg>
      </pc:sldChg>
      <pc:sldChg chg="delSp modSp del mod">
        <pc:chgData name="Vinícius Silva" userId="fa075dabe18a2777" providerId="LiveId" clId="{D76B1006-43E6-4CE0-988C-EEE74829866F}" dt="2024-11-25T02:16:52.526" v="345" actId="47"/>
        <pc:sldMkLst>
          <pc:docMk/>
          <pc:sldMk cId="0" sldId="261"/>
        </pc:sldMkLst>
        <pc:spChg chg="mod">
          <ac:chgData name="Vinícius Silva" userId="fa075dabe18a2777" providerId="LiveId" clId="{D76B1006-43E6-4CE0-988C-EEE74829866F}" dt="2024-11-25T02:01:22.970" v="117" actId="14100"/>
          <ac:spMkLst>
            <pc:docMk/>
            <pc:sldMk cId="0" sldId="261"/>
            <ac:spMk id="231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00:05.202" v="108" actId="20577"/>
          <ac:spMkLst>
            <pc:docMk/>
            <pc:sldMk cId="0" sldId="261"/>
            <ac:spMk id="233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01:42.602" v="118" actId="478"/>
          <ac:spMkLst>
            <pc:docMk/>
            <pc:sldMk cId="0" sldId="261"/>
            <ac:spMk id="235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01:50.290" v="119" actId="478"/>
          <ac:spMkLst>
            <pc:docMk/>
            <pc:sldMk cId="0" sldId="261"/>
            <ac:spMk id="236" creationId="{00000000-0000-0000-0000-000000000000}"/>
          </ac:spMkLst>
        </pc:spChg>
      </pc:sldChg>
      <pc:sldChg chg="addSp delSp modSp mod">
        <pc:chgData name="Vinícius Silva" userId="fa075dabe18a2777" providerId="LiveId" clId="{D76B1006-43E6-4CE0-988C-EEE74829866F}" dt="2024-11-25T03:06:47.719" v="681" actId="1076"/>
        <pc:sldMkLst>
          <pc:docMk/>
          <pc:sldMk cId="0" sldId="262"/>
        </pc:sldMkLst>
        <pc:spChg chg="add mod">
          <ac:chgData name="Vinícius Silva" userId="fa075dabe18a2777" providerId="LiveId" clId="{D76B1006-43E6-4CE0-988C-EEE74829866F}" dt="2024-11-25T02:16:27.781" v="339" actId="14100"/>
          <ac:spMkLst>
            <pc:docMk/>
            <pc:sldMk cId="0" sldId="262"/>
            <ac:spMk id="2" creationId="{FC4752F7-5FFE-B5D4-4780-9D5C8830C574}"/>
          </ac:spMkLst>
        </pc:spChg>
        <pc:spChg chg="add del mod">
          <ac:chgData name="Vinícius Silva" userId="fa075dabe18a2777" providerId="LiveId" clId="{D76B1006-43E6-4CE0-988C-EEE74829866F}" dt="2024-11-25T02:15:41.991" v="333" actId="478"/>
          <ac:spMkLst>
            <pc:docMk/>
            <pc:sldMk cId="0" sldId="262"/>
            <ac:spMk id="4" creationId="{381670D0-DBEF-8C41-876B-36C71A341F70}"/>
          </ac:spMkLst>
        </pc:spChg>
        <pc:spChg chg="add del mod">
          <ac:chgData name="Vinícius Silva" userId="fa075dabe18a2777" providerId="LiveId" clId="{D76B1006-43E6-4CE0-988C-EEE74829866F}" dt="2024-11-25T02:15:41.991" v="333" actId="478"/>
          <ac:spMkLst>
            <pc:docMk/>
            <pc:sldMk cId="0" sldId="262"/>
            <ac:spMk id="6" creationId="{39E41512-154E-32DA-71A8-CD79E4047F63}"/>
          </ac:spMkLst>
        </pc:spChg>
        <pc:spChg chg="add del mod">
          <ac:chgData name="Vinícius Silva" userId="fa075dabe18a2777" providerId="LiveId" clId="{D76B1006-43E6-4CE0-988C-EEE74829866F}" dt="2024-11-25T02:15:41.991" v="333" actId="478"/>
          <ac:spMkLst>
            <pc:docMk/>
            <pc:sldMk cId="0" sldId="262"/>
            <ac:spMk id="8" creationId="{D2F0AE35-39C9-0738-DBA8-13E8A2F042B1}"/>
          </ac:spMkLst>
        </pc:spChg>
        <pc:spChg chg="del mod">
          <ac:chgData name="Vinícius Silva" userId="fa075dabe18a2777" providerId="LiveId" clId="{D76B1006-43E6-4CE0-988C-EEE74829866F}" dt="2024-11-25T02:16:10.864" v="336" actId="478"/>
          <ac:spMkLst>
            <pc:docMk/>
            <pc:sldMk cId="0" sldId="262"/>
            <ac:spMk id="241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6:10.864" v="336" actId="478"/>
          <ac:spMkLst>
            <pc:docMk/>
            <pc:sldMk cId="0" sldId="262"/>
            <ac:spMk id="242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5:36.401" v="332" actId="478"/>
          <ac:spMkLst>
            <pc:docMk/>
            <pc:sldMk cId="0" sldId="262"/>
            <ac:spMk id="243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5:36.401" v="332" actId="478"/>
          <ac:spMkLst>
            <pc:docMk/>
            <pc:sldMk cId="0" sldId="262"/>
            <ac:spMk id="244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5:36.401" v="332" actId="478"/>
          <ac:spMkLst>
            <pc:docMk/>
            <pc:sldMk cId="0" sldId="262"/>
            <ac:spMk id="245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5:51.942" v="334" actId="1076"/>
          <ac:spMkLst>
            <pc:docMk/>
            <pc:sldMk cId="0" sldId="262"/>
            <ac:spMk id="246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6:42.121" v="344" actId="1076"/>
          <ac:spMkLst>
            <pc:docMk/>
            <pc:sldMk cId="0" sldId="262"/>
            <ac:spMk id="247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2:15:51.942" v="334" actId="1076"/>
          <ac:spMkLst>
            <pc:docMk/>
            <pc:sldMk cId="0" sldId="262"/>
            <ac:spMk id="248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16:34.095" v="341" actId="478"/>
          <ac:spMkLst>
            <pc:docMk/>
            <pc:sldMk cId="0" sldId="262"/>
            <ac:spMk id="24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16:35.962" v="342" actId="478"/>
          <ac:spMkLst>
            <pc:docMk/>
            <pc:sldMk cId="0" sldId="262"/>
            <ac:spMk id="250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16:10.864" v="336" actId="478"/>
          <ac:spMkLst>
            <pc:docMk/>
            <pc:sldMk cId="0" sldId="262"/>
            <ac:spMk id="25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16:31.647" v="340" actId="478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03:06:47.719" v="681" actId="1076"/>
          <ac:spMkLst>
            <pc:docMk/>
            <pc:sldMk cId="0" sldId="262"/>
            <ac:spMk id="254" creationId="{00000000-0000-0000-0000-000000000000}"/>
          </ac:spMkLst>
        </pc:spChg>
        <pc:picChg chg="add mod">
          <ac:chgData name="Vinícius Silva" userId="fa075dabe18a2777" providerId="LiveId" clId="{D76B1006-43E6-4CE0-988C-EEE74829866F}" dt="2024-11-25T02:19:45.897" v="366" actId="1076"/>
          <ac:picMkLst>
            <pc:docMk/>
            <pc:sldMk cId="0" sldId="262"/>
            <ac:picMk id="10" creationId="{6C49682B-2415-F152-B818-6BD841F50F55}"/>
          </ac:picMkLst>
        </pc:picChg>
        <pc:picChg chg="add mod">
          <ac:chgData name="Vinícius Silva" userId="fa075dabe18a2777" providerId="LiveId" clId="{D76B1006-43E6-4CE0-988C-EEE74829866F}" dt="2024-11-25T02:22:11.990" v="375" actId="1076"/>
          <ac:picMkLst>
            <pc:docMk/>
            <pc:sldMk cId="0" sldId="262"/>
            <ac:picMk id="12" creationId="{8787D73D-D8A8-13BB-FDBC-48835F03420C}"/>
          </ac:picMkLst>
        </pc:picChg>
        <pc:picChg chg="add mod">
          <ac:chgData name="Vinícius Silva" userId="fa075dabe18a2777" providerId="LiveId" clId="{D76B1006-43E6-4CE0-988C-EEE74829866F}" dt="2024-11-25T02:22:02.273" v="374" actId="1076"/>
          <ac:picMkLst>
            <pc:docMk/>
            <pc:sldMk cId="0" sldId="262"/>
            <ac:picMk id="14" creationId="{4FD6990B-9DA5-5784-2806-6DD5A818D40E}"/>
          </ac:picMkLst>
        </pc:picChg>
      </pc:sldChg>
      <pc:sldChg chg="addSp delSp modSp mod ord">
        <pc:chgData name="Vinícius Silva" userId="fa075dabe18a2777" providerId="LiveId" clId="{D76B1006-43E6-4CE0-988C-EEE74829866F}" dt="2024-11-27T05:13:06.636" v="2589"/>
        <pc:sldMkLst>
          <pc:docMk/>
          <pc:sldMk cId="0" sldId="263"/>
        </pc:sldMkLst>
        <pc:spChg chg="add mod">
          <ac:chgData name="Vinícius Silva" userId="fa075dabe18a2777" providerId="LiveId" clId="{D76B1006-43E6-4CE0-988C-EEE74829866F}" dt="2024-11-27T04:39:26.363" v="1641" actId="1076"/>
          <ac:spMkLst>
            <pc:docMk/>
            <pc:sldMk cId="0" sldId="263"/>
            <ac:spMk id="2" creationId="{41921E9D-5ABB-EEA8-4D21-642BAAA088E7}"/>
          </ac:spMkLst>
        </pc:spChg>
        <pc:spChg chg="mod">
          <ac:chgData name="Vinícius Silva" userId="fa075dabe18a2777" providerId="LiveId" clId="{D76B1006-43E6-4CE0-988C-EEE74829866F}" dt="2024-11-27T04:38:31.565" v="1633" actId="20577"/>
          <ac:spMkLst>
            <pc:docMk/>
            <pc:sldMk cId="0" sldId="263"/>
            <ac:spMk id="259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04:31:18.511" v="1255" actId="14100"/>
          <ac:spMkLst>
            <pc:docMk/>
            <pc:sldMk cId="0" sldId="263"/>
            <ac:spMk id="260" creationId="{00000000-0000-0000-0000-000000000000}"/>
          </ac:spMkLst>
        </pc:s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62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68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71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79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82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85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88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91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94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297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0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3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6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09" creationId="{00000000-0000-0000-0000-000000000000}"/>
          </ac:grpSpMkLst>
        </pc:grpChg>
        <pc:grpChg chg="del">
          <ac:chgData name="Vinícius Silva" userId="fa075dabe18a2777" providerId="LiveId" clId="{D76B1006-43E6-4CE0-988C-EEE74829866F}" dt="2024-11-27T04:30:13.772" v="1208" actId="478"/>
          <ac:grpSpMkLst>
            <pc:docMk/>
            <pc:sldMk cId="0" sldId="263"/>
            <ac:grpSpMk id="312" creationId="{00000000-0000-0000-0000-000000000000}"/>
          </ac:grpSpMkLst>
        </pc:grpChg>
        <pc:graphicFrameChg chg="del">
          <ac:chgData name="Vinícius Silva" userId="fa075dabe18a2777" providerId="LiveId" clId="{D76B1006-43E6-4CE0-988C-EEE74829866F}" dt="2024-11-27T04:30:09.995" v="1207" actId="478"/>
          <ac:graphicFrameMkLst>
            <pc:docMk/>
            <pc:sldMk cId="0" sldId="263"/>
            <ac:graphicFrameMk id="261" creationId="{00000000-0000-0000-0000-000000000000}"/>
          </ac:graphicFrameMkLst>
        </pc:graphicFrameChg>
      </pc:sldChg>
      <pc:sldChg chg="addSp delSp modSp del mod ord">
        <pc:chgData name="Vinícius Silva" userId="fa075dabe18a2777" providerId="LiveId" clId="{D76B1006-43E6-4CE0-988C-EEE74829866F}" dt="2024-11-27T04:29:15.381" v="1181" actId="47"/>
        <pc:sldMkLst>
          <pc:docMk/>
          <pc:sldMk cId="0" sldId="264"/>
        </pc:sldMkLst>
        <pc:spChg chg="add del mod">
          <ac:chgData name="Vinícius Silva" userId="fa075dabe18a2777" providerId="LiveId" clId="{D76B1006-43E6-4CE0-988C-EEE74829866F}" dt="2024-11-27T04:24:12.477" v="1114" actId="478"/>
          <ac:spMkLst>
            <pc:docMk/>
            <pc:sldMk cId="0" sldId="264"/>
            <ac:spMk id="3" creationId="{5323A36E-7030-E44B-FF33-54110644EAB4}"/>
          </ac:spMkLst>
        </pc:spChg>
        <pc:spChg chg="add del mod">
          <ac:chgData name="Vinícius Silva" userId="fa075dabe18a2777" providerId="LiveId" clId="{D76B1006-43E6-4CE0-988C-EEE74829866F}" dt="2024-11-25T02:57:37.067" v="548" actId="478"/>
          <ac:spMkLst>
            <pc:docMk/>
            <pc:sldMk cId="0" sldId="264"/>
            <ac:spMk id="3" creationId="{E285FD99-A76F-EDF1-2C61-57574A47F767}"/>
          </ac:spMkLst>
        </pc:spChg>
        <pc:spChg chg="add mod">
          <ac:chgData name="Vinícius Silva" userId="fa075dabe18a2777" providerId="LiveId" clId="{D76B1006-43E6-4CE0-988C-EEE74829866F}" dt="2024-11-27T04:28:39.809" v="1178" actId="1076"/>
          <ac:spMkLst>
            <pc:docMk/>
            <pc:sldMk cId="0" sldId="264"/>
            <ac:spMk id="4" creationId="{A68C7C36-93A8-203B-E25D-F9AEB736F10B}"/>
          </ac:spMkLst>
        </pc:spChg>
        <pc:spChg chg="add mod">
          <ac:chgData name="Vinícius Silva" userId="fa075dabe18a2777" providerId="LiveId" clId="{D76B1006-43E6-4CE0-988C-EEE74829866F}" dt="2024-11-27T04:28:34.374" v="1177" actId="1076"/>
          <ac:spMkLst>
            <pc:docMk/>
            <pc:sldMk cId="0" sldId="264"/>
            <ac:spMk id="5" creationId="{1833A526-43C5-A362-0118-9FB3704E6471}"/>
          </ac:spMkLst>
        </pc:spChg>
        <pc:spChg chg="add del mod">
          <ac:chgData name="Vinícius Silva" userId="fa075dabe18a2777" providerId="LiveId" clId="{D76B1006-43E6-4CE0-988C-EEE74829866F}" dt="2024-11-25T02:57:37.067" v="548" actId="478"/>
          <ac:spMkLst>
            <pc:docMk/>
            <pc:sldMk cId="0" sldId="264"/>
            <ac:spMk id="5" creationId="{54D70E18-24CA-DAF6-950E-A8A792A11A5F}"/>
          </ac:spMkLst>
        </pc:spChg>
        <pc:spChg chg="add mod">
          <ac:chgData name="Vinícius Silva" userId="fa075dabe18a2777" providerId="LiveId" clId="{D76B1006-43E6-4CE0-988C-EEE74829866F}" dt="2024-11-27T04:28:25.267" v="1176" actId="1076"/>
          <ac:spMkLst>
            <pc:docMk/>
            <pc:sldMk cId="0" sldId="264"/>
            <ac:spMk id="6" creationId="{3AF44640-15B2-1838-39EE-1432AEFF017F}"/>
          </ac:spMkLst>
        </pc:spChg>
        <pc:spChg chg="add del mod">
          <ac:chgData name="Vinícius Silva" userId="fa075dabe18a2777" providerId="LiveId" clId="{D76B1006-43E6-4CE0-988C-EEE74829866F}" dt="2024-11-27T04:24:07.622" v="1113" actId="478"/>
          <ac:spMkLst>
            <pc:docMk/>
            <pc:sldMk cId="0" sldId="264"/>
            <ac:spMk id="7" creationId="{9E526B34-0EBF-F0BA-0BE2-31FC03670A1B}"/>
          </ac:spMkLst>
        </pc:spChg>
        <pc:spChg chg="add mod">
          <ac:chgData name="Vinícius Silva" userId="fa075dabe18a2777" providerId="LiveId" clId="{D76B1006-43E6-4CE0-988C-EEE74829866F}" dt="2024-11-27T04:28:44.798" v="1179" actId="1076"/>
          <ac:spMkLst>
            <pc:docMk/>
            <pc:sldMk cId="0" sldId="264"/>
            <ac:spMk id="8" creationId="{BA2FC21B-A4B5-2626-4053-37481D8650A2}"/>
          </ac:spMkLst>
        </pc:spChg>
        <pc:spChg chg="add del mod">
          <ac:chgData name="Vinícius Silva" userId="fa075dabe18a2777" providerId="LiveId" clId="{D76B1006-43E6-4CE0-988C-EEE74829866F}" dt="2024-11-27T04:24:15.283" v="1115" actId="478"/>
          <ac:spMkLst>
            <pc:docMk/>
            <pc:sldMk cId="0" sldId="264"/>
            <ac:spMk id="9" creationId="{7F070E38-4CAA-23B9-0954-1BFE36AA5501}"/>
          </ac:spMkLst>
        </pc:spChg>
        <pc:spChg chg="add mod">
          <ac:chgData name="Vinícius Silva" userId="fa075dabe18a2777" providerId="LiveId" clId="{D76B1006-43E6-4CE0-988C-EEE74829866F}" dt="2024-11-27T04:28:51.539" v="1180" actId="1076"/>
          <ac:spMkLst>
            <pc:docMk/>
            <pc:sldMk cId="0" sldId="264"/>
            <ac:spMk id="10" creationId="{189099D5-AC49-C8B1-5CB0-25868FB58AD6}"/>
          </ac:spMkLst>
        </pc:spChg>
        <pc:spChg chg="add del mod">
          <ac:chgData name="Vinícius Silva" userId="fa075dabe18a2777" providerId="LiveId" clId="{D76B1006-43E6-4CE0-988C-EEE74829866F}" dt="2024-11-27T04:24:18.341" v="1116" actId="478"/>
          <ac:spMkLst>
            <pc:docMk/>
            <pc:sldMk cId="0" sldId="264"/>
            <ac:spMk id="11" creationId="{B9A6BD8C-16EE-8F8E-1EF3-DEEE4504FBA8}"/>
          </ac:spMkLst>
        </pc:spChg>
        <pc:spChg chg="mod">
          <ac:chgData name="Vinícius Silva" userId="fa075dabe18a2777" providerId="LiveId" clId="{D76B1006-43E6-4CE0-988C-EEE74829866F}" dt="2024-11-25T02:55:58.909" v="516" actId="14100"/>
          <ac:spMkLst>
            <pc:docMk/>
            <pc:sldMk cId="0" sldId="264"/>
            <ac:spMk id="31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02:57:32.256" v="547" actId="478"/>
          <ac:spMkLst>
            <pc:docMk/>
            <pc:sldMk cId="0" sldId="264"/>
            <ac:spMk id="320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04:28:04.277" v="1175" actId="1076"/>
          <ac:spMkLst>
            <pc:docMk/>
            <pc:sldMk cId="0" sldId="264"/>
            <ac:spMk id="321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04:22:50.458" v="1034" actId="20577"/>
          <ac:spMkLst>
            <pc:docMk/>
            <pc:sldMk cId="0" sldId="264"/>
            <ac:spMk id="322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7T04:24:05.101" v="1112" actId="478"/>
          <ac:spMkLst>
            <pc:docMk/>
            <pc:sldMk cId="0" sldId="264"/>
            <ac:spMk id="323" creationId="{00000000-0000-0000-0000-000000000000}"/>
          </ac:spMkLst>
        </pc:spChg>
        <pc:spChg chg="del mod">
          <ac:chgData name="Vinícius Silva" userId="fa075dabe18a2777" providerId="LiveId" clId="{D76B1006-43E6-4CE0-988C-EEE74829866F}" dt="2024-11-25T02:57:32.256" v="547" actId="478"/>
          <ac:spMkLst>
            <pc:docMk/>
            <pc:sldMk cId="0" sldId="264"/>
            <ac:spMk id="324" creationId="{00000000-0000-0000-0000-000000000000}"/>
          </ac:spMkLst>
        </pc:spChg>
      </pc:sldChg>
      <pc:sldChg chg="addSp delSp modSp add del mod modClrScheme chgLayout">
        <pc:chgData name="Vinícius Silva" userId="fa075dabe18a2777" providerId="LiveId" clId="{D76B1006-43E6-4CE0-988C-EEE74829866F}" dt="2024-11-27T05:28:00.359" v="2838" actId="47"/>
        <pc:sldMkLst>
          <pc:docMk/>
          <pc:sldMk cId="0" sldId="265"/>
        </pc:sldMkLst>
        <pc:spChg chg="add mod ord">
          <ac:chgData name="Vinícius Silva" userId="fa075dabe18a2777" providerId="LiveId" clId="{D76B1006-43E6-4CE0-988C-EEE74829866F}" dt="2024-11-27T05:27:33.651" v="2836" actId="368"/>
          <ac:spMkLst>
            <pc:docMk/>
            <pc:sldMk cId="0" sldId="265"/>
            <ac:spMk id="2" creationId="{59ABC32D-7141-B21F-6F5E-9F3A1FC00A4A}"/>
          </ac:spMkLst>
        </pc:spChg>
        <pc:spChg chg="add mod ord">
          <ac:chgData name="Vinícius Silva" userId="fa075dabe18a2777" providerId="LiveId" clId="{D76B1006-43E6-4CE0-988C-EEE74829866F}" dt="2024-11-27T05:25:57.522" v="2812" actId="700"/>
          <ac:spMkLst>
            <pc:docMk/>
            <pc:sldMk cId="0" sldId="265"/>
            <ac:spMk id="3" creationId="{E3F2692D-EAC8-6A79-AD17-09BB1290AF3C}"/>
          </ac:spMkLst>
        </pc:spChg>
        <pc:spChg chg="add mod ord">
          <ac:chgData name="Vinícius Silva" userId="fa075dabe18a2777" providerId="LiveId" clId="{D76B1006-43E6-4CE0-988C-EEE74829866F}" dt="2024-11-27T05:25:57.522" v="2812" actId="700"/>
          <ac:spMkLst>
            <pc:docMk/>
            <pc:sldMk cId="0" sldId="265"/>
            <ac:spMk id="4" creationId="{002D8AB1-E20C-4C1B-FE9C-4968A6C1CAB6}"/>
          </ac:spMkLst>
        </pc:spChg>
        <pc:spChg chg="add mod ord">
          <ac:chgData name="Vinícius Silva" userId="fa075dabe18a2777" providerId="LiveId" clId="{D76B1006-43E6-4CE0-988C-EEE74829866F}" dt="2024-11-27T05:26:37.902" v="2822" actId="20577"/>
          <ac:spMkLst>
            <pc:docMk/>
            <pc:sldMk cId="0" sldId="265"/>
            <ac:spMk id="5" creationId="{BF379311-6A9C-F350-8280-1C347A14C7A5}"/>
          </ac:spMkLst>
        </pc:spChg>
        <pc:spChg chg="add mod ord">
          <ac:chgData name="Vinícius Silva" userId="fa075dabe18a2777" providerId="LiveId" clId="{D76B1006-43E6-4CE0-988C-EEE74829866F}" dt="2024-11-27T05:26:12.602" v="2813" actId="1076"/>
          <ac:spMkLst>
            <pc:docMk/>
            <pc:sldMk cId="0" sldId="265"/>
            <ac:spMk id="6" creationId="{5CB4D7FB-FF36-B6E8-10BF-3736419BED5B}"/>
          </ac:spMkLst>
        </pc:spChg>
        <pc:spChg chg="add mod ord">
          <ac:chgData name="Vinícius Silva" userId="fa075dabe18a2777" providerId="LiveId" clId="{D76B1006-43E6-4CE0-988C-EEE74829866F}" dt="2024-11-27T05:26:12.602" v="2813" actId="1076"/>
          <ac:spMkLst>
            <pc:docMk/>
            <pc:sldMk cId="0" sldId="265"/>
            <ac:spMk id="7" creationId="{C9A71294-83D6-F902-CB9D-2E87B7F611FD}"/>
          </ac:spMkLst>
        </pc:spChg>
        <pc:spChg chg="del">
          <ac:chgData name="Vinícius Silva" userId="fa075dabe18a2777" providerId="LiveId" clId="{D76B1006-43E6-4CE0-988C-EEE74829866F}" dt="2024-11-27T05:15:33.762" v="2632" actId="478"/>
          <ac:spMkLst>
            <pc:docMk/>
            <pc:sldMk cId="0" sldId="265"/>
            <ac:spMk id="32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6.873" v="2633" actId="478"/>
          <ac:spMkLst>
            <pc:docMk/>
            <pc:sldMk cId="0" sldId="265"/>
            <ac:spMk id="330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6.873" v="2633" actId="478"/>
          <ac:spMkLst>
            <pc:docMk/>
            <pc:sldMk cId="0" sldId="265"/>
            <ac:spMk id="331" creationId="{00000000-0000-0000-0000-000000000000}"/>
          </ac:spMkLst>
        </pc:spChg>
        <pc:spChg chg="mod ord">
          <ac:chgData name="Vinícius Silva" userId="fa075dabe18a2777" providerId="LiveId" clId="{D76B1006-43E6-4CE0-988C-EEE74829866F}" dt="2024-11-27T05:25:57.522" v="2812" actId="700"/>
          <ac:spMkLst>
            <pc:docMk/>
            <pc:sldMk cId="0" sldId="265"/>
            <ac:spMk id="33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3.762" v="2632" actId="478"/>
          <ac:spMkLst>
            <pc:docMk/>
            <pc:sldMk cId="0" sldId="265"/>
            <ac:spMk id="335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05:15:33.762" v="2632" actId="478"/>
          <ac:spMkLst>
            <pc:docMk/>
            <pc:sldMk cId="0" sldId="265"/>
            <ac:spMk id="337" creationId="{00000000-0000-0000-0000-000000000000}"/>
          </ac:spMkLst>
        </pc:spChg>
        <pc:picChg chg="del">
          <ac:chgData name="Vinícius Silva" userId="fa075dabe18a2777" providerId="LiveId" clId="{D76B1006-43E6-4CE0-988C-EEE74829866F}" dt="2024-11-27T05:15:28.469" v="2631" actId="478"/>
          <ac:picMkLst>
            <pc:docMk/>
            <pc:sldMk cId="0" sldId="265"/>
            <ac:picMk id="334" creationId="{00000000-0000-0000-0000-000000000000}"/>
          </ac:picMkLst>
        </pc:picChg>
        <pc:picChg chg="del">
          <ac:chgData name="Vinícius Silva" userId="fa075dabe18a2777" providerId="LiveId" clId="{D76B1006-43E6-4CE0-988C-EEE74829866F}" dt="2024-11-27T05:15:33.762" v="2632" actId="478"/>
          <ac:picMkLst>
            <pc:docMk/>
            <pc:sldMk cId="0" sldId="265"/>
            <ac:picMk id="336" creationId="{00000000-0000-0000-0000-000000000000}"/>
          </ac:picMkLst>
        </pc:picChg>
      </pc:sldChg>
      <pc:sldChg chg="delSp modSp mod ord">
        <pc:chgData name="Vinícius Silva" userId="fa075dabe18a2777" providerId="LiveId" clId="{D76B1006-43E6-4CE0-988C-EEE74829866F}" dt="2024-11-25T15:41:17.564" v="779" actId="1076"/>
        <pc:sldMkLst>
          <pc:docMk/>
          <pc:sldMk cId="0" sldId="266"/>
        </pc:sldMkLst>
        <pc:spChg chg="mod">
          <ac:chgData name="Vinícius Silva" userId="fa075dabe18a2777" providerId="LiveId" clId="{D76B1006-43E6-4CE0-988C-EEE74829866F}" dt="2024-11-25T03:06:15.130" v="676" actId="1076"/>
          <ac:spMkLst>
            <pc:docMk/>
            <pc:sldMk cId="0" sldId="266"/>
            <ac:spMk id="34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58.349" v="752" actId="478"/>
          <ac:spMkLst>
            <pc:docMk/>
            <pc:sldMk cId="0" sldId="266"/>
            <ac:spMk id="397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16.185" v="746" actId="478"/>
          <ac:spMkLst>
            <pc:docMk/>
            <pc:sldMk cId="0" sldId="266"/>
            <ac:spMk id="398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25.411" v="747" actId="478"/>
          <ac:spMkLst>
            <pc:docMk/>
            <pc:sldMk cId="0" sldId="266"/>
            <ac:spMk id="399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13.293" v="745" actId="478"/>
          <ac:spMkLst>
            <pc:docMk/>
            <pc:sldMk cId="0" sldId="266"/>
            <ac:spMk id="400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07.718" v="744" actId="478"/>
          <ac:spMkLst>
            <pc:docMk/>
            <pc:sldMk cId="0" sldId="266"/>
            <ac:spMk id="401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8:02.188" v="753" actId="478"/>
          <ac:spMkLst>
            <pc:docMk/>
            <pc:sldMk cId="0" sldId="266"/>
            <ac:spMk id="402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8:11.244" v="754" actId="478"/>
          <ac:spMkLst>
            <pc:docMk/>
            <pc:sldMk cId="0" sldId="266"/>
            <ac:spMk id="403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15:38:20.745" v="755" actId="1076"/>
          <ac:spMkLst>
            <pc:docMk/>
            <pc:sldMk cId="0" sldId="266"/>
            <ac:spMk id="404" creationId="{00000000-0000-0000-0000-000000000000}"/>
          </ac:spMkLst>
        </pc:spChg>
        <pc:spChg chg="mod">
          <ac:chgData name="Vinícius Silva" userId="fa075dabe18a2777" providerId="LiveId" clId="{D76B1006-43E6-4CE0-988C-EEE74829866F}" dt="2024-11-25T15:39:34.151" v="777" actId="1035"/>
          <ac:spMkLst>
            <pc:docMk/>
            <pc:sldMk cId="0" sldId="266"/>
            <ac:spMk id="405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39.313" v="750" actId="478"/>
          <ac:spMkLst>
            <pc:docMk/>
            <pc:sldMk cId="0" sldId="266"/>
            <ac:spMk id="407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7:36.168" v="749" actId="478"/>
          <ac:spMkLst>
            <pc:docMk/>
            <pc:sldMk cId="0" sldId="266"/>
            <ac:spMk id="408" creationId="{00000000-0000-0000-0000-000000000000}"/>
          </ac:spMkLst>
        </pc:spChg>
        <pc:spChg chg="del">
          <ac:chgData name="Vinícius Silva" userId="fa075dabe18a2777" providerId="LiveId" clId="{D76B1006-43E6-4CE0-988C-EEE74829866F}" dt="2024-11-25T15:36:55.574" v="742" actId="478"/>
          <ac:spMkLst>
            <pc:docMk/>
            <pc:sldMk cId="0" sldId="266"/>
            <ac:spMk id="409" creationId="{00000000-0000-0000-0000-000000000000}"/>
          </ac:spMkLst>
        </pc:spChg>
        <pc:grpChg chg="mod">
          <ac:chgData name="Vinícius Silva" userId="fa075dabe18a2777" providerId="LiveId" clId="{D76B1006-43E6-4CE0-988C-EEE74829866F}" dt="2024-11-25T15:41:17.564" v="779" actId="1076"/>
          <ac:grpSpMkLst>
            <pc:docMk/>
            <pc:sldMk cId="0" sldId="266"/>
            <ac:grpSpMk id="344" creationId="{00000000-0000-0000-0000-000000000000}"/>
          </ac:grpSpMkLst>
        </pc:grpChg>
        <pc:picChg chg="del">
          <ac:chgData name="Vinícius Silva" userId="fa075dabe18a2777" providerId="LiveId" clId="{D76B1006-43E6-4CE0-988C-EEE74829866F}" dt="2024-11-25T15:36:51.717" v="741" actId="478"/>
          <ac:picMkLst>
            <pc:docMk/>
            <pc:sldMk cId="0" sldId="266"/>
            <ac:picMk id="406" creationId="{00000000-0000-0000-0000-000000000000}"/>
          </ac:picMkLst>
        </pc:picChg>
      </pc:sldChg>
      <pc:sldChg chg="addSp delSp modSp mod ord">
        <pc:chgData name="Vinícius Silva" userId="fa075dabe18a2777" providerId="LiveId" clId="{D76B1006-43E6-4CE0-988C-EEE74829866F}" dt="2024-11-27T05:20:40.570" v="2782" actId="20577"/>
        <pc:sldMkLst>
          <pc:docMk/>
          <pc:sldMk cId="0" sldId="267"/>
        </pc:sldMkLst>
        <pc:spChg chg="mod">
          <ac:chgData name="Vinícius Silva" userId="fa075dabe18a2777" providerId="LiveId" clId="{D76B1006-43E6-4CE0-988C-EEE74829866F}" dt="2024-11-27T05:20:40.570" v="2782" actId="20577"/>
          <ac:spMkLst>
            <pc:docMk/>
            <pc:sldMk cId="0" sldId="267"/>
            <ac:spMk id="414" creationId="{00000000-0000-0000-0000-000000000000}"/>
          </ac:spMkLst>
        </pc:spChg>
        <pc:spChg chg="add del mod">
          <ac:chgData name="Vinícius Silva" userId="fa075dabe18a2777" providerId="LiveId" clId="{D76B1006-43E6-4CE0-988C-EEE74829866F}" dt="2024-11-27T04:53:25.263" v="2240" actId="207"/>
          <ac:spMkLst>
            <pc:docMk/>
            <pc:sldMk cId="0" sldId="267"/>
            <ac:spMk id="415" creationId="{00000000-0000-0000-0000-000000000000}"/>
          </ac:spMkLst>
        </pc:spChg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68"/>
        </pc:sldMkLst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69"/>
        </pc:sldMkLst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70"/>
        </pc:sldMkLst>
      </pc:sldChg>
      <pc:sldChg chg="add del">
        <pc:chgData name="Vinícius Silva" userId="fa075dabe18a2777" providerId="LiveId" clId="{D76B1006-43E6-4CE0-988C-EEE74829866F}" dt="2024-11-27T05:25:30.999" v="2809" actId="47"/>
        <pc:sldMkLst>
          <pc:docMk/>
          <pc:sldMk cId="0" sldId="271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2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3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4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5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6"/>
        </pc:sldMkLst>
      </pc:sldChg>
      <pc:sldChg chg="add del">
        <pc:chgData name="Vinícius Silva" userId="fa075dabe18a2777" providerId="LiveId" clId="{D76B1006-43E6-4CE0-988C-EEE74829866F}" dt="2024-11-27T05:25:37.850" v="2810" actId="47"/>
        <pc:sldMkLst>
          <pc:docMk/>
          <pc:sldMk cId="0" sldId="277"/>
        </pc:sldMkLst>
      </pc:sldChg>
      <pc:sldChg chg="addSp delSp modSp mod">
        <pc:chgData name="Vinícius Silva" userId="fa075dabe18a2777" providerId="LiveId" clId="{D76B1006-43E6-4CE0-988C-EEE74829866F}" dt="2024-11-27T11:29:57.163" v="4429" actId="478"/>
        <pc:sldMkLst>
          <pc:docMk/>
          <pc:sldMk cId="0" sldId="278"/>
        </pc:sldMkLst>
        <pc:spChg chg="add del mod">
          <ac:chgData name="Vinícius Silva" userId="fa075dabe18a2777" providerId="LiveId" clId="{D76B1006-43E6-4CE0-988C-EEE74829866F}" dt="2024-11-27T11:29:57.163" v="4429" actId="478"/>
          <ac:spMkLst>
            <pc:docMk/>
            <pc:sldMk cId="0" sldId="278"/>
            <ac:spMk id="3" creationId="{4F36A474-AEBB-623C-E555-96BB76CFA090}"/>
          </ac:spMkLst>
        </pc:spChg>
        <pc:spChg chg="mod">
          <ac:chgData name="Vinícius Silva" userId="fa075dabe18a2777" providerId="LiveId" clId="{D76B1006-43E6-4CE0-988C-EEE74829866F}" dt="2024-11-27T11:27:39.807" v="4347" actId="1076"/>
          <ac:spMkLst>
            <pc:docMk/>
            <pc:sldMk cId="0" sldId="278"/>
            <ac:spMk id="675" creationId="{00000000-0000-0000-0000-000000000000}"/>
          </ac:spMkLst>
        </pc:spChg>
        <pc:spChg chg="mod">
          <ac:chgData name="Vinícius Silva" userId="fa075dabe18a2777" providerId="LiveId" clId="{D76B1006-43E6-4CE0-988C-EEE74829866F}" dt="2024-11-27T11:29:01.357" v="4421" actId="20577"/>
          <ac:spMkLst>
            <pc:docMk/>
            <pc:sldMk cId="0" sldId="278"/>
            <ac:spMk id="676" creationId="{00000000-0000-0000-0000-000000000000}"/>
          </ac:spMkLst>
        </pc:spChg>
        <pc:spChg chg="del">
          <ac:chgData name="Vinícius Silva" userId="fa075dabe18a2777" providerId="LiveId" clId="{D76B1006-43E6-4CE0-988C-EEE74829866F}" dt="2024-11-27T11:29:15.075" v="4422" actId="478"/>
          <ac:spMkLst>
            <pc:docMk/>
            <pc:sldMk cId="0" sldId="278"/>
            <ac:spMk id="678" creationId="{00000000-0000-0000-0000-000000000000}"/>
          </ac:spMkLst>
        </pc:spChg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79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0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1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2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3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4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5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6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7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8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89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0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1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2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3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4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5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6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7"/>
        </pc:sldMkLst>
      </pc:sldChg>
      <pc:sldChg chg="add del">
        <pc:chgData name="Vinícius Silva" userId="fa075dabe18a2777" providerId="LiveId" clId="{D76B1006-43E6-4CE0-988C-EEE74829866F}" dt="2024-11-27T05:25:43.527" v="2811" actId="47"/>
        <pc:sldMkLst>
          <pc:docMk/>
          <pc:sldMk cId="0" sldId="298"/>
        </pc:sldMkLst>
      </pc:sldChg>
      <pc:sldChg chg="delSp modSp add mod ord">
        <pc:chgData name="Vinícius Silva" userId="fa075dabe18a2777" providerId="LiveId" clId="{D76B1006-43E6-4CE0-988C-EEE74829866F}" dt="2024-11-25T03:12:10.480" v="740" actId="404"/>
        <pc:sldMkLst>
          <pc:docMk/>
          <pc:sldMk cId="932842303" sldId="299"/>
        </pc:sldMkLst>
        <pc:spChg chg="mod">
          <ac:chgData name="Vinícius Silva" userId="fa075dabe18a2777" providerId="LiveId" clId="{D76B1006-43E6-4CE0-988C-EEE74829866F}" dt="2024-11-25T03:10:27.073" v="723" actId="20577"/>
          <ac:spMkLst>
            <pc:docMk/>
            <pc:sldMk cId="932842303" sldId="299"/>
            <ac:spMk id="6" creationId="{0B7686CE-26CC-7CC7-C590-F54FD369BFDD}"/>
          </ac:spMkLst>
        </pc:spChg>
        <pc:spChg chg="mod">
          <ac:chgData name="Vinícius Silva" userId="fa075dabe18a2777" providerId="LiveId" clId="{D76B1006-43E6-4CE0-988C-EEE74829866F}" dt="2024-11-25T03:11:21.936" v="731" actId="242"/>
          <ac:spMkLst>
            <pc:docMk/>
            <pc:sldMk cId="932842303" sldId="299"/>
            <ac:spMk id="7" creationId="{16980D9D-432B-BB72-9578-87CDF63B5562}"/>
          </ac:spMkLst>
        </pc:spChg>
        <pc:spChg chg="del">
          <ac:chgData name="Vinícius Silva" userId="fa075dabe18a2777" providerId="LiveId" clId="{D76B1006-43E6-4CE0-988C-EEE74829866F}" dt="2024-11-25T03:08:54.662" v="697" actId="478"/>
          <ac:spMkLst>
            <pc:docMk/>
            <pc:sldMk cId="932842303" sldId="299"/>
            <ac:spMk id="8" creationId="{7F0007AC-DB58-2025-CFE6-4C1FD549F32D}"/>
          </ac:spMkLst>
        </pc:spChg>
        <pc:spChg chg="del">
          <ac:chgData name="Vinícius Silva" userId="fa075dabe18a2777" providerId="LiveId" clId="{D76B1006-43E6-4CE0-988C-EEE74829866F}" dt="2024-11-25T03:09:02.319" v="699" actId="478"/>
          <ac:spMkLst>
            <pc:docMk/>
            <pc:sldMk cId="932842303" sldId="299"/>
            <ac:spMk id="9" creationId="{452D97C6-6512-6EFE-C411-A315504EE46B}"/>
          </ac:spMkLst>
        </pc:spChg>
        <pc:spChg chg="del">
          <ac:chgData name="Vinícius Silva" userId="fa075dabe18a2777" providerId="LiveId" clId="{D76B1006-43E6-4CE0-988C-EEE74829866F}" dt="2024-11-25T03:08:57.064" v="698" actId="478"/>
          <ac:spMkLst>
            <pc:docMk/>
            <pc:sldMk cId="932842303" sldId="299"/>
            <ac:spMk id="10" creationId="{E51D3FFA-0428-0688-7FD3-EDB08263C529}"/>
          </ac:spMkLst>
        </pc:spChg>
        <pc:spChg chg="del">
          <ac:chgData name="Vinícius Silva" userId="fa075dabe18a2777" providerId="LiveId" clId="{D76B1006-43E6-4CE0-988C-EEE74829866F}" dt="2024-11-25T03:09:04.921" v="700" actId="478"/>
          <ac:spMkLst>
            <pc:docMk/>
            <pc:sldMk cId="932842303" sldId="299"/>
            <ac:spMk id="11" creationId="{3784A3AB-585B-2667-3619-1545D4432513}"/>
          </ac:spMkLst>
        </pc:spChg>
        <pc:spChg chg="mod">
          <ac:chgData name="Vinícius Silva" userId="fa075dabe18a2777" providerId="LiveId" clId="{D76B1006-43E6-4CE0-988C-EEE74829866F}" dt="2024-11-25T03:10:13.447" v="712" actId="403"/>
          <ac:spMkLst>
            <pc:docMk/>
            <pc:sldMk cId="932842303" sldId="299"/>
            <ac:spMk id="321" creationId="{4BB034AF-90E5-3B83-F7E9-E106A67C7F1F}"/>
          </ac:spMkLst>
        </pc:spChg>
        <pc:spChg chg="mod">
          <ac:chgData name="Vinícius Silva" userId="fa075dabe18a2777" providerId="LiveId" clId="{D76B1006-43E6-4CE0-988C-EEE74829866F}" dt="2024-11-25T03:08:36.250" v="696" actId="20577"/>
          <ac:spMkLst>
            <pc:docMk/>
            <pc:sldMk cId="932842303" sldId="299"/>
            <ac:spMk id="322" creationId="{BEEF27C2-86D9-1D18-09CD-838CED120A45}"/>
          </ac:spMkLst>
        </pc:spChg>
        <pc:spChg chg="mod">
          <ac:chgData name="Vinícius Silva" userId="fa075dabe18a2777" providerId="LiveId" clId="{D76B1006-43E6-4CE0-988C-EEE74829866F}" dt="2024-11-25T03:12:10.480" v="740" actId="404"/>
          <ac:spMkLst>
            <pc:docMk/>
            <pc:sldMk cId="932842303" sldId="299"/>
            <ac:spMk id="323" creationId="{3915C964-D67D-AA5B-139F-A6D3DEA01C49}"/>
          </ac:spMkLst>
        </pc:spChg>
      </pc:sldChg>
      <pc:sldChg chg="modSp add mod ord">
        <pc:chgData name="Vinícius Silva" userId="fa075dabe18a2777" providerId="LiveId" clId="{D76B1006-43E6-4CE0-988C-EEE74829866F}" dt="2024-11-27T05:14:38.803" v="2609"/>
        <pc:sldMkLst>
          <pc:docMk/>
          <pc:sldMk cId="463044337" sldId="300"/>
        </pc:sldMkLst>
        <pc:spChg chg="mod">
          <ac:chgData name="Vinícius Silva" userId="fa075dabe18a2777" providerId="LiveId" clId="{D76B1006-43E6-4CE0-988C-EEE74829866F}" dt="2024-11-25T15:44:54.278" v="846" actId="20577"/>
          <ac:spMkLst>
            <pc:docMk/>
            <pc:sldMk cId="463044337" sldId="300"/>
            <ac:spMk id="6" creationId="{352AFA44-FD33-0A5F-BA5E-70324AF290B0}"/>
          </ac:spMkLst>
        </pc:spChg>
        <pc:spChg chg="mod">
          <ac:chgData name="Vinícius Silva" userId="fa075dabe18a2777" providerId="LiveId" clId="{D76B1006-43E6-4CE0-988C-EEE74829866F}" dt="2024-11-25T15:45:00.655" v="857" actId="20577"/>
          <ac:spMkLst>
            <pc:docMk/>
            <pc:sldMk cId="463044337" sldId="300"/>
            <ac:spMk id="7" creationId="{1C7647D1-BDE4-E637-06F4-625BB24038C2}"/>
          </ac:spMkLst>
        </pc:spChg>
        <pc:spChg chg="mod">
          <ac:chgData name="Vinícius Silva" userId="fa075dabe18a2777" providerId="LiveId" clId="{D76B1006-43E6-4CE0-988C-EEE74829866F}" dt="2024-11-25T15:45:17.957" v="880" actId="20577"/>
          <ac:spMkLst>
            <pc:docMk/>
            <pc:sldMk cId="463044337" sldId="300"/>
            <ac:spMk id="8" creationId="{DA76A1F4-7474-59B7-0F36-8567E7B6891E}"/>
          </ac:spMkLst>
        </pc:spChg>
        <pc:spChg chg="mod">
          <ac:chgData name="Vinícius Silva" userId="fa075dabe18a2777" providerId="LiveId" clId="{D76B1006-43E6-4CE0-988C-EEE74829866F}" dt="2024-11-25T15:46:20.551" v="943" actId="20577"/>
          <ac:spMkLst>
            <pc:docMk/>
            <pc:sldMk cId="463044337" sldId="300"/>
            <ac:spMk id="9" creationId="{AC168251-7A98-A786-D023-1688D8D882D4}"/>
          </ac:spMkLst>
        </pc:spChg>
        <pc:spChg chg="mod">
          <ac:chgData name="Vinícius Silva" userId="fa075dabe18a2777" providerId="LiveId" clId="{D76B1006-43E6-4CE0-988C-EEE74829866F}" dt="2024-11-25T15:46:30.308" v="944" actId="20577"/>
          <ac:spMkLst>
            <pc:docMk/>
            <pc:sldMk cId="463044337" sldId="300"/>
            <ac:spMk id="10" creationId="{87BF7381-664E-5DB7-8E2F-CDFE9FF5ABA1}"/>
          </ac:spMkLst>
        </pc:spChg>
        <pc:spChg chg="mod">
          <ac:chgData name="Vinícius Silva" userId="fa075dabe18a2777" providerId="LiveId" clId="{D76B1006-43E6-4CE0-988C-EEE74829866F}" dt="2024-11-25T15:46:41.124" v="945"/>
          <ac:spMkLst>
            <pc:docMk/>
            <pc:sldMk cId="463044337" sldId="300"/>
            <ac:spMk id="11" creationId="{89D1F294-BD59-A928-3C63-6A96ED61EBD1}"/>
          </ac:spMkLst>
        </pc:spChg>
        <pc:spChg chg="mod">
          <ac:chgData name="Vinícius Silva" userId="fa075dabe18a2777" providerId="LiveId" clId="{D76B1006-43E6-4CE0-988C-EEE74829866F}" dt="2024-11-25T15:44:31.499" v="818" actId="20577"/>
          <ac:spMkLst>
            <pc:docMk/>
            <pc:sldMk cId="463044337" sldId="300"/>
            <ac:spMk id="321" creationId="{D2CD2A04-83B3-2155-12F8-9E1FA12C536E}"/>
          </ac:spMkLst>
        </pc:spChg>
        <pc:spChg chg="mod">
          <ac:chgData name="Vinícius Silva" userId="fa075dabe18a2777" providerId="LiveId" clId="{D76B1006-43E6-4CE0-988C-EEE74829866F}" dt="2024-11-25T15:42:15.292" v="800" actId="20577"/>
          <ac:spMkLst>
            <pc:docMk/>
            <pc:sldMk cId="463044337" sldId="300"/>
            <ac:spMk id="322" creationId="{B3F79FE5-A3F9-397F-DCA2-962E8CFD168E}"/>
          </ac:spMkLst>
        </pc:spChg>
        <pc:spChg chg="mod">
          <ac:chgData name="Vinícius Silva" userId="fa075dabe18a2777" providerId="LiveId" clId="{D76B1006-43E6-4CE0-988C-EEE74829866F}" dt="2024-11-25T15:44:44.405" v="839" actId="20577"/>
          <ac:spMkLst>
            <pc:docMk/>
            <pc:sldMk cId="463044337" sldId="300"/>
            <ac:spMk id="323" creationId="{D0DDDADA-D94D-B638-FFBC-12A407508AE4}"/>
          </ac:spMkLst>
        </pc:spChg>
      </pc:sldChg>
      <pc:sldChg chg="addSp delSp modSp add mod">
        <pc:chgData name="Vinícius Silva" userId="fa075dabe18a2777" providerId="LiveId" clId="{D76B1006-43E6-4CE0-988C-EEE74829866F}" dt="2024-11-27T04:22:29.460" v="1024" actId="242"/>
        <pc:sldMkLst>
          <pc:docMk/>
          <pc:sldMk cId="3597373067" sldId="301"/>
        </pc:sldMkLst>
        <pc:spChg chg="add mod">
          <ac:chgData name="Vinícius Silva" userId="fa075dabe18a2777" providerId="LiveId" clId="{D76B1006-43E6-4CE0-988C-EEE74829866F}" dt="2024-11-27T04:22:29.460" v="1024" actId="242"/>
          <ac:spMkLst>
            <pc:docMk/>
            <pc:sldMk cId="3597373067" sldId="301"/>
            <ac:spMk id="2" creationId="{2ED0E0C8-1F40-F5DE-A78E-E11DB77D8895}"/>
          </ac:spMkLst>
        </pc:spChg>
        <pc:spChg chg="add del mod">
          <ac:chgData name="Vinícius Silva" userId="fa075dabe18a2777" providerId="LiveId" clId="{D76B1006-43E6-4CE0-988C-EEE74829866F}" dt="2024-11-27T04:22:07.977" v="1019" actId="478"/>
          <ac:spMkLst>
            <pc:docMk/>
            <pc:sldMk cId="3597373067" sldId="301"/>
            <ac:spMk id="3" creationId="{0967AEF6-C44F-27AE-7442-6B59F614FF89}"/>
          </ac:spMkLst>
        </pc:spChg>
        <pc:spChg chg="add mod">
          <ac:chgData name="Vinícius Silva" userId="fa075dabe18a2777" providerId="LiveId" clId="{D76B1006-43E6-4CE0-988C-EEE74829866F}" dt="2024-11-27T04:20:37.441" v="992"/>
          <ac:spMkLst>
            <pc:docMk/>
            <pc:sldMk cId="3597373067" sldId="301"/>
            <ac:spMk id="4" creationId="{C69AC9DB-5B77-A68A-8B09-9522F3200121}"/>
          </ac:spMkLst>
        </pc:spChg>
        <pc:spChg chg="add mod">
          <ac:chgData name="Vinícius Silva" userId="fa075dabe18a2777" providerId="LiveId" clId="{D76B1006-43E6-4CE0-988C-EEE74829866F}" dt="2024-11-27T04:20:47.863" v="998" actId="20577"/>
          <ac:spMkLst>
            <pc:docMk/>
            <pc:sldMk cId="3597373067" sldId="301"/>
            <ac:spMk id="6" creationId="{AFE6F7E9-6797-9C51-A67E-D1EC0DC5DCC1}"/>
          </ac:spMkLst>
        </pc:spChg>
        <pc:spChg chg="add del mod">
          <ac:chgData name="Vinícius Silva" userId="fa075dabe18a2777" providerId="LiveId" clId="{D76B1006-43E6-4CE0-988C-EEE74829866F}" dt="2024-11-27T04:20:55.416" v="1000" actId="478"/>
          <ac:spMkLst>
            <pc:docMk/>
            <pc:sldMk cId="3597373067" sldId="301"/>
            <ac:spMk id="8" creationId="{1AD5575A-723C-F8C5-BAA7-9DD7DB5DAAFB}"/>
          </ac:spMkLst>
        </pc:spChg>
        <pc:spChg chg="add mod">
          <ac:chgData name="Vinícius Silva" userId="fa075dabe18a2777" providerId="LiveId" clId="{D76B1006-43E6-4CE0-988C-EEE74829866F}" dt="2024-11-27T04:21:29.074" v="1006" actId="1076"/>
          <ac:spMkLst>
            <pc:docMk/>
            <pc:sldMk cId="3597373067" sldId="301"/>
            <ac:spMk id="9" creationId="{1C0A2ABC-1CEE-6954-FA22-B6B3D97871AE}"/>
          </ac:spMkLst>
        </pc:spChg>
        <pc:spChg chg="add mod">
          <ac:chgData name="Vinícius Silva" userId="fa075dabe18a2777" providerId="LiveId" clId="{D76B1006-43E6-4CE0-988C-EEE74829866F}" dt="2024-11-27T04:21:54.011" v="1016" actId="20577"/>
          <ac:spMkLst>
            <pc:docMk/>
            <pc:sldMk cId="3597373067" sldId="301"/>
            <ac:spMk id="10" creationId="{A2D6D9F7-2605-D4C4-CC5B-3BE4BF049C35}"/>
          </ac:spMkLst>
        </pc:spChg>
        <pc:spChg chg="mod">
          <ac:chgData name="Vinícius Silva" userId="fa075dabe18a2777" providerId="LiveId" clId="{D76B1006-43E6-4CE0-988C-EEE74829866F}" dt="2024-11-27T04:22:23.583" v="1023" actId="242"/>
          <ac:spMkLst>
            <pc:docMk/>
            <pc:sldMk cId="3597373067" sldId="301"/>
            <ac:spMk id="214" creationId="{49EF79F3-1844-CBF7-23A8-6CD495C1F7D4}"/>
          </ac:spMkLst>
        </pc:spChg>
        <pc:spChg chg="del mod">
          <ac:chgData name="Vinícius Silva" userId="fa075dabe18a2777" providerId="LiveId" clId="{D76B1006-43E6-4CE0-988C-EEE74829866F}" dt="2024-11-27T04:20:51.380" v="999" actId="478"/>
          <ac:spMkLst>
            <pc:docMk/>
            <pc:sldMk cId="3597373067" sldId="301"/>
            <ac:spMk id="215" creationId="{775FC2BF-B575-32C4-98BE-0E96A1A2245F}"/>
          </ac:spMkLst>
        </pc:spChg>
        <pc:picChg chg="del">
          <ac:chgData name="Vinícius Silva" userId="fa075dabe18a2777" providerId="LiveId" clId="{D76B1006-43E6-4CE0-988C-EEE74829866F}" dt="2024-11-27T04:16:25.968" v="947" actId="478"/>
          <ac:picMkLst>
            <pc:docMk/>
            <pc:sldMk cId="3597373067" sldId="301"/>
            <ac:picMk id="5" creationId="{E96975FA-D58B-C93A-A34C-DCFF3396491D}"/>
          </ac:picMkLst>
        </pc:picChg>
      </pc:sldChg>
      <pc:sldChg chg="add ord">
        <pc:chgData name="Vinícius Silva" userId="fa075dabe18a2777" providerId="LiveId" clId="{D76B1006-43E6-4CE0-988C-EEE74829866F}" dt="2024-11-27T04:50:20.578" v="2181"/>
        <pc:sldMkLst>
          <pc:docMk/>
          <pc:sldMk cId="2348780674" sldId="302"/>
        </pc:sldMkLst>
      </pc:sldChg>
      <pc:sldChg chg="addSp delSp modSp add mod ord">
        <pc:chgData name="Vinícius Silva" userId="fa075dabe18a2777" providerId="LiveId" clId="{D76B1006-43E6-4CE0-988C-EEE74829866F}" dt="2024-11-27T05:11:19.384" v="2479"/>
        <pc:sldMkLst>
          <pc:docMk/>
          <pc:sldMk cId="2569126095" sldId="303"/>
        </pc:sldMkLst>
        <pc:spChg chg="del mod">
          <ac:chgData name="Vinícius Silva" userId="fa075dabe18a2777" providerId="LiveId" clId="{D76B1006-43E6-4CE0-988C-EEE74829866F}" dt="2024-11-27T04:34:28.374" v="1467" actId="478"/>
          <ac:spMkLst>
            <pc:docMk/>
            <pc:sldMk cId="2569126095" sldId="303"/>
            <ac:spMk id="2" creationId="{C7D70C02-9BE0-1F2A-F4EB-85649BA077D2}"/>
          </ac:spMkLst>
        </pc:spChg>
        <pc:spChg chg="add mod">
          <ac:chgData name="Vinícius Silva" userId="fa075dabe18a2777" providerId="LiveId" clId="{D76B1006-43E6-4CE0-988C-EEE74829866F}" dt="2024-11-27T04:35:12.878" v="1506" actId="14100"/>
          <ac:spMkLst>
            <pc:docMk/>
            <pc:sldMk cId="2569126095" sldId="303"/>
            <ac:spMk id="3" creationId="{7C211547-CCA4-5261-2731-A15C9655F8A9}"/>
          </ac:spMkLst>
        </pc:spChg>
        <pc:spChg chg="add mod">
          <ac:chgData name="Vinícius Silva" userId="fa075dabe18a2777" providerId="LiveId" clId="{D76B1006-43E6-4CE0-988C-EEE74829866F}" dt="2024-11-27T04:36:39.421" v="1593" actId="20577"/>
          <ac:spMkLst>
            <pc:docMk/>
            <pc:sldMk cId="2569126095" sldId="303"/>
            <ac:spMk id="5" creationId="{31A2C276-5AC5-FA0D-BA4F-F11567AD3A37}"/>
          </ac:spMkLst>
        </pc:spChg>
        <pc:spChg chg="mod">
          <ac:chgData name="Vinícius Silva" userId="fa075dabe18a2777" providerId="LiveId" clId="{D76B1006-43E6-4CE0-988C-EEE74829866F}" dt="2024-11-27T04:32:59.194" v="1391" actId="20577"/>
          <ac:spMkLst>
            <pc:docMk/>
            <pc:sldMk cId="2569126095" sldId="303"/>
            <ac:spMk id="6" creationId="{74AD6063-F689-947D-288F-35491BFF0AF7}"/>
          </ac:spMkLst>
        </pc:spChg>
        <pc:spChg chg="mod">
          <ac:chgData name="Vinícius Silva" userId="fa075dabe18a2777" providerId="LiveId" clId="{D76B1006-43E6-4CE0-988C-EEE74829866F}" dt="2024-11-27T04:35:19.968" v="1513" actId="14100"/>
          <ac:spMkLst>
            <pc:docMk/>
            <pc:sldMk cId="2569126095" sldId="303"/>
            <ac:spMk id="9" creationId="{C735651F-C06D-B8DE-1A48-418F4A00E95A}"/>
          </ac:spMkLst>
        </pc:spChg>
        <pc:spChg chg="del mod">
          <ac:chgData name="Vinícius Silva" userId="fa075dabe18a2777" providerId="LiveId" clId="{D76B1006-43E6-4CE0-988C-EEE74829866F}" dt="2024-11-27T04:34:47.142" v="1489" actId="478"/>
          <ac:spMkLst>
            <pc:docMk/>
            <pc:sldMk cId="2569126095" sldId="303"/>
            <ac:spMk id="10" creationId="{4A628BD3-5FCA-A87D-D1D9-EE477AC41830}"/>
          </ac:spMkLst>
        </pc:spChg>
        <pc:spChg chg="mod">
          <ac:chgData name="Vinícius Silva" userId="fa075dabe18a2777" providerId="LiveId" clId="{D76B1006-43E6-4CE0-988C-EEE74829866F}" dt="2024-11-27T04:35:40.771" v="1517" actId="1076"/>
          <ac:spMkLst>
            <pc:docMk/>
            <pc:sldMk cId="2569126095" sldId="303"/>
            <ac:spMk id="214" creationId="{5455FC0A-9F1F-C73D-DE9E-762D91F834DD}"/>
          </ac:spMkLst>
        </pc:spChg>
      </pc:sldChg>
      <pc:sldChg chg="modSp add mod ord">
        <pc:chgData name="Vinícius Silva" userId="fa075dabe18a2777" providerId="LiveId" clId="{D76B1006-43E6-4CE0-988C-EEE74829866F}" dt="2024-11-27T11:16:05.950" v="3722" actId="1076"/>
        <pc:sldMkLst>
          <pc:docMk/>
          <pc:sldMk cId="1957089069" sldId="304"/>
        </pc:sldMkLst>
        <pc:spChg chg="mod">
          <ac:chgData name="Vinícius Silva" userId="fa075dabe18a2777" providerId="LiveId" clId="{D76B1006-43E6-4CE0-988C-EEE74829866F}" dt="2024-11-27T04:42:02.607" v="1845" actId="20577"/>
          <ac:spMkLst>
            <pc:docMk/>
            <pc:sldMk cId="1957089069" sldId="304"/>
            <ac:spMk id="2" creationId="{0A48AD99-DC6F-4562-C1E7-5AEBF50556F5}"/>
          </ac:spMkLst>
        </pc:spChg>
        <pc:spChg chg="mod">
          <ac:chgData name="Vinícius Silva" userId="fa075dabe18a2777" providerId="LiveId" clId="{D76B1006-43E6-4CE0-988C-EEE74829866F}" dt="2024-11-27T04:39:56.333" v="1655" actId="20577"/>
          <ac:spMkLst>
            <pc:docMk/>
            <pc:sldMk cId="1957089069" sldId="304"/>
            <ac:spMk id="6" creationId="{38F7748F-3128-0271-B1BF-7031F617579A}"/>
          </ac:spMkLst>
        </pc:spChg>
        <pc:spChg chg="mod">
          <ac:chgData name="Vinícius Silva" userId="fa075dabe18a2777" providerId="LiveId" clId="{D76B1006-43E6-4CE0-988C-EEE74829866F}" dt="2024-11-27T04:42:13.608" v="1859" actId="120"/>
          <ac:spMkLst>
            <pc:docMk/>
            <pc:sldMk cId="1957089069" sldId="304"/>
            <ac:spMk id="10" creationId="{A447FBA0-E8C5-A09E-0C56-F8E175089DA3}"/>
          </ac:spMkLst>
        </pc:spChg>
        <pc:spChg chg="mod">
          <ac:chgData name="Vinícius Silva" userId="fa075dabe18a2777" providerId="LiveId" clId="{D76B1006-43E6-4CE0-988C-EEE74829866F}" dt="2024-11-27T11:16:05.950" v="3722" actId="1076"/>
          <ac:spMkLst>
            <pc:docMk/>
            <pc:sldMk cId="1957089069" sldId="304"/>
            <ac:spMk id="214" creationId="{06470985-8227-7999-EE82-4F157BA0912C}"/>
          </ac:spMkLst>
        </pc:spChg>
      </pc:sldChg>
      <pc:sldChg chg="add del">
        <pc:chgData name="Vinícius Silva" userId="fa075dabe18a2777" providerId="LiveId" clId="{D76B1006-43E6-4CE0-988C-EEE74829866F}" dt="2024-11-27T04:40:04.168" v="1657"/>
        <pc:sldMkLst>
          <pc:docMk/>
          <pc:sldMk cId="1754903673" sldId="305"/>
        </pc:sldMkLst>
      </pc:sldChg>
      <pc:sldChg chg="modSp add mod ord">
        <pc:chgData name="Vinícius Silva" userId="fa075dabe18a2777" providerId="LiveId" clId="{D76B1006-43E6-4CE0-988C-EEE74829866F}" dt="2024-11-27T05:14:42.357" v="2611"/>
        <pc:sldMkLst>
          <pc:docMk/>
          <pc:sldMk cId="3657346364" sldId="305"/>
        </pc:sldMkLst>
        <pc:spChg chg="mod">
          <ac:chgData name="Vinícius Silva" userId="fa075dabe18a2777" providerId="LiveId" clId="{D76B1006-43E6-4CE0-988C-EEE74829866F}" dt="2024-11-27T04:44:47.435" v="2014" actId="20577"/>
          <ac:spMkLst>
            <pc:docMk/>
            <pc:sldMk cId="3657346364" sldId="305"/>
            <ac:spMk id="6" creationId="{233DDA58-8FE0-C2B9-472D-ECC61EF10C13}"/>
          </ac:spMkLst>
        </pc:spChg>
        <pc:spChg chg="mod">
          <ac:chgData name="Vinícius Silva" userId="fa075dabe18a2777" providerId="LiveId" clId="{D76B1006-43E6-4CE0-988C-EEE74829866F}" dt="2024-11-27T04:45:00.862" v="2026" actId="20577"/>
          <ac:spMkLst>
            <pc:docMk/>
            <pc:sldMk cId="3657346364" sldId="305"/>
            <ac:spMk id="7" creationId="{010E0388-02C6-DB99-18D6-1E14317386C9}"/>
          </ac:spMkLst>
        </pc:spChg>
        <pc:spChg chg="mod">
          <ac:chgData name="Vinícius Silva" userId="fa075dabe18a2777" providerId="LiveId" clId="{D76B1006-43E6-4CE0-988C-EEE74829866F}" dt="2024-11-27T04:45:11.118" v="2037" actId="20577"/>
          <ac:spMkLst>
            <pc:docMk/>
            <pc:sldMk cId="3657346364" sldId="305"/>
            <ac:spMk id="8" creationId="{9FDBF52A-C177-5F97-A24E-8B36CCAD3050}"/>
          </ac:spMkLst>
        </pc:spChg>
        <pc:spChg chg="mod">
          <ac:chgData name="Vinícius Silva" userId="fa075dabe18a2777" providerId="LiveId" clId="{D76B1006-43E6-4CE0-988C-EEE74829866F}" dt="2024-11-27T04:45:40.033" v="2066" actId="20577"/>
          <ac:spMkLst>
            <pc:docMk/>
            <pc:sldMk cId="3657346364" sldId="305"/>
            <ac:spMk id="9" creationId="{4CF84ACB-1712-994A-3220-EE12E93A6F37}"/>
          </ac:spMkLst>
        </pc:spChg>
        <pc:spChg chg="mod">
          <ac:chgData name="Vinícius Silva" userId="fa075dabe18a2777" providerId="LiveId" clId="{D76B1006-43E6-4CE0-988C-EEE74829866F}" dt="2024-11-27T04:45:55.537" v="2085" actId="20577"/>
          <ac:spMkLst>
            <pc:docMk/>
            <pc:sldMk cId="3657346364" sldId="305"/>
            <ac:spMk id="10" creationId="{4E5922DE-034A-914B-DBA8-4AB1450E289F}"/>
          </ac:spMkLst>
        </pc:spChg>
        <pc:spChg chg="mod">
          <ac:chgData name="Vinícius Silva" userId="fa075dabe18a2777" providerId="LiveId" clId="{D76B1006-43E6-4CE0-988C-EEE74829866F}" dt="2024-11-27T04:47:40.016" v="2135" actId="20577"/>
          <ac:spMkLst>
            <pc:docMk/>
            <pc:sldMk cId="3657346364" sldId="305"/>
            <ac:spMk id="11" creationId="{F48F3558-1DFE-2A93-E140-A64441ED9472}"/>
          </ac:spMkLst>
        </pc:spChg>
        <pc:spChg chg="mod">
          <ac:chgData name="Vinícius Silva" userId="fa075dabe18a2777" providerId="LiveId" clId="{D76B1006-43E6-4CE0-988C-EEE74829866F}" dt="2024-11-27T04:43:46.678" v="1945" actId="20577"/>
          <ac:spMkLst>
            <pc:docMk/>
            <pc:sldMk cId="3657346364" sldId="305"/>
            <ac:spMk id="321" creationId="{B0BDD641-F827-2796-9B7C-7EA83E6B4631}"/>
          </ac:spMkLst>
        </pc:spChg>
        <pc:spChg chg="mod">
          <ac:chgData name="Vinícius Silva" userId="fa075dabe18a2777" providerId="LiveId" clId="{D76B1006-43E6-4CE0-988C-EEE74829866F}" dt="2024-11-27T04:43:33.086" v="1920" actId="20577"/>
          <ac:spMkLst>
            <pc:docMk/>
            <pc:sldMk cId="3657346364" sldId="305"/>
            <ac:spMk id="322" creationId="{95B17A31-0DAE-F669-B67C-E39C87CB9645}"/>
          </ac:spMkLst>
        </pc:spChg>
        <pc:spChg chg="mod">
          <ac:chgData name="Vinícius Silva" userId="fa075dabe18a2777" providerId="LiveId" clId="{D76B1006-43E6-4CE0-988C-EEE74829866F}" dt="2024-11-27T04:44:37.800" v="2003" actId="20577"/>
          <ac:spMkLst>
            <pc:docMk/>
            <pc:sldMk cId="3657346364" sldId="305"/>
            <ac:spMk id="323" creationId="{5C63AE65-B6D3-B1C5-BE00-E7F4C09F6CC4}"/>
          </ac:spMkLst>
        </pc:spChg>
      </pc:sldChg>
      <pc:sldChg chg="addSp delSp modSp add del mod">
        <pc:chgData name="Vinícius Silva" userId="fa075dabe18a2777" providerId="LiveId" clId="{D76B1006-43E6-4CE0-988C-EEE74829866F}" dt="2024-11-27T05:05:07.475" v="2243" actId="47"/>
        <pc:sldMkLst>
          <pc:docMk/>
          <pc:sldMk cId="1596908761" sldId="306"/>
        </pc:sldMkLst>
        <pc:spChg chg="add del mod">
          <ac:chgData name="Vinícius Silva" userId="fa075dabe18a2777" providerId="LiveId" clId="{D76B1006-43E6-4CE0-988C-EEE74829866F}" dt="2024-11-27T04:49:36.663" v="2173" actId="478"/>
          <ac:spMkLst>
            <pc:docMk/>
            <pc:sldMk cId="1596908761" sldId="306"/>
            <ac:spMk id="3" creationId="{EEF8E151-996D-578C-9B03-C608896A73EF}"/>
          </ac:spMkLst>
        </pc:spChg>
        <pc:spChg chg="del mod">
          <ac:chgData name="Vinícius Silva" userId="fa075dabe18a2777" providerId="LiveId" clId="{D76B1006-43E6-4CE0-988C-EEE74829866F}" dt="2024-11-27T04:49:31.541" v="2172" actId="478"/>
          <ac:spMkLst>
            <pc:docMk/>
            <pc:sldMk cId="1596908761" sldId="306"/>
            <ac:spMk id="414" creationId="{B0FFF648-BCC6-5CF0-3E91-ACAD783B5DFA}"/>
          </ac:spMkLst>
        </pc:spChg>
        <pc:spChg chg="mod">
          <ac:chgData name="Vinícius Silva" userId="fa075dabe18a2777" providerId="LiveId" clId="{D76B1006-43E6-4CE0-988C-EEE74829866F}" dt="2024-11-27T04:53:06.072" v="2237" actId="207"/>
          <ac:spMkLst>
            <pc:docMk/>
            <pc:sldMk cId="1596908761" sldId="306"/>
            <ac:spMk id="415" creationId="{34CA12EE-85C0-CCBE-8283-B203BE6CF66A}"/>
          </ac:spMkLst>
        </pc:spChg>
      </pc:sldChg>
      <pc:sldChg chg="addSp delSp modSp add del mod">
        <pc:chgData name="Vinícius Silva" userId="fa075dabe18a2777" providerId="LiveId" clId="{D76B1006-43E6-4CE0-988C-EEE74829866F}" dt="2024-11-27T05:07:48.162" v="2356" actId="47"/>
        <pc:sldMkLst>
          <pc:docMk/>
          <pc:sldMk cId="1583720607" sldId="307"/>
        </pc:sldMkLst>
        <pc:spChg chg="add del mod">
          <ac:chgData name="Vinícius Silva" userId="fa075dabe18a2777" providerId="LiveId" clId="{D76B1006-43E6-4CE0-988C-EEE74829866F}" dt="2024-11-27T04:52:05.317" v="2217" actId="478"/>
          <ac:spMkLst>
            <pc:docMk/>
            <pc:sldMk cId="1583720607" sldId="307"/>
            <ac:spMk id="3" creationId="{68EC8B91-0703-3DF8-7EA1-606913C854CB}"/>
          </ac:spMkLst>
        </pc:spChg>
        <pc:spChg chg="del mod">
          <ac:chgData name="Vinícius Silva" userId="fa075dabe18a2777" providerId="LiveId" clId="{D76B1006-43E6-4CE0-988C-EEE74829866F}" dt="2024-11-27T04:52:00.903" v="2216" actId="478"/>
          <ac:spMkLst>
            <pc:docMk/>
            <pc:sldMk cId="1583720607" sldId="307"/>
            <ac:spMk id="414" creationId="{C5BDB3BC-F665-A56C-8AFB-167F04EEF09B}"/>
          </ac:spMkLst>
        </pc:spChg>
        <pc:spChg chg="mod">
          <ac:chgData name="Vinícius Silva" userId="fa075dabe18a2777" providerId="LiveId" clId="{D76B1006-43E6-4CE0-988C-EEE74829866F}" dt="2024-11-27T05:07:44.068" v="2354" actId="20577"/>
          <ac:spMkLst>
            <pc:docMk/>
            <pc:sldMk cId="1583720607" sldId="307"/>
            <ac:spMk id="415" creationId="{A74A9EB6-04AD-D831-26AA-226757F664D3}"/>
          </ac:spMkLst>
        </pc:spChg>
      </pc:sldChg>
      <pc:sldChg chg="addSp delSp modSp add del mod">
        <pc:chgData name="Vinícius Silva" userId="fa075dabe18a2777" providerId="LiveId" clId="{D76B1006-43E6-4CE0-988C-EEE74829866F}" dt="2024-11-27T05:14:26.034" v="2607" actId="47"/>
        <pc:sldMkLst>
          <pc:docMk/>
          <pc:sldMk cId="3601907927" sldId="308"/>
        </pc:sldMkLst>
        <pc:spChg chg="add del mod">
          <ac:chgData name="Vinícius Silva" userId="fa075dabe18a2777" providerId="LiveId" clId="{D76B1006-43E6-4CE0-988C-EEE74829866F}" dt="2024-11-27T04:52:41.404" v="2235" actId="478"/>
          <ac:spMkLst>
            <pc:docMk/>
            <pc:sldMk cId="3601907927" sldId="308"/>
            <ac:spMk id="3" creationId="{666B52ED-55E1-133F-ACE6-01047C4CB324}"/>
          </ac:spMkLst>
        </pc:spChg>
        <pc:spChg chg="del">
          <ac:chgData name="Vinícius Silva" userId="fa075dabe18a2777" providerId="LiveId" clId="{D76B1006-43E6-4CE0-988C-EEE74829866F}" dt="2024-11-27T04:52:38.967" v="2234" actId="478"/>
          <ac:spMkLst>
            <pc:docMk/>
            <pc:sldMk cId="3601907927" sldId="308"/>
            <ac:spMk id="414" creationId="{BCABCF95-6EC9-9A83-D163-38B63E0A9849}"/>
          </ac:spMkLst>
        </pc:spChg>
        <pc:spChg chg="mod">
          <ac:chgData name="Vinícius Silva" userId="fa075dabe18a2777" providerId="LiveId" clId="{D76B1006-43E6-4CE0-988C-EEE74829866F}" dt="2024-11-27T04:53:19.070" v="2239" actId="207"/>
          <ac:spMkLst>
            <pc:docMk/>
            <pc:sldMk cId="3601907927" sldId="308"/>
            <ac:spMk id="415" creationId="{E859AED6-5D9B-5C79-F124-4CA2922849A0}"/>
          </ac:spMkLst>
        </pc:spChg>
      </pc:sldChg>
      <pc:sldChg chg="modSp add mod ord">
        <pc:chgData name="Vinícius Silva" userId="fa075dabe18a2777" providerId="LiveId" clId="{D76B1006-43E6-4CE0-988C-EEE74829866F}" dt="2024-11-27T05:21:54.438" v="2789" actId="14100"/>
        <pc:sldMkLst>
          <pc:docMk/>
          <pc:sldMk cId="2743140986" sldId="309"/>
        </pc:sldMkLst>
        <pc:spChg chg="mod">
          <ac:chgData name="Vinícius Silva" userId="fa075dabe18a2777" providerId="LiveId" clId="{D76B1006-43E6-4CE0-988C-EEE74829866F}" dt="2024-11-27T05:21:54.438" v="2789" actId="14100"/>
          <ac:spMkLst>
            <pc:docMk/>
            <pc:sldMk cId="2743140986" sldId="309"/>
            <ac:spMk id="414" creationId="{694DBB1A-84D6-9AC9-B957-5B87EFCBB76B}"/>
          </ac:spMkLst>
        </pc:spChg>
        <pc:spChg chg="mod">
          <ac:chgData name="Vinícius Silva" userId="fa075dabe18a2777" providerId="LiveId" clId="{D76B1006-43E6-4CE0-988C-EEE74829866F}" dt="2024-11-27T05:05:49.424" v="2275" actId="255"/>
          <ac:spMkLst>
            <pc:docMk/>
            <pc:sldMk cId="2743140986" sldId="309"/>
            <ac:spMk id="415" creationId="{53A055B4-EC6A-2BCF-2C4E-0E8A929C4D40}"/>
          </ac:spMkLst>
        </pc:spChg>
      </pc:sldChg>
      <pc:sldChg chg="modSp add mod">
        <pc:chgData name="Vinícius Silva" userId="fa075dabe18a2777" providerId="LiveId" clId="{D76B1006-43E6-4CE0-988C-EEE74829866F}" dt="2024-11-27T05:19:48.235" v="2738"/>
        <pc:sldMkLst>
          <pc:docMk/>
          <pc:sldMk cId="2977068971" sldId="310"/>
        </pc:sldMkLst>
        <pc:spChg chg="mod">
          <ac:chgData name="Vinícius Silva" userId="fa075dabe18a2777" providerId="LiveId" clId="{D76B1006-43E6-4CE0-988C-EEE74829866F}" dt="2024-11-27T05:19:48.235" v="2738"/>
          <ac:spMkLst>
            <pc:docMk/>
            <pc:sldMk cId="2977068971" sldId="310"/>
            <ac:spMk id="414" creationId="{DC26D794-3D9C-1DF4-C80A-6DD098C24A6C}"/>
          </ac:spMkLst>
        </pc:spChg>
        <pc:spChg chg="mod">
          <ac:chgData name="Vinícius Silva" userId="fa075dabe18a2777" providerId="LiveId" clId="{D76B1006-43E6-4CE0-988C-EEE74829866F}" dt="2024-11-27T05:08:02.905" v="2368" actId="20577"/>
          <ac:spMkLst>
            <pc:docMk/>
            <pc:sldMk cId="2977068971" sldId="310"/>
            <ac:spMk id="415" creationId="{91C1EE3E-FAC0-F4BA-D0B9-F36DFB243EBA}"/>
          </ac:spMkLst>
        </pc:spChg>
      </pc:sldChg>
      <pc:sldChg chg="modSp add mod">
        <pc:chgData name="Vinícius Silva" userId="fa075dabe18a2777" providerId="LiveId" clId="{D76B1006-43E6-4CE0-988C-EEE74829866F}" dt="2024-11-27T05:12:42.309" v="2583" actId="313"/>
        <pc:sldMkLst>
          <pc:docMk/>
          <pc:sldMk cId="2188865736" sldId="311"/>
        </pc:sldMkLst>
        <pc:spChg chg="mod">
          <ac:chgData name="Vinícius Silva" userId="fa075dabe18a2777" providerId="LiveId" clId="{D76B1006-43E6-4CE0-988C-EEE74829866F}" dt="2024-11-27T05:12:42.309" v="2583" actId="313"/>
          <ac:spMkLst>
            <pc:docMk/>
            <pc:sldMk cId="2188865736" sldId="311"/>
            <ac:spMk id="414" creationId="{6ED4ED0F-E69B-3DB3-71A6-6D5B9376C1E8}"/>
          </ac:spMkLst>
        </pc:spChg>
        <pc:spChg chg="mod">
          <ac:chgData name="Vinícius Silva" userId="fa075dabe18a2777" providerId="LiveId" clId="{D76B1006-43E6-4CE0-988C-EEE74829866F}" dt="2024-11-27T05:12:03.416" v="2491" actId="20577"/>
          <ac:spMkLst>
            <pc:docMk/>
            <pc:sldMk cId="2188865736" sldId="311"/>
            <ac:spMk id="415" creationId="{3789429F-9018-23D5-77E3-CA2F07DE194D}"/>
          </ac:spMkLst>
        </pc:spChg>
      </pc:sldChg>
      <pc:sldChg chg="modSp add mod">
        <pc:chgData name="Vinícius Silva" userId="fa075dabe18a2777" providerId="LiveId" clId="{D76B1006-43E6-4CE0-988C-EEE74829866F}" dt="2024-11-27T05:14:15.494" v="2606" actId="20577"/>
        <pc:sldMkLst>
          <pc:docMk/>
          <pc:sldMk cId="1268889358" sldId="312"/>
        </pc:sldMkLst>
        <pc:spChg chg="mod">
          <ac:chgData name="Vinícius Silva" userId="fa075dabe18a2777" providerId="LiveId" clId="{D76B1006-43E6-4CE0-988C-EEE74829866F}" dt="2024-11-27T05:13:59.979" v="2594" actId="20577"/>
          <ac:spMkLst>
            <pc:docMk/>
            <pc:sldMk cId="1268889358" sldId="312"/>
            <ac:spMk id="414" creationId="{E66BD4E9-DC62-0146-37A0-4208CDCE603B}"/>
          </ac:spMkLst>
        </pc:spChg>
        <pc:spChg chg="mod">
          <ac:chgData name="Vinícius Silva" userId="fa075dabe18a2777" providerId="LiveId" clId="{D76B1006-43E6-4CE0-988C-EEE74829866F}" dt="2024-11-27T05:14:15.494" v="2606" actId="20577"/>
          <ac:spMkLst>
            <pc:docMk/>
            <pc:sldMk cId="1268889358" sldId="312"/>
            <ac:spMk id="415" creationId="{5586C9CF-28AC-E99F-3DA4-8F6DB7F56E53}"/>
          </ac:spMkLst>
        </pc:spChg>
      </pc:sldChg>
      <pc:sldChg chg="modSp add mod">
        <pc:chgData name="Vinícius Silva" userId="fa075dabe18a2777" providerId="LiveId" clId="{D76B1006-43E6-4CE0-988C-EEE74829866F}" dt="2024-11-27T05:17:06.939" v="2675" actId="14100"/>
        <pc:sldMkLst>
          <pc:docMk/>
          <pc:sldMk cId="2851581224" sldId="313"/>
        </pc:sldMkLst>
        <pc:spChg chg="mod">
          <ac:chgData name="Vinícius Silva" userId="fa075dabe18a2777" providerId="LiveId" clId="{D76B1006-43E6-4CE0-988C-EEE74829866F}" dt="2024-11-27T05:16:39.484" v="2659" actId="20577"/>
          <ac:spMkLst>
            <pc:docMk/>
            <pc:sldMk cId="2851581224" sldId="313"/>
            <ac:spMk id="414" creationId="{8DD8A1AF-1DCA-DA88-A39E-8907BE372136}"/>
          </ac:spMkLst>
        </pc:spChg>
        <pc:spChg chg="mod">
          <ac:chgData name="Vinícius Silva" userId="fa075dabe18a2777" providerId="LiveId" clId="{D76B1006-43E6-4CE0-988C-EEE74829866F}" dt="2024-11-27T05:17:06.939" v="2675" actId="14100"/>
          <ac:spMkLst>
            <pc:docMk/>
            <pc:sldMk cId="2851581224" sldId="313"/>
            <ac:spMk id="415" creationId="{E03F86D9-94D2-4035-2D04-36D3A51DFA3A}"/>
          </ac:spMkLst>
        </pc:spChg>
      </pc:sldChg>
      <pc:sldChg chg="addSp modSp add mod">
        <pc:chgData name="Vinícius Silva" userId="fa075dabe18a2777" providerId="LiveId" clId="{D76B1006-43E6-4CE0-988C-EEE74829866F}" dt="2024-11-27T05:38:26.855" v="3225" actId="1076"/>
        <pc:sldMkLst>
          <pc:docMk/>
          <pc:sldMk cId="1801060079" sldId="314"/>
        </pc:sldMkLst>
        <pc:spChg chg="mod">
          <ac:chgData name="Vinícius Silva" userId="fa075dabe18a2777" providerId="LiveId" clId="{D76B1006-43E6-4CE0-988C-EEE74829866F}" dt="2024-11-27T05:17:28.864" v="2694" actId="20577"/>
          <ac:spMkLst>
            <pc:docMk/>
            <pc:sldMk cId="1801060079" sldId="314"/>
            <ac:spMk id="332" creationId="{54D153EB-0146-8941-2C60-AA8B680A6C78}"/>
          </ac:spMkLst>
        </pc:spChg>
        <pc:picChg chg="add mod">
          <ac:chgData name="Vinícius Silva" userId="fa075dabe18a2777" providerId="LiveId" clId="{D76B1006-43E6-4CE0-988C-EEE74829866F}" dt="2024-11-27T05:38:26.855" v="3225" actId="1076"/>
          <ac:picMkLst>
            <pc:docMk/>
            <pc:sldMk cId="1801060079" sldId="314"/>
            <ac:picMk id="2" creationId="{277A0301-7E91-D6A6-B745-0F64C2BCC650}"/>
          </ac:picMkLst>
        </pc:picChg>
      </pc:sldChg>
      <pc:sldChg chg="addSp delSp modSp add mod">
        <pc:chgData name="Vinícius Silva" userId="fa075dabe18a2777" providerId="LiveId" clId="{D76B1006-43E6-4CE0-988C-EEE74829866F}" dt="2024-11-27T11:11:58.257" v="3718" actId="14100"/>
        <pc:sldMkLst>
          <pc:docMk/>
          <pc:sldMk cId="1818276641" sldId="315"/>
        </pc:sldMkLst>
        <pc:spChg chg="mod">
          <ac:chgData name="Vinícius Silva" userId="fa075dabe18a2777" providerId="LiveId" clId="{D76B1006-43E6-4CE0-988C-EEE74829866F}" dt="2024-11-27T05:18:44.453" v="2719" actId="1038"/>
          <ac:spMkLst>
            <pc:docMk/>
            <pc:sldMk cId="1818276641" sldId="315"/>
            <ac:spMk id="332" creationId="{6AE55184-F935-0773-0E9E-E02362386E83}"/>
          </ac:spMkLst>
        </pc:spChg>
        <pc:graphicFrameChg chg="add mod modGraphic">
          <ac:chgData name="Vinícius Silva" userId="fa075dabe18a2777" providerId="LiveId" clId="{D76B1006-43E6-4CE0-988C-EEE74829866F}" dt="2024-11-27T11:11:58.257" v="3718" actId="14100"/>
          <ac:graphicFrameMkLst>
            <pc:docMk/>
            <pc:sldMk cId="1818276641" sldId="315"/>
            <ac:graphicFrameMk id="3" creationId="{78ED65F6-0351-1025-0177-78456FB4D6FE}"/>
          </ac:graphicFrameMkLst>
        </pc:graphicFrameChg>
        <pc:picChg chg="add del mod">
          <ac:chgData name="Vinícius Silva" userId="fa075dabe18a2777" providerId="LiveId" clId="{D76B1006-43E6-4CE0-988C-EEE74829866F}" dt="2024-11-27T11:06:59.529" v="3661" actId="478"/>
          <ac:picMkLst>
            <pc:docMk/>
            <pc:sldMk cId="1818276641" sldId="315"/>
            <ac:picMk id="2" creationId="{560F424B-B0E8-C218-0624-181A772A47F6}"/>
          </ac:picMkLst>
        </pc:picChg>
      </pc:sldChg>
      <pc:sldChg chg="addSp modSp add mod ord">
        <pc:chgData name="Vinícius Silva" userId="fa075dabe18a2777" providerId="LiveId" clId="{D76B1006-43E6-4CE0-988C-EEE74829866F}" dt="2024-11-27T11:16:24.603" v="3724"/>
        <pc:sldMkLst>
          <pc:docMk/>
          <pc:sldMk cId="2004786573" sldId="316"/>
        </pc:sldMkLst>
        <pc:spChg chg="add mod">
          <ac:chgData name="Vinícius Silva" userId="fa075dabe18a2777" providerId="LiveId" clId="{D76B1006-43E6-4CE0-988C-EEE74829866F}" dt="2024-11-27T11:16:24.603" v="3724"/>
          <ac:spMkLst>
            <pc:docMk/>
            <pc:sldMk cId="2004786573" sldId="316"/>
            <ac:spMk id="2" creationId="{7932AD64-A03B-023D-BE69-77E637F61844}"/>
          </ac:spMkLst>
        </pc:spChg>
        <pc:spChg chg="mod">
          <ac:chgData name="Vinícius Silva" userId="fa075dabe18a2777" providerId="LiveId" clId="{D76B1006-43E6-4CE0-988C-EEE74829866F}" dt="2024-11-27T05:19:17.450" v="2737"/>
          <ac:spMkLst>
            <pc:docMk/>
            <pc:sldMk cId="2004786573" sldId="316"/>
            <ac:spMk id="414" creationId="{25ED7458-96E0-18CB-10E4-1AAE000D1623}"/>
          </ac:spMkLst>
        </pc:spChg>
        <pc:spChg chg="mod">
          <ac:chgData name="Vinícius Silva" userId="fa075dabe18a2777" providerId="LiveId" clId="{D76B1006-43E6-4CE0-988C-EEE74829866F}" dt="2024-11-27T05:19:04.533" v="2736" actId="14100"/>
          <ac:spMkLst>
            <pc:docMk/>
            <pc:sldMk cId="2004786573" sldId="316"/>
            <ac:spMk id="415" creationId="{1FD0A9B8-DBBC-9E26-89CB-77DFA3BCE0C8}"/>
          </ac:spMkLst>
        </pc:spChg>
      </pc:sldChg>
      <pc:sldChg chg="modSp add mod">
        <pc:chgData name="Vinícius Silva" userId="fa075dabe18a2777" providerId="LiveId" clId="{D76B1006-43E6-4CE0-988C-EEE74829866F}" dt="2024-11-27T11:34:39.932" v="4441" actId="6549"/>
        <pc:sldMkLst>
          <pc:docMk/>
          <pc:sldMk cId="1745513398" sldId="317"/>
        </pc:sldMkLst>
        <pc:spChg chg="mod">
          <ac:chgData name="Vinícius Silva" userId="fa075dabe18a2777" providerId="LiveId" clId="{D76B1006-43E6-4CE0-988C-EEE74829866F}" dt="2024-11-27T05:29:43.023" v="2885" actId="20577"/>
          <ac:spMkLst>
            <pc:docMk/>
            <pc:sldMk cId="1745513398" sldId="317"/>
            <ac:spMk id="6" creationId="{BAE7DB00-49FB-2B6A-CEE1-06227A27C598}"/>
          </ac:spMkLst>
        </pc:spChg>
        <pc:spChg chg="mod">
          <ac:chgData name="Vinícius Silva" userId="fa075dabe18a2777" providerId="LiveId" clId="{D76B1006-43E6-4CE0-988C-EEE74829866F}" dt="2024-11-27T11:34:39.932" v="4441" actId="6549"/>
          <ac:spMkLst>
            <pc:docMk/>
            <pc:sldMk cId="1745513398" sldId="317"/>
            <ac:spMk id="7" creationId="{509F15C2-2BC3-5127-079D-D66F6C764F54}"/>
          </ac:spMkLst>
        </pc:spChg>
        <pc:spChg chg="mod">
          <ac:chgData name="Vinícius Silva" userId="fa075dabe18a2777" providerId="LiveId" clId="{D76B1006-43E6-4CE0-988C-EEE74829866F}" dt="2024-11-27T05:30:23.833" v="2899" actId="20577"/>
          <ac:spMkLst>
            <pc:docMk/>
            <pc:sldMk cId="1745513398" sldId="317"/>
            <ac:spMk id="8" creationId="{F8057DF0-984B-E638-AD11-9FD2EDEB9C33}"/>
          </ac:spMkLst>
        </pc:spChg>
        <pc:spChg chg="mod">
          <ac:chgData name="Vinícius Silva" userId="fa075dabe18a2777" providerId="LiveId" clId="{D76B1006-43E6-4CE0-988C-EEE74829866F}" dt="2024-11-27T05:30:55.774" v="2910" actId="1076"/>
          <ac:spMkLst>
            <pc:docMk/>
            <pc:sldMk cId="1745513398" sldId="317"/>
            <ac:spMk id="9" creationId="{A24FCE79-0108-04D0-E893-6206A3C5463E}"/>
          </ac:spMkLst>
        </pc:spChg>
        <pc:spChg chg="mod">
          <ac:chgData name="Vinícius Silva" userId="fa075dabe18a2777" providerId="LiveId" clId="{D76B1006-43E6-4CE0-988C-EEE74829866F}" dt="2024-11-27T05:30:29.606" v="2907" actId="20577"/>
          <ac:spMkLst>
            <pc:docMk/>
            <pc:sldMk cId="1745513398" sldId="317"/>
            <ac:spMk id="10" creationId="{A691A1CD-452F-2B6F-E124-F24AF5A78982}"/>
          </ac:spMkLst>
        </pc:spChg>
        <pc:spChg chg="mod">
          <ac:chgData name="Vinícius Silva" userId="fa075dabe18a2777" providerId="LiveId" clId="{D76B1006-43E6-4CE0-988C-EEE74829866F}" dt="2024-11-27T05:30:51.520" v="2909" actId="1076"/>
          <ac:spMkLst>
            <pc:docMk/>
            <pc:sldMk cId="1745513398" sldId="317"/>
            <ac:spMk id="11" creationId="{8AC17A96-08BE-18DD-BE0B-8A7CDF980D56}"/>
          </ac:spMkLst>
        </pc:spChg>
        <pc:spChg chg="mod">
          <ac:chgData name="Vinícius Silva" userId="fa075dabe18a2777" providerId="LiveId" clId="{D76B1006-43E6-4CE0-988C-EEE74829866F}" dt="2024-11-27T05:29:16.771" v="2876" actId="121"/>
          <ac:spMkLst>
            <pc:docMk/>
            <pc:sldMk cId="1745513398" sldId="317"/>
            <ac:spMk id="321" creationId="{B336953E-9DC6-0F29-9E52-C8AFE1F3F020}"/>
          </ac:spMkLst>
        </pc:spChg>
        <pc:spChg chg="mod">
          <ac:chgData name="Vinícius Silva" userId="fa075dabe18a2777" providerId="LiveId" clId="{D76B1006-43E6-4CE0-988C-EEE74829866F}" dt="2024-11-27T05:28:10.992" v="2864" actId="20577"/>
          <ac:spMkLst>
            <pc:docMk/>
            <pc:sldMk cId="1745513398" sldId="317"/>
            <ac:spMk id="322" creationId="{8684802B-EB3F-FBBF-CE43-DBE501CE7881}"/>
          </ac:spMkLst>
        </pc:spChg>
        <pc:spChg chg="mod">
          <ac:chgData name="Vinícius Silva" userId="fa075dabe18a2777" providerId="LiveId" clId="{D76B1006-43E6-4CE0-988C-EEE74829866F}" dt="2024-11-27T11:34:14.937" v="4431" actId="6549"/>
          <ac:spMkLst>
            <pc:docMk/>
            <pc:sldMk cId="1745513398" sldId="317"/>
            <ac:spMk id="323" creationId="{0F20600F-09C9-59AF-9237-398CAA6C40FF}"/>
          </ac:spMkLst>
        </pc:spChg>
      </pc:sldChg>
      <pc:sldChg chg="modSp add mod">
        <pc:chgData name="Vinícius Silva" userId="fa075dabe18a2777" providerId="LiveId" clId="{D76B1006-43E6-4CE0-988C-EEE74829866F}" dt="2024-11-27T11:15:30.285" v="3721" actId="1076"/>
        <pc:sldMkLst>
          <pc:docMk/>
          <pc:sldMk cId="1418147057" sldId="318"/>
        </pc:sldMkLst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6" creationId="{EE586C3E-07A3-6BB9-DABC-DB0AD32D9E31}"/>
          </ac:spMkLst>
        </pc:spChg>
        <pc:spChg chg="mod">
          <ac:chgData name="Vinícius Silva" userId="fa075dabe18a2777" providerId="LiveId" clId="{D76B1006-43E6-4CE0-988C-EEE74829866F}" dt="2024-11-27T11:15:30.285" v="3721" actId="1076"/>
          <ac:spMkLst>
            <pc:docMk/>
            <pc:sldMk cId="1418147057" sldId="318"/>
            <ac:spMk id="7" creationId="{19843864-0802-9A82-7D7E-81B847720BAA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8" creationId="{B097F585-0B15-8378-C732-F3A82BB16AAE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9" creationId="{FD6EA7AB-F962-CE05-A2A9-C2A88A445B28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10" creationId="{C3F6E8EA-42F4-D318-6FDC-36CDF4BD52E2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11" creationId="{CA132AEF-87FD-827F-C02D-4B734F114BD0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321" creationId="{856E4B4C-F6AB-23A5-1FED-07497BA5D772}"/>
          </ac:spMkLst>
        </pc:spChg>
        <pc:spChg chg="mod">
          <ac:chgData name="Vinícius Silva" userId="fa075dabe18a2777" providerId="LiveId" clId="{D76B1006-43E6-4CE0-988C-EEE74829866F}" dt="2024-11-27T05:31:20.507" v="2924" actId="20577"/>
          <ac:spMkLst>
            <pc:docMk/>
            <pc:sldMk cId="1418147057" sldId="318"/>
            <ac:spMk id="322" creationId="{1A6689C9-D413-FC1E-8453-4200851A01AE}"/>
          </ac:spMkLst>
        </pc:spChg>
        <pc:spChg chg="mod">
          <ac:chgData name="Vinícius Silva" userId="fa075dabe18a2777" providerId="LiveId" clId="{D76B1006-43E6-4CE0-988C-EEE74829866F}" dt="2024-11-27T11:15:13.628" v="3720" actId="1076"/>
          <ac:spMkLst>
            <pc:docMk/>
            <pc:sldMk cId="1418147057" sldId="318"/>
            <ac:spMk id="323" creationId="{CD4937BE-705B-9CFC-1290-97E750E96441}"/>
          </ac:spMkLst>
        </pc:spChg>
      </pc:sldChg>
      <pc:sldChg chg="addSp delSp modSp new mod">
        <pc:chgData name="Vinícius Silva" userId="fa075dabe18a2777" providerId="LiveId" clId="{D76B1006-43E6-4CE0-988C-EEE74829866F}" dt="2024-11-27T05:40:13.232" v="3243" actId="1076"/>
        <pc:sldMkLst>
          <pc:docMk/>
          <pc:sldMk cId="753961083" sldId="319"/>
        </pc:sldMkLst>
        <pc:spChg chg="del">
          <ac:chgData name="Vinícius Silva" userId="fa075dabe18a2777" providerId="LiveId" clId="{D76B1006-43E6-4CE0-988C-EEE74829866F}" dt="2024-11-27T05:38:38.462" v="3227" actId="478"/>
          <ac:spMkLst>
            <pc:docMk/>
            <pc:sldMk cId="753961083" sldId="319"/>
            <ac:spMk id="2" creationId="{DA60E6D3-2BF7-E4FA-609E-68D7630BC505}"/>
          </ac:spMkLst>
        </pc:spChg>
        <pc:grpChg chg="add del mod">
          <ac:chgData name="Vinícius Silva" userId="fa075dabe18a2777" providerId="LiveId" clId="{D76B1006-43E6-4CE0-988C-EEE74829866F}" dt="2024-11-27T05:39:43.548" v="3237" actId="478"/>
          <ac:grpSpMkLst>
            <pc:docMk/>
            <pc:sldMk cId="753961083" sldId="319"/>
            <ac:grpSpMk id="3" creationId="{B4256E41-4C40-6EEC-E5DF-D666129F81A2}"/>
          </ac:grpSpMkLst>
        </pc:grpChg>
        <pc:picChg chg="add mod">
          <ac:chgData name="Vinícius Silva" userId="fa075dabe18a2777" providerId="LiveId" clId="{D76B1006-43E6-4CE0-988C-EEE74829866F}" dt="2024-11-27T05:38:42.935" v="3228"/>
          <ac:picMkLst>
            <pc:docMk/>
            <pc:sldMk cId="753961083" sldId="319"/>
            <ac:picMk id="4" creationId="{C67EC94D-BE76-23DC-95ED-0DA01E040E5F}"/>
          </ac:picMkLst>
        </pc:picChg>
        <pc:picChg chg="add mod">
          <ac:chgData name="Vinícius Silva" userId="fa075dabe18a2777" providerId="LiveId" clId="{D76B1006-43E6-4CE0-988C-EEE74829866F}" dt="2024-11-27T05:38:42.935" v="3228"/>
          <ac:picMkLst>
            <pc:docMk/>
            <pc:sldMk cId="753961083" sldId="319"/>
            <ac:picMk id="5" creationId="{FBA757DF-C0FD-14D1-80E3-BE5CB46FBB8A}"/>
          </ac:picMkLst>
        </pc:picChg>
        <pc:picChg chg="add mod">
          <ac:chgData name="Vinícius Silva" userId="fa075dabe18a2777" providerId="LiveId" clId="{D76B1006-43E6-4CE0-988C-EEE74829866F}" dt="2024-11-27T05:40:13.232" v="3243" actId="1076"/>
          <ac:picMkLst>
            <pc:docMk/>
            <pc:sldMk cId="753961083" sldId="319"/>
            <ac:picMk id="7" creationId="{7B8C1234-B3A9-7072-C135-E4E27CD3B6E0}"/>
          </ac:picMkLst>
        </pc:picChg>
      </pc:sldChg>
      <pc:sldChg chg="addSp delSp modSp new del mod">
        <pc:chgData name="Vinícius Silva" userId="fa075dabe18a2777" providerId="LiveId" clId="{D76B1006-43E6-4CE0-988C-EEE74829866F}" dt="2024-11-27T05:38:04.652" v="3221" actId="47"/>
        <pc:sldMkLst>
          <pc:docMk/>
          <pc:sldMk cId="916803026" sldId="319"/>
        </pc:sldMkLst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2" creationId="{4076E01B-8625-B9C3-8E9B-4C029CEFD281}"/>
          </ac:spMkLst>
        </pc:spChg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3" creationId="{FDEC2523-3AA7-4AA1-3CAB-396A25EA9D0A}"/>
          </ac:spMkLst>
        </pc:spChg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4" creationId="{601E315E-E4EB-8221-0061-C2EA5C2385D1}"/>
          </ac:spMkLst>
        </pc:spChg>
        <pc:spChg chg="del">
          <ac:chgData name="Vinícius Silva" userId="fa075dabe18a2777" providerId="LiveId" clId="{D76B1006-43E6-4CE0-988C-EEE74829866F}" dt="2024-11-27T05:35:26.523" v="3163" actId="478"/>
          <ac:spMkLst>
            <pc:docMk/>
            <pc:sldMk cId="916803026" sldId="319"/>
            <ac:spMk id="5" creationId="{80BF63E6-9A43-A26A-8C2C-9E349B953900}"/>
          </ac:spMkLst>
        </pc:spChg>
        <pc:spChg chg="del">
          <ac:chgData name="Vinícius Silva" userId="fa075dabe18a2777" providerId="LiveId" clId="{D76B1006-43E6-4CE0-988C-EEE74829866F}" dt="2024-11-27T05:35:30.997" v="3164" actId="478"/>
          <ac:spMkLst>
            <pc:docMk/>
            <pc:sldMk cId="916803026" sldId="319"/>
            <ac:spMk id="6" creationId="{BAD88967-BC62-E3B2-DFE8-DEA84956A9AB}"/>
          </ac:spMkLst>
        </pc:spChg>
        <pc:spChg chg="add del mod">
          <ac:chgData name="Vinícius Silva" userId="fa075dabe18a2777" providerId="LiveId" clId="{D76B1006-43E6-4CE0-988C-EEE74829866F}" dt="2024-11-27T05:38:02.180" v="3220" actId="478"/>
          <ac:spMkLst>
            <pc:docMk/>
            <pc:sldMk cId="916803026" sldId="319"/>
            <ac:spMk id="9" creationId="{9BE847BF-9142-E92A-3B48-FA04D0DE9F26}"/>
          </ac:spMkLst>
        </pc:spChg>
        <pc:picChg chg="add del mod">
          <ac:chgData name="Vinícius Silva" userId="fa075dabe18a2777" providerId="LiveId" clId="{D76B1006-43E6-4CE0-988C-EEE74829866F}" dt="2024-11-27T05:37:59.864" v="3219" actId="478"/>
          <ac:picMkLst>
            <pc:docMk/>
            <pc:sldMk cId="916803026" sldId="319"/>
            <ac:picMk id="8" creationId="{38C28739-E4C2-9E97-0C07-58BC0C0E64AD}"/>
          </ac:picMkLst>
        </pc:picChg>
      </pc:sldChg>
      <pc:sldChg chg="modSp add">
        <pc:chgData name="Vinícius Silva" userId="fa075dabe18a2777" providerId="LiveId" clId="{D76B1006-43E6-4CE0-988C-EEE74829866F}" dt="2024-11-27T05:40:25.197" v="3245" actId="14826"/>
        <pc:sldMkLst>
          <pc:docMk/>
          <pc:sldMk cId="512037554" sldId="320"/>
        </pc:sldMkLst>
        <pc:picChg chg="mod">
          <ac:chgData name="Vinícius Silva" userId="fa075dabe18a2777" providerId="LiveId" clId="{D76B1006-43E6-4CE0-988C-EEE74829866F}" dt="2024-11-27T05:40:25.197" v="3245" actId="14826"/>
          <ac:picMkLst>
            <pc:docMk/>
            <pc:sldMk cId="512037554" sldId="320"/>
            <ac:picMk id="7" creationId="{36396586-4D05-5F8A-7E53-02DB001488C7}"/>
          </ac:picMkLst>
        </pc:picChg>
      </pc:sldChg>
      <pc:sldChg chg="addSp delSp modSp new del mod">
        <pc:chgData name="Vinícius Silva" userId="fa075dabe18a2777" providerId="LiveId" clId="{D76B1006-43E6-4CE0-988C-EEE74829866F}" dt="2024-11-27T05:39:45.539" v="3238" actId="47"/>
        <pc:sldMkLst>
          <pc:docMk/>
          <pc:sldMk cId="3100763255" sldId="320"/>
        </pc:sldMkLst>
        <pc:spChg chg="del">
          <ac:chgData name="Vinícius Silva" userId="fa075dabe18a2777" providerId="LiveId" clId="{D76B1006-43E6-4CE0-988C-EEE74829866F}" dt="2024-11-27T05:39:01.071" v="3232" actId="478"/>
          <ac:spMkLst>
            <pc:docMk/>
            <pc:sldMk cId="3100763255" sldId="320"/>
            <ac:spMk id="2" creationId="{3A1B81F5-2F79-3139-26DA-D744C1E8A522}"/>
          </ac:spMkLst>
        </pc:spChg>
        <pc:grpChg chg="add mod">
          <ac:chgData name="Vinícius Silva" userId="fa075dabe18a2777" providerId="LiveId" clId="{D76B1006-43E6-4CE0-988C-EEE74829866F}" dt="2024-11-27T05:39:16.611" v="3235" actId="14100"/>
          <ac:grpSpMkLst>
            <pc:docMk/>
            <pc:sldMk cId="3100763255" sldId="320"/>
            <ac:grpSpMk id="3" creationId="{B0A9B768-A90C-9955-0EEF-784B57E413BF}"/>
          </ac:grpSpMkLst>
        </pc:grpChg>
        <pc:picChg chg="add mod">
          <ac:chgData name="Vinícius Silva" userId="fa075dabe18a2777" providerId="LiveId" clId="{D76B1006-43E6-4CE0-988C-EEE74829866F}" dt="2024-11-27T05:39:05.549" v="3233"/>
          <ac:picMkLst>
            <pc:docMk/>
            <pc:sldMk cId="3100763255" sldId="320"/>
            <ac:picMk id="4" creationId="{089FA4FA-6765-FD08-A8B2-A59A53652BAF}"/>
          </ac:picMkLst>
        </pc:picChg>
        <pc:picChg chg="add mod">
          <ac:chgData name="Vinícius Silva" userId="fa075dabe18a2777" providerId="LiveId" clId="{D76B1006-43E6-4CE0-988C-EEE74829866F}" dt="2024-11-27T05:39:05.549" v="3233"/>
          <ac:picMkLst>
            <pc:docMk/>
            <pc:sldMk cId="3100763255" sldId="320"/>
            <ac:picMk id="5" creationId="{D36C37B3-D6E9-456D-DE89-BFC1D62F942A}"/>
          </ac:picMkLst>
        </pc:picChg>
      </pc:sldChg>
      <pc:sldChg chg="modSp add">
        <pc:chgData name="Vinícius Silva" userId="fa075dabe18a2777" providerId="LiveId" clId="{D76B1006-43E6-4CE0-988C-EEE74829866F}" dt="2024-11-27T05:40:49.183" v="3247" actId="14826"/>
        <pc:sldMkLst>
          <pc:docMk/>
          <pc:sldMk cId="385185950" sldId="321"/>
        </pc:sldMkLst>
        <pc:picChg chg="mod">
          <ac:chgData name="Vinícius Silva" userId="fa075dabe18a2777" providerId="LiveId" clId="{D76B1006-43E6-4CE0-988C-EEE74829866F}" dt="2024-11-27T05:40:49.183" v="3247" actId="14826"/>
          <ac:picMkLst>
            <pc:docMk/>
            <pc:sldMk cId="385185950" sldId="321"/>
            <ac:picMk id="7" creationId="{EC50A830-A77D-1477-7A55-E997C5FA4A7F}"/>
          </ac:picMkLst>
        </pc:picChg>
      </pc:sldChg>
      <pc:sldChg chg="modSp add">
        <pc:chgData name="Vinícius Silva" userId="fa075dabe18a2777" providerId="LiveId" clId="{D76B1006-43E6-4CE0-988C-EEE74829866F}" dt="2024-11-27T05:41:11.278" v="3249" actId="14826"/>
        <pc:sldMkLst>
          <pc:docMk/>
          <pc:sldMk cId="3538736673" sldId="322"/>
        </pc:sldMkLst>
        <pc:picChg chg="mod">
          <ac:chgData name="Vinícius Silva" userId="fa075dabe18a2777" providerId="LiveId" clId="{D76B1006-43E6-4CE0-988C-EEE74829866F}" dt="2024-11-27T05:41:11.278" v="3249" actId="14826"/>
          <ac:picMkLst>
            <pc:docMk/>
            <pc:sldMk cId="3538736673" sldId="322"/>
            <ac:picMk id="7" creationId="{7AB45D2E-9B7D-5EB8-97F0-CF6D8138BCBA}"/>
          </ac:picMkLst>
        </pc:picChg>
      </pc:sldChg>
      <pc:sldChg chg="modSp add">
        <pc:chgData name="Vinícius Silva" userId="fa075dabe18a2777" providerId="LiveId" clId="{D76B1006-43E6-4CE0-988C-EEE74829866F}" dt="2024-11-27T05:41:31.735" v="3251" actId="14826"/>
        <pc:sldMkLst>
          <pc:docMk/>
          <pc:sldMk cId="1783790869" sldId="323"/>
        </pc:sldMkLst>
        <pc:picChg chg="mod">
          <ac:chgData name="Vinícius Silva" userId="fa075dabe18a2777" providerId="LiveId" clId="{D76B1006-43E6-4CE0-988C-EEE74829866F}" dt="2024-11-27T05:41:31.735" v="3251" actId="14826"/>
          <ac:picMkLst>
            <pc:docMk/>
            <pc:sldMk cId="1783790869" sldId="323"/>
            <ac:picMk id="7" creationId="{6F581268-95D8-E413-0D9C-7354B230E3BF}"/>
          </ac:picMkLst>
        </pc:picChg>
      </pc:sldChg>
      <pc:sldChg chg="modSp add">
        <pc:chgData name="Vinícius Silva" userId="fa075dabe18a2777" providerId="LiveId" clId="{D76B1006-43E6-4CE0-988C-EEE74829866F}" dt="2024-11-27T05:42:02.325" v="3253" actId="14826"/>
        <pc:sldMkLst>
          <pc:docMk/>
          <pc:sldMk cId="1254432425" sldId="324"/>
        </pc:sldMkLst>
        <pc:picChg chg="mod">
          <ac:chgData name="Vinícius Silva" userId="fa075dabe18a2777" providerId="LiveId" clId="{D76B1006-43E6-4CE0-988C-EEE74829866F}" dt="2024-11-27T05:42:02.325" v="3253" actId="14826"/>
          <ac:picMkLst>
            <pc:docMk/>
            <pc:sldMk cId="1254432425" sldId="324"/>
            <ac:picMk id="7" creationId="{D6F6664E-2DE6-7529-F939-C464015CF509}"/>
          </ac:picMkLst>
        </pc:picChg>
      </pc:sldChg>
      <pc:sldChg chg="modSp add">
        <pc:chgData name="Vinícius Silva" userId="fa075dabe18a2777" providerId="LiveId" clId="{D76B1006-43E6-4CE0-988C-EEE74829866F}" dt="2024-11-27T05:42:17.625" v="3255" actId="14826"/>
        <pc:sldMkLst>
          <pc:docMk/>
          <pc:sldMk cId="2456356006" sldId="325"/>
        </pc:sldMkLst>
        <pc:picChg chg="mod">
          <ac:chgData name="Vinícius Silva" userId="fa075dabe18a2777" providerId="LiveId" clId="{D76B1006-43E6-4CE0-988C-EEE74829866F}" dt="2024-11-27T05:42:17.625" v="3255" actId="14826"/>
          <ac:picMkLst>
            <pc:docMk/>
            <pc:sldMk cId="2456356006" sldId="325"/>
            <ac:picMk id="7" creationId="{089B3B0D-070F-0E52-020F-D13B2189420F}"/>
          </ac:picMkLst>
        </pc:picChg>
      </pc:sldChg>
      <pc:sldChg chg="modSp add">
        <pc:chgData name="Vinícius Silva" userId="fa075dabe18a2777" providerId="LiveId" clId="{D76B1006-43E6-4CE0-988C-EEE74829866F}" dt="2024-11-27T05:42:35.622" v="3257" actId="14826"/>
        <pc:sldMkLst>
          <pc:docMk/>
          <pc:sldMk cId="2616781544" sldId="326"/>
        </pc:sldMkLst>
        <pc:picChg chg="mod">
          <ac:chgData name="Vinícius Silva" userId="fa075dabe18a2777" providerId="LiveId" clId="{D76B1006-43E6-4CE0-988C-EEE74829866F}" dt="2024-11-27T05:42:35.622" v="3257" actId="14826"/>
          <ac:picMkLst>
            <pc:docMk/>
            <pc:sldMk cId="2616781544" sldId="326"/>
            <ac:picMk id="7" creationId="{EF731C14-39AB-633B-5632-D6B0F0172BBD}"/>
          </ac:picMkLst>
        </pc:picChg>
      </pc:sldChg>
      <pc:sldChg chg="modSp add">
        <pc:chgData name="Vinícius Silva" userId="fa075dabe18a2777" providerId="LiveId" clId="{D76B1006-43E6-4CE0-988C-EEE74829866F}" dt="2024-11-27T05:42:53.866" v="3259" actId="14826"/>
        <pc:sldMkLst>
          <pc:docMk/>
          <pc:sldMk cId="4159692604" sldId="327"/>
        </pc:sldMkLst>
        <pc:picChg chg="mod">
          <ac:chgData name="Vinícius Silva" userId="fa075dabe18a2777" providerId="LiveId" clId="{D76B1006-43E6-4CE0-988C-EEE74829866F}" dt="2024-11-27T05:42:53.866" v="3259" actId="14826"/>
          <ac:picMkLst>
            <pc:docMk/>
            <pc:sldMk cId="4159692604" sldId="327"/>
            <ac:picMk id="7" creationId="{F385925B-1C1C-9236-9FAF-1E510BF45DC6}"/>
          </ac:picMkLst>
        </pc:picChg>
      </pc:sldChg>
      <pc:sldChg chg="modSp add">
        <pc:chgData name="Vinícius Silva" userId="fa075dabe18a2777" providerId="LiveId" clId="{D76B1006-43E6-4CE0-988C-EEE74829866F}" dt="2024-11-27T05:43:13.749" v="3261" actId="14826"/>
        <pc:sldMkLst>
          <pc:docMk/>
          <pc:sldMk cId="2127139464" sldId="328"/>
        </pc:sldMkLst>
        <pc:picChg chg="mod">
          <ac:chgData name="Vinícius Silva" userId="fa075dabe18a2777" providerId="LiveId" clId="{D76B1006-43E6-4CE0-988C-EEE74829866F}" dt="2024-11-27T05:43:13.749" v="3261" actId="14826"/>
          <ac:picMkLst>
            <pc:docMk/>
            <pc:sldMk cId="2127139464" sldId="328"/>
            <ac:picMk id="7" creationId="{8AFCB56F-C49B-638B-89E5-81C4669EA317}"/>
          </ac:picMkLst>
        </pc:picChg>
      </pc:sldChg>
      <pc:sldChg chg="addSp modSp add mod">
        <pc:chgData name="Vinícius Silva" userId="fa075dabe18a2777" providerId="LiveId" clId="{D76B1006-43E6-4CE0-988C-EEE74829866F}" dt="2024-11-27T11:19:12.723" v="3882"/>
        <pc:sldMkLst>
          <pc:docMk/>
          <pc:sldMk cId="2464622288" sldId="329"/>
        </pc:sldMkLst>
        <pc:spChg chg="mod">
          <ac:chgData name="Vinícius Silva" userId="fa075dabe18a2777" providerId="LiveId" clId="{D76B1006-43E6-4CE0-988C-EEE74829866F}" dt="2024-11-27T11:18:47.804" v="3880" actId="14100"/>
          <ac:spMkLst>
            <pc:docMk/>
            <pc:sldMk cId="2464622288" sldId="329"/>
            <ac:spMk id="2" creationId="{D12AB1BA-2095-32E4-A438-E3894CC3DA3A}"/>
          </ac:spMkLst>
        </pc:spChg>
        <pc:spChg chg="add mod">
          <ac:chgData name="Vinícius Silva" userId="fa075dabe18a2777" providerId="LiveId" clId="{D76B1006-43E6-4CE0-988C-EEE74829866F}" dt="2024-11-27T11:16:31.183" v="3728"/>
          <ac:spMkLst>
            <pc:docMk/>
            <pc:sldMk cId="2464622288" sldId="329"/>
            <ac:spMk id="3" creationId="{F253F24E-2FEC-015C-2B00-48636632208B}"/>
          </ac:spMkLst>
        </pc:spChg>
        <pc:spChg chg="add mod">
          <ac:chgData name="Vinícius Silva" userId="fa075dabe18a2777" providerId="LiveId" clId="{D76B1006-43E6-4CE0-988C-EEE74829866F}" dt="2024-11-27T11:16:29.716" v="3727"/>
          <ac:spMkLst>
            <pc:docMk/>
            <pc:sldMk cId="2464622288" sldId="329"/>
            <ac:spMk id="4" creationId="{A170F862-BE1D-0EF4-67D5-5A368E8A4325}"/>
          </ac:spMkLst>
        </pc:spChg>
        <pc:spChg chg="add mod">
          <ac:chgData name="Vinícius Silva" userId="fa075dabe18a2777" providerId="LiveId" clId="{D76B1006-43E6-4CE0-988C-EEE74829866F}" dt="2024-11-27T11:19:12.723" v="3882"/>
          <ac:spMkLst>
            <pc:docMk/>
            <pc:sldMk cId="2464622288" sldId="329"/>
            <ac:spMk id="5" creationId="{ADB0CB3E-04B8-EB33-BBD2-D46C960FE1F6}"/>
          </ac:spMkLst>
        </pc:spChg>
        <pc:spChg chg="mod">
          <ac:chgData name="Vinícius Silva" userId="fa075dabe18a2777" providerId="LiveId" clId="{D76B1006-43E6-4CE0-988C-EEE74829866F}" dt="2024-11-27T11:18:39.154" v="3878" actId="20577"/>
          <ac:spMkLst>
            <pc:docMk/>
            <pc:sldMk cId="2464622288" sldId="329"/>
            <ac:spMk id="259" creationId="{B4BCC245-A9C4-E0DC-A3A6-057A9F74F209}"/>
          </ac:spMkLst>
        </pc:spChg>
      </pc:sldChg>
      <pc:sldChg chg="addSp delSp modSp add mod">
        <pc:chgData name="Vinícius Silva" userId="fa075dabe18a2777" providerId="LiveId" clId="{D76B1006-43E6-4CE0-988C-EEE74829866F}" dt="2024-11-27T11:27:22.370" v="4338" actId="12"/>
        <pc:sldMkLst>
          <pc:docMk/>
          <pc:sldMk cId="2686967363" sldId="330"/>
        </pc:sldMkLst>
        <pc:spChg chg="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2" creationId="{CE745C09-7AE4-9878-0807-5ABAE996F4E9}"/>
          </ac:spMkLst>
        </pc:spChg>
        <pc:spChg chg="add del mod">
          <ac:chgData name="Vinícius Silva" userId="fa075dabe18a2777" providerId="LiveId" clId="{D76B1006-43E6-4CE0-988C-EEE74829866F}" dt="2024-11-27T11:19:55.112" v="3895" actId="478"/>
          <ac:spMkLst>
            <pc:docMk/>
            <pc:sldMk cId="2686967363" sldId="330"/>
            <ac:spMk id="3" creationId="{47FA2F8F-2140-218A-874A-BD36943A0328}"/>
          </ac:spMkLst>
        </pc:spChg>
        <pc:spChg chg="add 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4" creationId="{6B9368FC-3B92-0EC0-2ACB-AB7F6D4ECFDD}"/>
          </ac:spMkLst>
        </pc:spChg>
        <pc:spChg chg="add 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5" creationId="{C125CC00-A0A7-308D-F9BE-769C376E20BC}"/>
          </ac:spMkLst>
        </pc:spChg>
        <pc:spChg chg="add del mod">
          <ac:chgData name="Vinícius Silva" userId="fa075dabe18a2777" providerId="LiveId" clId="{D76B1006-43E6-4CE0-988C-EEE74829866F}" dt="2024-11-27T11:20:38.062" v="3903" actId="478"/>
          <ac:spMkLst>
            <pc:docMk/>
            <pc:sldMk cId="2686967363" sldId="330"/>
            <ac:spMk id="6" creationId="{E20C1179-0458-EA38-81B0-14EE759D6B32}"/>
          </ac:spMkLst>
        </pc:spChg>
        <pc:spChg chg="mod">
          <ac:chgData name="Vinícius Silva" userId="fa075dabe18a2777" providerId="LiveId" clId="{D76B1006-43E6-4CE0-988C-EEE74829866F}" dt="2024-11-27T11:19:22.211" v="3887" actId="20577"/>
          <ac:spMkLst>
            <pc:docMk/>
            <pc:sldMk cId="2686967363" sldId="330"/>
            <ac:spMk id="259" creationId="{EDBDD27F-5C96-E12F-9AE0-A68A52E064B4}"/>
          </ac:spMkLst>
        </pc:spChg>
        <pc:graphicFrameChg chg="add mod modGraphic">
          <ac:chgData name="Vinícius Silva" userId="fa075dabe18a2777" providerId="LiveId" clId="{D76B1006-43E6-4CE0-988C-EEE74829866F}" dt="2024-11-27T11:27:22.370" v="4338" actId="12"/>
          <ac:graphicFrameMkLst>
            <pc:docMk/>
            <pc:sldMk cId="2686967363" sldId="330"/>
            <ac:graphicFrameMk id="7" creationId="{4D7A668C-8956-ED7D-E737-A2714E2D6C9E}"/>
          </ac:graphicFrameMkLst>
        </pc:graphicFrameChg>
      </pc:sldChg>
      <pc:sldChg chg="addSp delSp modSp add mod modAnim">
        <pc:chgData name="Vinícius Silva" userId="fa075dabe18a2777" providerId="LiveId" clId="{D76B1006-43E6-4CE0-988C-EEE74829866F}" dt="2024-11-27T11:57:15.378" v="4445"/>
        <pc:sldMkLst>
          <pc:docMk/>
          <pc:sldMk cId="497372996" sldId="331"/>
        </pc:sldMkLst>
        <pc:picChg chg="add mod">
          <ac:chgData name="Vinícius Silva" userId="fa075dabe18a2777" providerId="LiveId" clId="{D76B1006-43E6-4CE0-988C-EEE74829866F}" dt="2024-11-27T11:56:57.540" v="4444"/>
          <ac:picMkLst>
            <pc:docMk/>
            <pc:sldMk cId="497372996" sldId="331"/>
            <ac:picMk id="2" creationId="{1CD6829E-2232-3195-EFEB-DBC0C0ED9174}"/>
          </ac:picMkLst>
        </pc:picChg>
        <pc:picChg chg="del">
          <ac:chgData name="Vinícius Silva" userId="fa075dabe18a2777" providerId="LiveId" clId="{D76B1006-43E6-4CE0-988C-EEE74829866F}" dt="2024-11-27T11:56:45.122" v="4443" actId="478"/>
          <ac:picMkLst>
            <pc:docMk/>
            <pc:sldMk cId="497372996" sldId="331"/>
            <ac:picMk id="7" creationId="{2AF1DDBA-0BEF-E5A8-6D68-014105996F74}"/>
          </ac:picMkLst>
        </pc:picChg>
      </pc:sldChg>
      <pc:sldMasterChg chg="addSldLayout delSldLayout modSldLayout">
        <pc:chgData name="Vinícius Silva" userId="fa075dabe18a2777" providerId="LiveId" clId="{D76B1006-43E6-4CE0-988C-EEE74829866F}" dt="2024-11-27T11:29:46.395" v="4427" actId="478"/>
        <pc:sldMasterMkLst>
          <pc:docMk/>
          <pc:sldMasterMk cId="0" sldId="2147483670"/>
        </pc:sldMasterMkLst>
        <pc:sldLayoutChg chg="del">
          <pc:chgData name="Vinícius Silva" userId="fa075dabe18a2777" providerId="LiveId" clId="{D76B1006-43E6-4CE0-988C-EEE74829866F}" dt="2024-11-25T02:53:28.347" v="465" actId="47"/>
          <pc:sldLayoutMkLst>
            <pc:docMk/>
            <pc:sldMasterMk cId="0" sldId="2147483670"/>
            <pc:sldLayoutMk cId="0" sldId="2147483649"/>
          </pc:sldLayoutMkLst>
        </pc:sldLayoutChg>
        <pc:sldLayoutChg chg="add del">
          <pc:chgData name="Vinícius Silva" userId="fa075dabe18a2777" providerId="LiveId" clId="{D76B1006-43E6-4CE0-988C-EEE74829866F}" dt="2024-11-27T05:25:43.527" v="2811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Vinícius Silva" userId="fa075dabe18a2777" providerId="LiveId" clId="{D76B1006-43E6-4CE0-988C-EEE74829866F}" dt="2024-11-25T02:16:52.526" v="345" actId="47"/>
          <pc:sldLayoutMkLst>
            <pc:docMk/>
            <pc:sldMasterMk cId="0" sldId="2147483670"/>
            <pc:sldLayoutMk cId="0" sldId="2147483653"/>
          </pc:sldLayoutMkLst>
        </pc:sldLayoutChg>
        <pc:sldLayoutChg chg="add del">
          <pc:chgData name="Vinícius Silva" userId="fa075dabe18a2777" providerId="LiveId" clId="{D76B1006-43E6-4CE0-988C-EEE74829866F}" dt="2024-11-27T05:25:30.999" v="2809" actId="47"/>
          <pc:sldLayoutMkLst>
            <pc:docMk/>
            <pc:sldMasterMk cId="0" sldId="2147483670"/>
            <pc:sldLayoutMk cId="0" sldId="2147483654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56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Vinícius Silva" userId="fa075dabe18a2777" providerId="LiveId" clId="{D76B1006-43E6-4CE0-988C-EEE74829866F}" dt="2024-11-25T02:54:33.392" v="478" actId="47"/>
          <pc:sldLayoutMkLst>
            <pc:docMk/>
            <pc:sldMasterMk cId="0" sldId="2147483670"/>
            <pc:sldLayoutMk cId="0" sldId="2147483659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2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3"/>
          </pc:sldLayoutMkLst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4"/>
          </pc:sldLayoutMkLst>
        </pc:sldLayoutChg>
        <pc:sldLayoutChg chg="delSp modSp mod">
          <pc:chgData name="Vinícius Silva" userId="fa075dabe18a2777" providerId="LiveId" clId="{D76B1006-43E6-4CE0-988C-EEE74829866F}" dt="2024-11-27T11:29:46.395" v="4427" actId="478"/>
          <pc:sldLayoutMkLst>
            <pc:docMk/>
            <pc:sldMasterMk cId="0" sldId="2147483670"/>
            <pc:sldLayoutMk cId="0" sldId="2147483665"/>
          </pc:sldLayoutMkLst>
          <pc:spChg chg="del mod">
            <ac:chgData name="Vinícius Silva" userId="fa075dabe18a2777" providerId="LiveId" clId="{D76B1006-43E6-4CE0-988C-EEE74829866F}" dt="2024-11-27T11:29:46.395" v="4427" actId="478"/>
            <ac:spMkLst>
              <pc:docMk/>
              <pc:sldMasterMk cId="0" sldId="2147483670"/>
              <pc:sldLayoutMk cId="0" sldId="2147483665"/>
              <ac:spMk id="157" creationId="{00000000-0000-0000-0000-000000000000}"/>
            </ac:spMkLst>
          </pc:spChg>
          <pc:picChg chg="mod">
            <ac:chgData name="Vinícius Silva" userId="fa075dabe18a2777" providerId="LiveId" clId="{D76B1006-43E6-4CE0-988C-EEE74829866F}" dt="2024-11-27T11:29:41.762" v="4426" actId="1076"/>
            <ac:picMkLst>
              <pc:docMk/>
              <pc:sldMasterMk cId="0" sldId="2147483670"/>
              <pc:sldLayoutMk cId="0" sldId="2147483665"/>
              <ac:picMk id="150" creationId="{00000000-0000-0000-0000-000000000000}"/>
            </ac:picMkLst>
          </pc:picChg>
        </pc:sldLayoutChg>
        <pc:sldLayoutChg chg="add del">
          <pc:chgData name="Vinícius Silva" userId="fa075dabe18a2777" providerId="LiveId" clId="{D76B1006-43E6-4CE0-988C-EEE74829866F}" dt="2024-11-27T05:25:37.850" v="2810" actId="47"/>
          <pc:sldLayoutMkLst>
            <pc:docMk/>
            <pc:sldMasterMk cId="0" sldId="2147483670"/>
            <pc:sldLayoutMk cId="0" sldId="2147483668"/>
          </pc:sldLayoutMkLst>
        </pc:sldLayoutChg>
      </pc:sldMasterChg>
      <pc:sldMasterChg chg="add del addSldLayout delSldLayout">
        <pc:chgData name="Vinícius Silva" userId="fa075dabe18a2777" providerId="LiveId" clId="{D76B1006-43E6-4CE0-988C-EEE74829866F}" dt="2024-11-27T05:25:43.527" v="2811" actId="47"/>
        <pc:sldMasterMkLst>
          <pc:docMk/>
          <pc:sldMasterMk cId="0" sldId="2147483671"/>
        </pc:sldMasterMkLst>
        <pc:sldLayoutChg chg="add del">
          <pc:chgData name="Vinícius Silva" userId="fa075dabe18a2777" providerId="LiveId" clId="{D76B1006-43E6-4CE0-988C-EEE74829866F}" dt="2024-11-27T05:25:43.527" v="2811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B1308612-99AC-015C-6FB4-DC5E2B7A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85121e667_0_60:notes">
            <a:extLst>
              <a:ext uri="{FF2B5EF4-FFF2-40B4-BE49-F238E27FC236}">
                <a16:creationId xmlns:a16="http://schemas.microsoft.com/office/drawing/2014/main" id="{4776FB9B-611E-5598-7C3B-81F346C419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85121e667_0_60:notes">
            <a:extLst>
              <a:ext uri="{FF2B5EF4-FFF2-40B4-BE49-F238E27FC236}">
                <a16:creationId xmlns:a16="http://schemas.microsoft.com/office/drawing/2014/main" id="{D0A8835F-7933-EC70-829D-FF1C01B84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888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ac84fa63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ac84fa63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1739B55-2A36-974D-1DED-5942D5A19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C981141C-0733-3228-094A-59E5371DF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7BE25F74-1384-1D52-50B8-3C5839714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01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3BD0DB3-3DC1-6678-5D38-9997B6725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6C39076B-484D-7600-0352-A23B652CAD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8B35DB99-9D11-DDFC-D7C7-C821607801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1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F5B5B92-0FC7-5CA6-CE84-72BF9BC67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7068F6D4-18DA-99A1-D1DD-3F75F97F0F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DE4DBDD1-7E01-521F-15E4-14F3A4486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4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040FC45-BB0C-E793-8D29-B7A62072C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B23A463D-A698-7945-5AAA-626179739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D029F43F-F8CB-54BA-E475-B2708933A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70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005078D3-4896-BB2B-226E-00F6BC2A0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8B5A164D-E11A-B6FD-D2A2-CD24723DB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DDA58B4C-F907-E42C-194B-A44E29E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34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26B3824-0F2D-FEE7-868F-C9A18660A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C34F1393-BA6B-995A-D9F1-AEC8F55F71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BC9F90AF-8D17-E303-6DC1-237FCD1287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97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EEBC06D-D868-024A-8B85-CF8686CB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0FCC6056-F164-B1F8-A383-93F523D441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0D727123-1337-CAC1-A83C-DEBF69F5E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6798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FF41EA6-E009-2E72-B7E5-2BC5F383D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85121e667_0_215:notes">
            <a:extLst>
              <a:ext uri="{FF2B5EF4-FFF2-40B4-BE49-F238E27FC236}">
                <a16:creationId xmlns:a16="http://schemas.microsoft.com/office/drawing/2014/main" id="{E77918D8-23BF-F3AA-D70A-04B4F216D1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85121e667_0_215:notes">
            <a:extLst>
              <a:ext uri="{FF2B5EF4-FFF2-40B4-BE49-F238E27FC236}">
                <a16:creationId xmlns:a16="http://schemas.microsoft.com/office/drawing/2014/main" id="{838B1613-5C18-AFAE-F08C-11DC0C954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545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8239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373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525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949150" y="3541525"/>
            <a:ext cx="52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 flipH="1">
            <a:off x="1323900" y="1695875"/>
            <a:ext cx="6496200" cy="1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 sz="29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71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9600" y="539500"/>
            <a:ext cx="4383900" cy="15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None/>
              <a:defRPr sz="4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684225" y="3072713"/>
            <a:ext cx="3608400" cy="15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8054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ctrTitle"/>
          </p:nvPr>
        </p:nvSpPr>
        <p:spPr>
          <a:xfrm>
            <a:off x="540861" y="539500"/>
            <a:ext cx="4766400" cy="7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1"/>
          </p:nvPr>
        </p:nvSpPr>
        <p:spPr>
          <a:xfrm>
            <a:off x="713225" y="1866100"/>
            <a:ext cx="38589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72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6687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3476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63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83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414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787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9931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9717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E125AB-D111-47D8-A14D-C3F76CBD5C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2A4F662-6DB3-4E63-B624-5F6F280A92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304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5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ctrTitle"/>
          </p:nvPr>
        </p:nvSpPr>
        <p:spPr>
          <a:xfrm>
            <a:off x="453139" y="1862730"/>
            <a:ext cx="8237722" cy="141803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solidFill>
                  <a:schemeClr val="bg2"/>
                </a:solidFill>
                <a:latin typeface="Emmanuelle" pitchFamily="2" charset="0"/>
                <a:ea typeface="Emmanuelle" pitchFamily="2" charset="0"/>
              </a:rPr>
              <a:t>ReuniON</a:t>
            </a:r>
            <a:endParaRPr dirty="0">
              <a:solidFill>
                <a:schemeClr val="bg2"/>
              </a:solidFill>
              <a:latin typeface="Emmanuelle" pitchFamily="2" charset="0"/>
              <a:ea typeface="Emmanuelle" pitchFamily="2" charset="0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1775" y="3815975"/>
            <a:ext cx="1092300" cy="7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8035D4FA-E897-38C2-FC8E-8A164A9FC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6ED4ED0F-E69B-3DB3-71A6-6D5B9376C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9423" y="2987610"/>
            <a:ext cx="78251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 combinação perfeita entre inovação</a:t>
            </a:r>
            <a:br>
              <a:rPr lang="en" dirty="0"/>
            </a:br>
            <a:r>
              <a:rPr lang="en" dirty="0"/>
              <a:t>e um café bem forte!”</a:t>
            </a:r>
            <a:endParaRPr dirty="0"/>
          </a:p>
        </p:txBody>
      </p:sp>
      <p:sp>
        <p:nvSpPr>
          <p:cNvPr id="415" name="Google Shape;415;p36">
            <a:extLst>
              <a:ext uri="{FF2B5EF4-FFF2-40B4-BE49-F238E27FC236}">
                <a16:creationId xmlns:a16="http://schemas.microsoft.com/office/drawing/2014/main" id="{3789429F-9018-23D5-77E3-CA2F07DE19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 dirty="0">
                <a:solidFill>
                  <a:schemeClr val="bg2"/>
                </a:solidFill>
                <a:latin typeface="Barlow"/>
                <a:ea typeface="Barlow"/>
                <a:cs typeface="Barlow"/>
                <a:sym typeface="Barlow"/>
              </a:rPr>
              <a:t>NOSSO DNA</a:t>
            </a:r>
            <a:endParaRPr sz="7000" b="1" dirty="0">
              <a:solidFill>
                <a:schemeClr val="bg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18886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7"/>
          <p:cNvSpPr txBox="1">
            <a:spLocks noGrp="1"/>
          </p:cNvSpPr>
          <p:nvPr>
            <p:ph type="ctrTitle"/>
          </p:nvPr>
        </p:nvSpPr>
        <p:spPr>
          <a:xfrm>
            <a:off x="18888" y="571437"/>
            <a:ext cx="4766400" cy="7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sp>
        <p:nvSpPr>
          <p:cNvPr id="676" name="Google Shape;676;p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 alguma dúvida?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forja@forja.com.br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+55 19 3022 1324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</a:t>
            </a:r>
            <a:r>
              <a:rPr lang="en" dirty="0"/>
              <a:t>orja.com.br</a:t>
            </a:r>
            <a:endParaRPr dirty="0"/>
          </a:p>
        </p:txBody>
      </p:sp>
      <p:sp>
        <p:nvSpPr>
          <p:cNvPr id="677" name="Google Shape;677;p47"/>
          <p:cNvSpPr/>
          <p:nvPr/>
        </p:nvSpPr>
        <p:spPr>
          <a:xfrm>
            <a:off x="0" y="1313050"/>
            <a:ext cx="4572000" cy="32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7"/>
          <p:cNvSpPr/>
          <p:nvPr/>
        </p:nvSpPr>
        <p:spPr>
          <a:xfrm>
            <a:off x="808774" y="3304349"/>
            <a:ext cx="408689" cy="41147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47"/>
          <p:cNvGrpSpPr/>
          <p:nvPr/>
        </p:nvGrpSpPr>
        <p:grpSpPr>
          <a:xfrm>
            <a:off x="1340171" y="3304513"/>
            <a:ext cx="409142" cy="411041"/>
            <a:chOff x="3303268" y="3817349"/>
            <a:chExt cx="346056" cy="345674"/>
          </a:xfrm>
        </p:grpSpPr>
        <p:sp>
          <p:nvSpPr>
            <p:cNvPr id="681" name="Google Shape;681;p4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47"/>
          <p:cNvGrpSpPr/>
          <p:nvPr/>
        </p:nvGrpSpPr>
        <p:grpSpPr>
          <a:xfrm>
            <a:off x="1871130" y="3304513"/>
            <a:ext cx="409142" cy="411041"/>
            <a:chOff x="3752358" y="3817349"/>
            <a:chExt cx="346056" cy="345674"/>
          </a:xfrm>
        </p:grpSpPr>
        <p:sp>
          <p:nvSpPr>
            <p:cNvPr id="686" name="Google Shape;686;p4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47"/>
          <p:cNvGrpSpPr/>
          <p:nvPr/>
        </p:nvGrpSpPr>
        <p:grpSpPr>
          <a:xfrm>
            <a:off x="2402088" y="3304513"/>
            <a:ext cx="409104" cy="411041"/>
            <a:chOff x="4201447" y="3817349"/>
            <a:chExt cx="346024" cy="345674"/>
          </a:xfrm>
        </p:grpSpPr>
        <p:sp>
          <p:nvSpPr>
            <p:cNvPr id="691" name="Google Shape;691;p47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7"/>
          <p:cNvGrpSpPr/>
          <p:nvPr/>
        </p:nvGrpSpPr>
        <p:grpSpPr>
          <a:xfrm>
            <a:off x="2933498" y="3304513"/>
            <a:ext cx="409104" cy="411041"/>
            <a:chOff x="4650919" y="3817349"/>
            <a:chExt cx="346024" cy="345674"/>
          </a:xfrm>
        </p:grpSpPr>
        <p:sp>
          <p:nvSpPr>
            <p:cNvPr id="694" name="Google Shape;694;p47"/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2FA1F47-47E4-8A4A-DDA4-A0F4D5F8B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5664A86B-1374-5352-411A-D55AAA1547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5061" y="1431378"/>
            <a:ext cx="7753878" cy="3249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problema central que o projeto visa resolver é o gerenciamento das reservas de salas de reunião. Muitas organizações enfrentam dificuldades em organizar e otimizar o uso de suas salas, resultando em conflitos de agendamento e uso ineficiente dos espaços disponíveis.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escolha do tema se deu pela percepção de que o desenvolvimento desse sistema seria desafiador, tanto do ponto de vista técnico quanto organizacional. Além disso, a implementação de tal sistema pode trazer benefícios significativos para as organizações, melhorando a eficiência e a produtividade.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62410E11-566E-D3DA-1876-C65A3BA48616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E84A481A-8FE0-25C7-A8E2-C68675088BED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TEMA E PROBLEMA</a:t>
            </a:r>
          </a:p>
        </p:txBody>
      </p:sp>
    </p:spTree>
    <p:extLst>
      <p:ext uri="{BB962C8B-B14F-4D97-AF65-F5344CB8AC3E}">
        <p14:creationId xmlns:p14="http://schemas.microsoft.com/office/powerpoint/2010/main" val="331780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50011BC-6509-EDA5-4105-04527885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344AB35B-B90A-6E7F-7F90-BF6E2991E6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5061" y="1216559"/>
            <a:ext cx="7753878" cy="2710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principal do projeto é otimizar o agendamento e o uso de salas de reunião, proporcionando uma ferramenta que facilite a organização e o uso eficiente dos recursos internos.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ESPECÍFICOS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objetivos específicos incluem a criação de um sistema intuitivo e acessível para os usuários, que permita o agendamento rápido e eficiente das salas, além de fornecer informações sobre a utilização dos espaços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F5859034-37FA-CC5A-AA12-6A84A13AD930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B5DED318-227E-A4E6-6BA6-884FDFBACB99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6016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A7EB688-2BF6-5DDB-AB63-DC136B4CF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49EF79F3-1844-CBF7-23A8-6CD495C1F7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6138" y="996839"/>
            <a:ext cx="7753878" cy="3249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ReuniON visa melhorar o agendamento e a utilização de salas em empresas e organizações. A falta de um sistema eficaz resulta em desorganização, uso ineficiente dos recursos e conflitos de agenda. A solução é um sistema intuitivo que permite agendamentos rápidos e fornece informações sobre o uso dos espaços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C69AC9DB-5B77-A68A-8B09-9522F3200121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AFE6F7E9-6797-9C51-A67E-D1EC0DC5DCC1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O SISTEMA</a:t>
            </a:r>
          </a:p>
        </p:txBody>
      </p:sp>
    </p:spTree>
    <p:extLst>
      <p:ext uri="{BB962C8B-B14F-4D97-AF65-F5344CB8AC3E}">
        <p14:creationId xmlns:p14="http://schemas.microsoft.com/office/powerpoint/2010/main" val="35973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B0BE800-6931-F082-D7BE-E17B5317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9909DDC7-5F76-0B8E-67F2-861C28ED62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6138" y="996839"/>
            <a:ext cx="7753878" cy="3249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dois tipos de usuários: o usuário geral, que pode gerenciar suas próprias reserva e alterar sua senha, e o administrador, que além dessas funções, pode gerenciar salas e usuários, e visualizar todas as reservas. O sistema é adequado para qualquer organização com salas de reunião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84F0321C-E87B-FFB8-D13D-B11C49FA360C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AB61F294-0878-9A8A-2C6C-729477FA63D6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USUÁRIOS</a:t>
            </a:r>
          </a:p>
          <a:p>
            <a:pPr algn="r"/>
            <a:r>
              <a:rPr lang="pt-BR" sz="2800" dirty="0"/>
              <a:t>DO SISTEMA</a:t>
            </a:r>
          </a:p>
        </p:txBody>
      </p:sp>
    </p:spTree>
    <p:extLst>
      <p:ext uri="{BB962C8B-B14F-4D97-AF65-F5344CB8AC3E}">
        <p14:creationId xmlns:p14="http://schemas.microsoft.com/office/powerpoint/2010/main" val="341809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8A4F72-362E-238A-2B40-9F8DA5D9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52D71202-1A02-B664-FD1D-E805385C2E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56138" y="996839"/>
            <a:ext cx="7753878" cy="3249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empresas que desejam otimizar o uso de suas salas de reunião e evitar conflitos de agendamento, o ReuniON é um sistema de controle de reservas que oferece, de forma prática e eficiente, a possibilidade de reservar e gerenciar salas conforme a necessidade, permitindo controle de horários e permissões de acesso. Diferentemente de outras soluções convencionais, o ReuniON tem uma interface de linha de comando simples e eficaz, permitindo consultas em tempo real, proporcionando maior organização e eficiência no uso dos espaços corporativos.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1FDC65E8-A89D-0EDF-7379-2522B11BEEF2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38F362C6-0359-66E4-D838-8C2B2C6D9C7F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VISÃO</a:t>
            </a:r>
          </a:p>
          <a:p>
            <a:pPr algn="r"/>
            <a:r>
              <a:rPr lang="pt-BR" sz="2800" dirty="0"/>
              <a:t>DO PRODUTO</a:t>
            </a:r>
          </a:p>
        </p:txBody>
      </p:sp>
    </p:spTree>
    <p:extLst>
      <p:ext uri="{BB962C8B-B14F-4D97-AF65-F5344CB8AC3E}">
        <p14:creationId xmlns:p14="http://schemas.microsoft.com/office/powerpoint/2010/main" val="388036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77EBE59-C51E-F5FD-89D6-CC29C95D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2FBF5479-87AE-46DA-7B2F-07D59AFBCD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3397" y="1926455"/>
            <a:ext cx="8637205" cy="1965124"/>
          </a:xfrm>
          <a:prstGeom prst="rect">
            <a:avLst/>
          </a:prstGeom>
        </p:spPr>
        <p:txBody>
          <a:bodyPr spcFirstLastPara="1" wrap="square" lIns="91425" tIns="91425" rIns="91425" bIns="91425" numCol="2" spcCol="360000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RF01 – Reservar sala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RF02 – Alterar reserva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RF03 – Cancelar reserva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RF04 – Verificar disponibilidade de salas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RF05 – Cadastrar salas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RF06 – Cadastrar usuário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RF07 – Alterar sala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RF08 – Listar usuário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RF09 – Alterar usuário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RF10 – Alterar senha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RF11 – Exibir reserva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RF12 – Listar reservas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ADB66B7A-4BED-57A7-F79B-02577D16E617}"/>
              </a:ext>
            </a:extLst>
          </p:cNvPr>
          <p:cNvSpPr/>
          <p:nvPr/>
        </p:nvSpPr>
        <p:spPr>
          <a:xfrm>
            <a:off x="1000" y="185375"/>
            <a:ext cx="3428400" cy="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3A573C63-9F93-E290-596A-6A2C29FED24E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289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60336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D2A5D97-3743-6817-59F2-6201A3F85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176F63DD-76D0-FD02-5336-7F0BFD5CFA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8172" y="1848220"/>
            <a:ext cx="8107655" cy="1447059"/>
          </a:xfrm>
          <a:prstGeom prst="rect">
            <a:avLst/>
          </a:prstGeom>
        </p:spPr>
        <p:txBody>
          <a:bodyPr spcFirstLastPara="1" wrap="square" lIns="91425" tIns="91425" rIns="91425" bIns="91425" numCol="2" spcCol="360000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Segurança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Usabilidade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Confiabilidade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Escalabilidade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Compatibilidade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Manutenibilidade:</a:t>
            </a: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9A4DE705-6D0B-D30F-32B9-15A5775532DA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6FC900F2-14EE-1303-A5C4-3E6B7697AA58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REQUISITOS</a:t>
            </a:r>
          </a:p>
          <a:p>
            <a:pPr algn="r"/>
            <a:r>
              <a:rPr lang="pt-BR" sz="2800" dirty="0"/>
              <a:t>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335712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3F6190-813B-ACC0-3F78-19D1E686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>
            <a:extLst>
              <a:ext uri="{FF2B5EF4-FFF2-40B4-BE49-F238E27FC236}">
                <a16:creationId xmlns:a16="http://schemas.microsoft.com/office/drawing/2014/main" id="{3CD6409B-A685-C58D-175C-6A0AFF370F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8172" y="1848220"/>
            <a:ext cx="4577611" cy="2084588"/>
          </a:xfrm>
          <a:prstGeom prst="rect">
            <a:avLst/>
          </a:prstGeom>
        </p:spPr>
        <p:txBody>
          <a:bodyPr spcFirstLastPara="1" wrap="square" lIns="91425" tIns="91425" rIns="91425" bIns="91425" numCol="1" spcCol="360000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Camada de dados (databases)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Camada de bibliotecas (lib)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Camada de implementação (</a:t>
            </a:r>
            <a:r>
              <a:rPr lang="pt-BR" sz="2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Camada principal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319;p33">
            <a:extLst>
              <a:ext uri="{FF2B5EF4-FFF2-40B4-BE49-F238E27FC236}">
                <a16:creationId xmlns:a16="http://schemas.microsoft.com/office/drawing/2014/main" id="{BD20233C-D88F-E6A5-183F-623D46E94071}"/>
              </a:ext>
            </a:extLst>
          </p:cNvPr>
          <p:cNvSpPr/>
          <p:nvPr/>
        </p:nvSpPr>
        <p:spPr>
          <a:xfrm>
            <a:off x="1000" y="185374"/>
            <a:ext cx="3567100" cy="2496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2;p33">
            <a:extLst>
              <a:ext uri="{FF2B5EF4-FFF2-40B4-BE49-F238E27FC236}">
                <a16:creationId xmlns:a16="http://schemas.microsoft.com/office/drawing/2014/main" id="{DADDE25C-EA88-E805-F126-E6490686A0B0}"/>
              </a:ext>
            </a:extLst>
          </p:cNvPr>
          <p:cNvSpPr txBox="1">
            <a:spLocks/>
          </p:cNvSpPr>
          <p:nvPr/>
        </p:nvSpPr>
        <p:spPr>
          <a:xfrm>
            <a:off x="139700" y="533550"/>
            <a:ext cx="3428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60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Montserrat ExtraBold"/>
              <a:buNone/>
              <a:defRPr sz="4200" b="0" i="0" u="none" strike="noStrike" cap="none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r"/>
            <a:r>
              <a:rPr lang="pt-BR" sz="28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87629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FFFFFF"/>
      </a:dk1>
      <a:lt1>
        <a:srgbClr val="071339"/>
      </a:lt1>
      <a:dk2>
        <a:srgbClr val="E81E01"/>
      </a:dk2>
      <a:lt2>
        <a:srgbClr val="0B2060"/>
      </a:lt2>
      <a:accent1>
        <a:srgbClr val="3862E6"/>
      </a:accent1>
      <a:accent2>
        <a:srgbClr val="13349C"/>
      </a:accent2>
      <a:accent3>
        <a:srgbClr val="E81E01"/>
      </a:accent3>
      <a:accent4>
        <a:srgbClr val="3862E6"/>
      </a:accent4>
      <a:accent5>
        <a:srgbClr val="13349C"/>
      </a:accent5>
      <a:accent6>
        <a:srgbClr val="E81E01"/>
      </a:accent6>
      <a:hlink>
        <a:srgbClr val="13349C"/>
      </a:hlink>
      <a:folHlink>
        <a:srgbClr val="3862E6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498</Words>
  <Application>Microsoft Office PowerPoint</Application>
  <PresentationFormat>Apresentação na tela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Emmanuelle</vt:lpstr>
      <vt:lpstr>Aptos Display</vt:lpstr>
      <vt:lpstr>Calibri</vt:lpstr>
      <vt:lpstr>Montserrat</vt:lpstr>
      <vt:lpstr>Arial</vt:lpstr>
      <vt:lpstr>Aptos</vt:lpstr>
      <vt:lpstr>Barlow</vt:lpstr>
      <vt:lpstr>Didact Gothic</vt:lpstr>
      <vt:lpstr>Office Theme</vt:lpstr>
      <vt:lpstr>ReuniON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“A combinação perfeita entre inovação e um café bem forte!”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Vinícius Silva</dc:creator>
  <cp:lastModifiedBy>Vinícius Silva</cp:lastModifiedBy>
  <cp:revision>1</cp:revision>
  <dcterms:modified xsi:type="dcterms:W3CDTF">2024-11-28T11:35:34Z</dcterms:modified>
</cp:coreProperties>
</file>