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61428d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61428d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61428de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61428de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61428de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c61428de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61428de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61428de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61428de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61428de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c61428de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c61428de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c61428de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c61428de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61428de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61428de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Software" TargetMode="External"/><Relationship Id="rId4" Type="http://schemas.openxmlformats.org/officeDocument/2006/relationships/hyperlink" Target="https://pt.wikipedia.org/wiki/Hardware" TargetMode="External"/><Relationship Id="rId5" Type="http://schemas.openxmlformats.org/officeDocument/2006/relationships/hyperlink" Target="https://pt.wikipedia.org/wiki/Hurd" TargetMode="External"/><Relationship Id="rId6" Type="http://schemas.openxmlformats.org/officeDocument/2006/relationships/hyperlink" Target="https://pt.wikipedia.org/wiki/MINIX" TargetMode="External"/><Relationship Id="rId7" Type="http://schemas.openxmlformats.org/officeDocument/2006/relationships/hyperlink" Target="https://pt.wikipedia.org/wiki/QNX" TargetMode="External"/><Relationship Id="rId8" Type="http://schemas.openxmlformats.org/officeDocument/2006/relationships/hyperlink" Target="https://pt.wikipedia.org/wiki/L4_(micron%C3%BAcleo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univasf.edu.br/~andreza.leite/aulas/SO/Aula03.pdf" TargetMode="External"/><Relationship Id="rId4" Type="http://schemas.openxmlformats.org/officeDocument/2006/relationships/hyperlink" Target="https://www.opus-software.com.br/micro-servicos-arquietura-monolitica/" TargetMode="External"/><Relationship Id="rId10" Type="http://schemas.openxmlformats.org/officeDocument/2006/relationships/hyperlink" Target="https://docs.aws.amazon.com/pt_br/AWSEC2/latest/WindowsGuide/EC2_GetStarted.html" TargetMode="External"/><Relationship Id="rId9" Type="http://schemas.openxmlformats.org/officeDocument/2006/relationships/hyperlink" Target="https://www.opservices.com.br/maquinas-virtuais/#:~:text=Dois%20exemplos%20s%C3%A3o%20o%20Oracle,os%20programas%20possuem%20vers%C3%B5es%20gratuitas" TargetMode="External"/><Relationship Id="rId5" Type="http://schemas.openxmlformats.org/officeDocument/2006/relationships/hyperlink" Target="https://marquesfernandes.com/tecnologia/o-que-e-um-sistema-aplicacao-monolito-monolitica/" TargetMode="External"/><Relationship Id="rId6" Type="http://schemas.openxmlformats.org/officeDocument/2006/relationships/hyperlink" Target="https://pt.wikipedia.org/wiki/Sistema_operacional_monol%C3%ADtico" TargetMode="External"/><Relationship Id="rId7" Type="http://schemas.openxmlformats.org/officeDocument/2006/relationships/hyperlink" Target="https://pt.wikipedia.org/wiki/Micron%C3%BAcleo_(computa%C3%A7%C3%A3o)" TargetMode="External"/><Relationship Id="rId8" Type="http://schemas.openxmlformats.org/officeDocument/2006/relationships/hyperlink" Target="https://sites.google.com/site/proffernandosiqueiraso/aulas/4-estrutura-do-sistema-operacio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3400" y="1202375"/>
            <a:ext cx="5017500" cy="22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Diagnóstica Prática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OPERACIONAIS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MARCELO BONORA - CCO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Monolíticos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7800" y="1307850"/>
            <a:ext cx="785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monolíticos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 Arquitetura de Sistemas Operacionais, é uma espécie de arquitetura onde a aplicação, sistema ou programa possuem suas funcionalidades e códigos pertencem a um único processo. Suas funcionalidades estão ligadas a um único código fonte e todos eles se encontram restritos a uma única máquina, tendo de compartilhar seus recursos, ou seja, em suas execuções eles utilizam o mesmo processamento, memória, banco de dados e arquivos.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monolítico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é ideal para SO embutidos, que são encapsulados, não sofrem muitas, devido às limitações do hardware sobre o qual executam.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UNIX-likes (como Linux, Solaris, AIX, HP-UX, BSDs e seus derivados), Microsoft MS-DOS e Windows 9x, Apple Mac OS nas versões abaixo do 8.6.</a:t>
            </a:r>
            <a:endParaRPr sz="1400">
              <a:solidFill>
                <a:srgbClr val="1EB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micronúcleos ou microkernel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99750" y="1128075"/>
            <a:ext cx="8071200" cy="337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Quase todas as suas funcionalidades são executadas fora do núcleo, seus processos se comunicam com o núcleo mínimo usando o mínimo possível o "espaço do sistema”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(kernel space)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.Este local permite permite que seus aplicativos tenham acesso as todas as instruções e todo hardware, dessa forma deixando o máximo de recurso rodando no “espaço usuário”(user-space) em que o </a:t>
            </a:r>
            <a:r>
              <a:rPr lang="pt-BR" sz="14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tem algumas restrições, não podendo acessar algumas </a:t>
            </a:r>
            <a:r>
              <a:rPr lang="pt-BR" sz="14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hardwares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nem tem acesso a todas as instruções).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 tipo de arquitetura é caracterizado por executar a maioria dos processos fora do kernel, ele carrega o mínimo de processos no kernel space. O restante dos módulos são executados como processo de usuário comuns para o sistema.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fim, a estratégia é interessante, o núcleo minimalista se baseia em utilizar processos do modo usuário para atribuir prioridade aos seus processos, desacoplando essas funções do núcleo e reduzindo-o.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r>
              <a:rPr lang="pt-BR" sz="1400">
                <a:solidFill>
                  <a:srgbClr val="1EB6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Hurd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1EB6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MINIX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1EB6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QNX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pt-BR" sz="1400">
                <a:solidFill>
                  <a:srgbClr val="1EB6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L4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1EB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em Camadas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28075" y="1567550"/>
            <a:ext cx="720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em camada surgiu devido a complexidade que os sistema iam tomando com sua evolução, essa arquitetura consistem em dividir o sistema em camadas, onde as camadas inferiores prestam serviço pras camadas superiores 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grande vantagem desse sistema é sua proteção, por conta desse tipo de divisão, as camadas mais próximas do kernel acabam se isolando.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 uma desvantagem que possui é que o seu desempenho é afetado pela troca de modo de acesso. Quando um aplicativo do usuário solicita um serviço na camada kernel, ele tende de passar por todas as suas camadas e realizar diversas trocas de modo de acesso.Atualmente os sistemas que se utilizam dessa arquitetura é sistema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Linux 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o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tendo duas camadas (modo usuário e modo kernel)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</a:t>
            </a:r>
            <a:r>
              <a:rPr lang="pt-BR"/>
              <a:t> Virtuais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993775" y="1007225"/>
            <a:ext cx="76281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arquitetura convencional de camadas, a camada de nível mais baixo é o hardware. Acima dessa camada temos o seu SO. Na arquitetura de máquina virtual, se encontra uma camada entre o hardware e o SO, que é o gerenciamento de máquina virtual,  ela é responsável por criar diversas VM independentes, onde cada uma oferece uma cópia virtual do hardware, incluindo seus modos de acesso, interrupções, memória, dispositivos de entrada e saída, etc. Por serem independentes de uma das outras, cada VM pode possuir seu próprio SO, permitindo seus usuários executarem aplicações ou  programas como se estivessem dedicado a cada um deles. Sua independência traz confiabilidade, trazendo segurança pra cada uma delas, pois uma VM não pode interferir no funcionamento de outra VM.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desvantagem dessa arquitetura é sua complexidade,A camada de gerência de máquinas virtuais é responsável por compartilhar e gerenciar os recursos do hardware entre as diversas VMS. Esta é uma arquitetura altamente complexa.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Oracle VM VirtualBox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Microsoft Virtual Machine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Contêineres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007225" y="1567550"/>
            <a:ext cx="732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 tipo de sistema se assemelha bastante com o as VM, enquanto elas permitem a virtualização da infraestrutura de computação, os contêineres permitem a virtualização de aplicativos de software. Diferente das máquinas virtuais, os contêineres usam o sistema operacional (SO) do host, em vez de trazerem um sistema próprio.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não incluírem o SO completo, os contêineres exigem recursos computacionais mínimo, e são rápidos e fáceis de instalar. Essa eficiência é muito bem utilizada em clusters, com contêineres encapsulando componentes únicos de aplicativos complexos, dessa forma permite que seus desenvolvedores possam atualizar esses componentes sem haver a necessidade de retrabalhar todo aplicativo.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OpenShift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Instância(AWS) &amp; EC2	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034075" y="1567550"/>
            <a:ext cx="730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instâncias de uso geral oferecem um equilíbrio entre recursos de computação, memória e redes, e podem ser usadas em uma grande variedade de cargas de trabalho O tipo de instância determina essencialmente o hardware do computador host usado para sua instância.	Cada tipo de instância oferece recursos diferentes de computação e memória. Deve-se escolher um tipo de instância de acordo com a quantidade de capacidade de memória e computação  necessária para o aplicativo ou software que você pretende executar na instância.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EC2, é a sigla para 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Elastic Compute Cloud,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esse tipo de serviço oferece a capacidade de computação dimensonável na nuvem da Amazon Web Services(AWS). Esse serviço elimina a necessidade de investir em hardware inicialmente, portanto você pode desenvolver e implantar aplicativos com mais rapidez.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AMI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AMI são modelos pré-configurados para instâncias, conhecidas como 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Imagens de Máquina da Amazon que empacotam os bits de que você precisa para seu servidor (incluindo o sistema operacional e software adicional)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de pesquisas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074350" y="1307850"/>
            <a:ext cx="73326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http://www.univasf.edu.br/~andreza.leite/aulas/SO/Aula03.pdf</a:t>
            </a: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https://www.opus-software.com.br/micro-servicos-arquietura-monolitica/</a:t>
            </a: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https://marquesfernandes.com/tecnologia/o-que-e-um-sistema-aplicacao-monolito-monolitica/</a:t>
            </a: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https://pt.wikipedia.org/wiki/Sistema_operacional_monol%C3%ADtico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https://pt.wikipedia.org/wiki/Micron%C3%BAcleo_(computa%C3%A7%C3%A3o)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https://sites.google.com/site/proffernandosiqueiraso/aulas/4-estrutura-do-sistema-operacional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https://www.opservices.com.br/maquinas-virtuais/#:~:text=Dois%20exemplos%20s%C3%A3o%20o%20Oracle,os%20programas%20possuem%20vers%C3%B5es%20gratuitas</a:t>
            </a: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https://docs.aws.amazon.com/pt_br/AWSEC2/latest/WindowsGuide/EC2_GetStarted.html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https://docs.aws.amazon.com/pt_br/AWSEC2/latest/WindowsGuide/concepts.html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