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51108D-C9DD-47A7-9130-A6C96AFAD594}" v="691" dt="2020-08-20T00:26:19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F609D4-ECBF-4E58-A69D-AB8805C86809}"/>
              </a:ext>
            </a:extLst>
          </p:cNvPr>
          <p:cNvSpPr txBox="1"/>
          <p:nvPr/>
        </p:nvSpPr>
        <p:spPr>
          <a:xfrm>
            <a:off x="66136" y="569345"/>
            <a:ext cx="115565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cs typeface="Calibri"/>
              </a:rPr>
              <a:t>Sistema de Captura de </a:t>
            </a:r>
            <a:r>
              <a:rPr lang="en-US" sz="3200">
                <a:cs typeface="Calibri"/>
              </a:rPr>
              <a:t>Humidade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A56E19-684C-489C-9188-F0C5B198982E}"/>
              </a:ext>
            </a:extLst>
          </p:cNvPr>
          <p:cNvSpPr txBox="1"/>
          <p:nvPr/>
        </p:nvSpPr>
        <p:spPr>
          <a:xfrm>
            <a:off x="395917" y="2322483"/>
            <a:ext cx="4022784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Ler </a:t>
            </a:r>
            <a:r>
              <a:rPr lang="en-US" sz="2000" dirty="0" err="1">
                <a:cs typeface="Calibri"/>
              </a:rPr>
              <a:t>Humidade</a:t>
            </a:r>
            <a:endParaRPr lang="en-US" sz="20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Gerar </a:t>
            </a:r>
            <a:r>
              <a:rPr lang="en-US" sz="2000" dirty="0" err="1">
                <a:cs typeface="Calibri"/>
              </a:rPr>
              <a:t>Gráficos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na</a:t>
            </a:r>
            <a:r>
              <a:rPr lang="en-US" sz="2000" dirty="0">
                <a:cs typeface="Calibri"/>
              </a:rPr>
              <a:t> Dashboard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>
                <a:cs typeface="Calibri"/>
              </a:rPr>
              <a:t>Notificar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usuário</a:t>
            </a:r>
            <a:endParaRPr lang="en-US" sz="20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2F7ECB-EAED-43A3-990E-1DF8714C2F3E}"/>
              </a:ext>
            </a:extLst>
          </p:cNvPr>
          <p:cNvSpPr txBox="1"/>
          <p:nvPr/>
        </p:nvSpPr>
        <p:spPr>
          <a:xfrm>
            <a:off x="395018" y="5053283"/>
            <a:ext cx="392214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000" dirty="0" err="1">
                <a:cs typeface="Calibri"/>
              </a:rPr>
              <a:t>Gerente</a:t>
            </a:r>
            <a:endParaRPr lang="en-US" sz="20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err="1">
                <a:cs typeface="Calibri"/>
              </a:rPr>
              <a:t>Equipe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smtClean="0">
                <a:cs typeface="Calibri"/>
              </a:rPr>
              <a:t>ADM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>
                <a:cs typeface="Calibri"/>
              </a:rPr>
              <a:t>Coordenador</a:t>
            </a:r>
            <a:endParaRPr lang="en-US" sz="2000" dirty="0" smtClean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D4F57B-E122-4257-A9E0-183B6904E049}"/>
              </a:ext>
            </a:extLst>
          </p:cNvPr>
          <p:cNvSpPr txBox="1"/>
          <p:nvPr/>
        </p:nvSpPr>
        <p:spPr>
          <a:xfrm>
            <a:off x="4736082" y="2191289"/>
            <a:ext cx="3217652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/>
              <a:t>Sensores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Node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Arduino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Dashboard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>
                <a:cs typeface="Calibri"/>
              </a:rPr>
              <a:t>Notificações</a:t>
            </a:r>
            <a:r>
              <a:rPr lang="en-US" sz="2000" dirty="0">
                <a:cs typeface="Calibri"/>
              </a:rPr>
              <a:t>/</a:t>
            </a:r>
            <a:r>
              <a:rPr lang="en-US" sz="2000" dirty="0" err="1">
                <a:cs typeface="Calibri"/>
              </a:rPr>
              <a:t>Alertas</a:t>
            </a:r>
            <a:endParaRPr lang="en-US" sz="2000" dirty="0"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A0A875-2517-458D-B929-9A7469CCD5A3}"/>
              </a:ext>
            </a:extLst>
          </p:cNvPr>
          <p:cNvSpPr txBox="1"/>
          <p:nvPr/>
        </p:nvSpPr>
        <p:spPr>
          <a:xfrm>
            <a:off x="8200127" y="2492316"/>
            <a:ext cx="3591463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>
                <a:cs typeface="Calibri"/>
              </a:rPr>
              <a:t>Evitar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desperdício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ecidos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err="1">
                <a:ea typeface="+mn-lt"/>
                <a:cs typeface="+mn-lt"/>
              </a:rPr>
              <a:t>Qualidade</a:t>
            </a:r>
            <a:r>
              <a:rPr lang="en-US" sz="2000" dirty="0">
                <a:ea typeface="+mn-lt"/>
                <a:cs typeface="+mn-lt"/>
              </a:rPr>
              <a:t> do </a:t>
            </a:r>
            <a:r>
              <a:rPr lang="en-US" sz="2000" dirty="0" err="1">
                <a:ea typeface="+mn-lt"/>
                <a:cs typeface="+mn-lt"/>
              </a:rPr>
              <a:t>produto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Tempo de </a:t>
            </a:r>
            <a:r>
              <a:rPr lang="en-US" sz="2000" dirty="0" err="1">
                <a:ea typeface="+mn-lt"/>
                <a:cs typeface="+mn-lt"/>
              </a:rPr>
              <a:t>vida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util</a:t>
            </a:r>
            <a:r>
              <a:rPr lang="en-US" sz="2000" dirty="0">
                <a:ea typeface="+mn-lt"/>
                <a:cs typeface="+mn-lt"/>
              </a:rPr>
              <a:t> dos </a:t>
            </a:r>
            <a:r>
              <a:rPr lang="en-US" sz="2000" dirty="0" err="1">
                <a:ea typeface="+mn-lt"/>
                <a:cs typeface="+mn-lt"/>
              </a:rPr>
              <a:t>equipamentos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err="1">
                <a:ea typeface="+mn-lt"/>
                <a:cs typeface="+mn-lt"/>
              </a:rPr>
              <a:t>Evitar</a:t>
            </a:r>
            <a:r>
              <a:rPr lang="en-US" sz="2000" dirty="0">
                <a:ea typeface="+mn-lt"/>
                <a:cs typeface="+mn-lt"/>
              </a:rPr>
              <a:t> que o </a:t>
            </a:r>
            <a:r>
              <a:rPr lang="en-US" sz="2000" dirty="0" err="1">
                <a:ea typeface="+mn-lt"/>
                <a:cs typeface="+mn-lt"/>
              </a:rPr>
              <a:t>desempenho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maquinas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seja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afetado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err="1">
                <a:ea typeface="+mn-lt"/>
                <a:cs typeface="+mn-lt"/>
              </a:rPr>
              <a:t>Evitar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custos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desnecessários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MARCELO VITOR RODRIGUES BONORA .</cp:lastModifiedBy>
  <cp:revision>164</cp:revision>
  <dcterms:created xsi:type="dcterms:W3CDTF">2020-08-19T21:56:50Z</dcterms:created>
  <dcterms:modified xsi:type="dcterms:W3CDTF">2020-08-20T17:49:59Z</dcterms:modified>
</cp:coreProperties>
</file>