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f6a22c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f6a22c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f6a22c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f6a22c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f6a22c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f6a22c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f6a22c1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f6a22c1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f6a22c1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6f6a22c1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f6a22c1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f6a22c1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Limite de Telas &amp; Diagrama de Uso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Sistemas</a:t>
            </a:r>
            <a:endParaRPr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 Vitor Rodrigues Bonora</a:t>
            </a:r>
            <a:endParaRPr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748" y="777600"/>
            <a:ext cx="5542720" cy="31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3545169" y="2388489"/>
            <a:ext cx="5481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19017" y="2388489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34200" y="2145006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4º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932750" y="2388489"/>
            <a:ext cx="5481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606598" y="2388489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521780" y="2145006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º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255090" y="2388477"/>
            <a:ext cx="5481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928938" y="2364124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844121" y="2120641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º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662248" y="2412164"/>
            <a:ext cx="5481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336095" y="2412164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251278" y="2168681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º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54748" y="1065287"/>
            <a:ext cx="1277700" cy="2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4432591" y="1099619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432543" y="890002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692146" y="1065287"/>
            <a:ext cx="1575900" cy="2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365994" y="1133485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281177" y="890002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º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219017" y="3167948"/>
            <a:ext cx="2166000" cy="47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5409716" y="3318210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324847" y="3074644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º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336095" y="2938204"/>
            <a:ext cx="1167000" cy="55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925126" y="3249881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840309" y="3006398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º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295024" y="1065287"/>
            <a:ext cx="326100" cy="24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8732958" y="1133567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8648088" y="890002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º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70250" y="606425"/>
            <a:ext cx="2961600" cy="3690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Retorna p/ home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Abre ferramentas do usuário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Abre a barra de pesquisa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Direciona p/ página dos cursos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Abre um formulário de chamados p/ usuário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Direciona p/ TOTVS (antigo)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Direciona o usuário p/ o seu e-mail no Outlook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Direciona p/ uma página com informações daquele usuário</a:t>
            </a:r>
            <a:endParaRPr b="1">
              <a:solidFill>
                <a:srgbClr val="FFCE00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/>
            </a:pPr>
            <a:r>
              <a:rPr lang="pt-BR">
                <a:solidFill>
                  <a:srgbClr val="FFCE00"/>
                </a:solidFill>
              </a:rPr>
              <a:t>Direciona o usuário p/ TOTVS (Novo)</a:t>
            </a:r>
            <a:endParaRPr sz="1600">
              <a:solidFill>
                <a:srgbClr val="FFCE00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633425" y="155450"/>
            <a:ext cx="246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E00"/>
                </a:solidFill>
              </a:rPr>
              <a:t>TELA 1 (1ª Parte)</a:t>
            </a:r>
            <a:endParaRPr sz="2000">
              <a:solidFill>
                <a:srgbClr val="FFCE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925" y="864175"/>
            <a:ext cx="54006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7520525" y="1505925"/>
            <a:ext cx="564000" cy="1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999618" y="1225877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10º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>
            <a:off x="8084516" y="1469469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520525" y="1607925"/>
            <a:ext cx="564000" cy="1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520525" y="1709925"/>
            <a:ext cx="564000" cy="1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999618" y="1449677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11º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8084516" y="1693269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024618" y="1362227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12º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09516" y="1605819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435625" y="1828574"/>
            <a:ext cx="1277700" cy="175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8713366" y="2400769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713318" y="2191152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13º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495529" y="3274850"/>
            <a:ext cx="2316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084430" y="3274839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999613" y="3031356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4º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680322" y="3396600"/>
            <a:ext cx="2316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00000">
            <a:off x="7633085" y="3677778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54225" y="3585681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r>
              <a:rPr lang="pt-BR"/>
              <a:t>º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031100" y="3450050"/>
            <a:ext cx="326100" cy="17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685642" y="3449739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600825" y="3206256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r>
              <a:rPr lang="pt-BR"/>
              <a:t>º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209850" y="3608250"/>
            <a:ext cx="1277700" cy="1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817392" y="3571639"/>
            <a:ext cx="326100" cy="1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732575" y="3328156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r>
              <a:rPr lang="pt-BR"/>
              <a:t>º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20875" y="1071750"/>
            <a:ext cx="3000000" cy="3440700"/>
          </a:xfrm>
          <a:prstGeom prst="rect">
            <a:avLst/>
          </a:prstGeom>
          <a:noFill/>
          <a:ln cap="flat" cmpd="sng" w="9525">
            <a:solidFill>
              <a:srgbClr val="FF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0"/>
            </a:pPr>
            <a:r>
              <a:rPr lang="pt-BR">
                <a:solidFill>
                  <a:srgbClr val="FFCE00"/>
                </a:solidFill>
              </a:rPr>
              <a:t> Direciona p/ página principal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1"/>
            </a:pPr>
            <a:r>
              <a:rPr lang="pt-BR">
                <a:solidFill>
                  <a:srgbClr val="FFCE00"/>
                </a:solidFill>
              </a:rPr>
              <a:t> Oculta a lista das disciplinas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2"/>
            </a:pPr>
            <a:r>
              <a:rPr lang="pt-BR">
                <a:solidFill>
                  <a:srgbClr val="FFCE00"/>
                </a:solidFill>
              </a:rPr>
              <a:t> Direciona p/ painel de suas disciplinas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3"/>
            </a:pPr>
            <a:r>
              <a:rPr lang="pt-BR">
                <a:solidFill>
                  <a:srgbClr val="FFCE00"/>
                </a:solidFill>
              </a:rPr>
              <a:t> Cada item da lista redireciona p/ página da disciplina escolhida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4"/>
            </a:pPr>
            <a:r>
              <a:rPr lang="pt-BR">
                <a:solidFill>
                  <a:srgbClr val="FFCE00"/>
                </a:solidFill>
              </a:rPr>
              <a:t> A página volta p/ topo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5"/>
            </a:pPr>
            <a:r>
              <a:rPr lang="pt-BR">
                <a:solidFill>
                  <a:srgbClr val="FFCE00"/>
                </a:solidFill>
              </a:rPr>
              <a:t> Direciona p/ painel de suas disciplinas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6"/>
            </a:pPr>
            <a:r>
              <a:rPr lang="pt-BR">
                <a:solidFill>
                  <a:srgbClr val="FFCE00"/>
                </a:solidFill>
              </a:rPr>
              <a:t> Te leva p/ página referente aquele tópico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7"/>
            </a:pPr>
            <a:r>
              <a:rPr lang="pt-BR">
                <a:solidFill>
                  <a:srgbClr val="FFCE00"/>
                </a:solidFill>
              </a:rPr>
              <a:t> Te leva p/ fórum de discussão referente aquele tópico </a:t>
            </a:r>
            <a:endParaRPr sz="1200">
              <a:solidFill>
                <a:srgbClr val="FFCE00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633425" y="155450"/>
            <a:ext cx="246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E00"/>
                </a:solidFill>
              </a:rPr>
              <a:t>TELA 1 (2ª Parte)</a:t>
            </a:r>
            <a:endParaRPr sz="2000">
              <a:solidFill>
                <a:srgbClr val="FFCE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25" y="944750"/>
            <a:ext cx="5391149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7438775" y="1571222"/>
            <a:ext cx="1277700" cy="79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112666" y="2021881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942868" y="1778264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19º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438775" y="1556500"/>
            <a:ext cx="363900" cy="28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7112666" y="1665106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942868" y="1421489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18º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438775" y="2553551"/>
            <a:ext cx="1277700" cy="104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7112666" y="3004206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6942868" y="2760589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r>
              <a:rPr lang="pt-BR"/>
              <a:t>º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47725" y="832625"/>
            <a:ext cx="3000000" cy="3000000"/>
          </a:xfrm>
          <a:prstGeom prst="rect">
            <a:avLst/>
          </a:prstGeom>
          <a:noFill/>
          <a:ln cap="flat" cmpd="sng" w="9525">
            <a:solidFill>
              <a:srgbClr val="FF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8"/>
            </a:pPr>
            <a:r>
              <a:rPr lang="pt-BR">
                <a:solidFill>
                  <a:srgbClr val="FFCE00"/>
                </a:solidFill>
              </a:rPr>
              <a:t> Ver o próximo mês ou o mês anterior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19"/>
            </a:pPr>
            <a:r>
              <a:rPr lang="pt-BR">
                <a:solidFill>
                  <a:srgbClr val="FFCE00"/>
                </a:solidFill>
              </a:rPr>
              <a:t>Clicar em qualquer dia do calendário te redireciona p/ página do calendário 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0"/>
            </a:pPr>
            <a:r>
              <a:rPr lang="pt-BR">
                <a:solidFill>
                  <a:srgbClr val="FFCE00"/>
                </a:solidFill>
              </a:rPr>
              <a:t> Clicar em qualquer evento te redireciona p/ página daquele evento que se encontra na página do calendário </a:t>
            </a:r>
            <a:endParaRPr>
              <a:solidFill>
                <a:srgbClr val="FFCE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E00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633425" y="155450"/>
            <a:ext cx="246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E00"/>
                </a:solidFill>
              </a:rPr>
              <a:t>TELA 1 (3ª Parte)</a:t>
            </a:r>
            <a:endParaRPr sz="2000">
              <a:solidFill>
                <a:srgbClr val="FFCE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350" y="1052513"/>
            <a:ext cx="54006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3546525" y="1947125"/>
            <a:ext cx="495900" cy="17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255141" y="1947131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085343" y="1703514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r>
              <a:rPr lang="pt-BR"/>
              <a:t>º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496350" y="3088775"/>
            <a:ext cx="5273100" cy="42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340041" y="3267906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170243" y="3024289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</a:t>
            </a:r>
            <a:r>
              <a:rPr lang="pt-BR"/>
              <a:t>º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675425" y="3585675"/>
            <a:ext cx="1308000" cy="1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282166" y="3548631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5112368" y="3267889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</a:t>
            </a:r>
            <a:r>
              <a:rPr lang="pt-BR"/>
              <a:t>º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942475" y="3585600"/>
            <a:ext cx="363900" cy="1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7306366" y="3548618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7221468" y="3267889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23</a:t>
            </a:r>
            <a:r>
              <a:rPr lang="pt-BR"/>
              <a:t>º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063975" y="3755100"/>
            <a:ext cx="664200" cy="1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673078" y="3718056"/>
            <a:ext cx="3261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588180" y="3753764"/>
            <a:ext cx="495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24</a:t>
            </a:r>
            <a:r>
              <a:rPr lang="pt-BR"/>
              <a:t>º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120075" y="1198275"/>
            <a:ext cx="3000000" cy="3000000"/>
          </a:xfrm>
          <a:prstGeom prst="rect">
            <a:avLst/>
          </a:prstGeom>
          <a:noFill/>
          <a:ln cap="flat" cmpd="sng" w="9525">
            <a:solidFill>
              <a:srgbClr val="FF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1"/>
            </a:pPr>
            <a:r>
              <a:rPr lang="pt-BR">
                <a:solidFill>
                  <a:srgbClr val="FFCE00"/>
                </a:solidFill>
              </a:rPr>
              <a:t>Cada ícone te direciona p/ download do programa referente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1"/>
            </a:pPr>
            <a:r>
              <a:rPr lang="pt-BR">
                <a:solidFill>
                  <a:srgbClr val="FFCE00"/>
                </a:solidFill>
              </a:rPr>
              <a:t> Direciona p/ página o      usuário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1"/>
            </a:pPr>
            <a:r>
              <a:rPr lang="pt-BR">
                <a:solidFill>
                  <a:srgbClr val="FFCE00"/>
                </a:solidFill>
              </a:rPr>
              <a:t> Faz você sair de sua conta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1"/>
            </a:pPr>
            <a:r>
              <a:rPr lang="pt-BR">
                <a:solidFill>
                  <a:srgbClr val="FFCE00"/>
                </a:solidFill>
              </a:rPr>
              <a:t> Te direciona p/ o link themecaters.com</a:t>
            </a:r>
            <a:endParaRPr>
              <a:solidFill>
                <a:srgbClr val="FFCE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400"/>
              <a:buAutoNum type="arabicPeriod" startAt="21"/>
            </a:pPr>
            <a:r>
              <a:rPr lang="pt-BR">
                <a:solidFill>
                  <a:srgbClr val="FFCE00"/>
                </a:solidFill>
              </a:rPr>
              <a:t> Te direciona p/ lista de todos  os tópicos gerados até hoje</a:t>
            </a:r>
            <a:endParaRPr>
              <a:solidFill>
                <a:srgbClr val="FFCE00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633425" y="155450"/>
            <a:ext cx="246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E00"/>
                </a:solidFill>
              </a:rPr>
              <a:t>TELA 1 (4ª Parte)</a:t>
            </a:r>
            <a:endParaRPr sz="2000">
              <a:solidFill>
                <a:srgbClr val="FFCE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25" y="1225675"/>
            <a:ext cx="4915200" cy="35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0" y="1596150"/>
            <a:ext cx="3538725" cy="29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400" y="1511150"/>
            <a:ext cx="3511854" cy="30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