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69"/>
    <a:srgbClr val="1E1A48"/>
    <a:srgbClr val="8F3379"/>
    <a:srgbClr val="007D6C"/>
    <a:srgbClr val="007C6E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6BECC-4CEB-4257-1F13-91DF5853CB9B}" v="90" dt="2020-09-08T22:54:16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VITOR RODRIGUES BONORA ." userId="S::marcelo.bonora@bandtec.com.br::f65ec522-be59-4a6d-9a13-282af81756d7" providerId="AD" clId="Web-{19B6BECC-4CEB-4257-1F13-91DF5853CB9B}"/>
    <pc:docChg chg="modSld addMainMaster delMainMaster">
      <pc:chgData name="MARCELO VITOR RODRIGUES BONORA ." userId="S::marcelo.bonora@bandtec.com.br::f65ec522-be59-4a6d-9a13-282af81756d7" providerId="AD" clId="Web-{19B6BECC-4CEB-4257-1F13-91DF5853CB9B}" dt="2020-09-08T22:54:16.691" v="81"/>
      <pc:docMkLst>
        <pc:docMk/>
      </pc:docMkLst>
      <pc:sldChg chg="addSp delSp modSp mod setBg modClrScheme modShow chgLayout">
        <pc:chgData name="MARCELO VITOR RODRIGUES BONORA ." userId="S::marcelo.bonora@bandtec.com.br::f65ec522-be59-4a6d-9a13-282af81756d7" providerId="AD" clId="Web-{19B6BECC-4CEB-4257-1F13-91DF5853CB9B}" dt="2020-09-08T22:54:16.691" v="81"/>
        <pc:sldMkLst>
          <pc:docMk/>
          <pc:sldMk cId="109857222" sldId="256"/>
        </pc:sldMkLst>
        <pc:spChg chg="del">
          <ac:chgData name="MARCELO VITOR RODRIGUES BONORA ." userId="S::marcelo.bonora@bandtec.com.br::f65ec522-be59-4a6d-9a13-282af81756d7" providerId="AD" clId="Web-{19B6BECC-4CEB-4257-1F13-91DF5853CB9B}" dt="2020-09-08T21:57:36.94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RCELO VITOR RODRIGUES BONORA ." userId="S::marcelo.bonora@bandtec.com.br::f65ec522-be59-4a6d-9a13-282af81756d7" providerId="AD" clId="Web-{19B6BECC-4CEB-4257-1F13-91DF5853CB9B}" dt="2020-09-08T21:57:42.305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RCELO VITOR RODRIGUES BONORA ." userId="S::marcelo.bonora@bandtec.com.br::f65ec522-be59-4a6d-9a13-282af81756d7" providerId="AD" clId="Web-{19B6BECC-4CEB-4257-1F13-91DF5853CB9B}" dt="2020-09-08T21:58:28.666" v="6"/>
          <ac:spMkLst>
            <pc:docMk/>
            <pc:sldMk cId="109857222" sldId="256"/>
            <ac:spMk id="10" creationId="{A8E9C91B-7EAD-4562-AB0E-DFB9663AECE3}"/>
          </ac:spMkLst>
        </pc:spChg>
        <pc:picChg chg="add del mod">
          <ac:chgData name="MARCELO VITOR RODRIGUES BONORA ." userId="S::marcelo.bonora@bandtec.com.br::f65ec522-be59-4a6d-9a13-282af81756d7" providerId="AD" clId="Web-{19B6BECC-4CEB-4257-1F13-91DF5853CB9B}" dt="2020-09-08T22:48:33.771" v="62"/>
          <ac:picMkLst>
            <pc:docMk/>
            <pc:sldMk cId="109857222" sldId="256"/>
            <ac:picMk id="2" creationId="{06FEF38E-98E0-4BBD-97DF-5475DF778131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2:52:30.437" v="76"/>
          <ac:picMkLst>
            <pc:docMk/>
            <pc:sldMk cId="109857222" sldId="256"/>
            <ac:picMk id="3" creationId="{70232250-1AFE-4213-954D-43F5C44201D4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1:57:51.524" v="3"/>
          <ac:picMkLst>
            <pc:docMk/>
            <pc:sldMk cId="109857222" sldId="256"/>
            <ac:picMk id="4" creationId="{08AED38B-2E61-40DE-81C1-C460F15B96B6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2:52:23.327" v="75"/>
          <ac:picMkLst>
            <pc:docMk/>
            <pc:sldMk cId="109857222" sldId="256"/>
            <ac:picMk id="4" creationId="{2E9174C1-2BBD-4D48-8816-92111C255E48}"/>
          </ac:picMkLst>
        </pc:picChg>
        <pc:picChg chg="add mod modCrop">
          <ac:chgData name="MARCELO VITOR RODRIGUES BONORA ." userId="S::marcelo.bonora@bandtec.com.br::f65ec522-be59-4a6d-9a13-282af81756d7" providerId="AD" clId="Web-{19B6BECC-4CEB-4257-1F13-91DF5853CB9B}" dt="2020-09-08T22:54:08.894" v="80"/>
          <ac:picMkLst>
            <pc:docMk/>
            <pc:sldMk cId="109857222" sldId="256"/>
            <ac:picMk id="5" creationId="{233291D8-E641-4EF9-905F-72B7ABC02BAD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2:02:46.596" v="29"/>
          <ac:picMkLst>
            <pc:docMk/>
            <pc:sldMk cId="109857222" sldId="256"/>
            <ac:picMk id="6" creationId="{3011CE91-D401-452E-9BA7-5C30E409D5A0}"/>
          </ac:picMkLst>
        </pc:picChg>
        <pc:picChg chg="add mod">
          <ac:chgData name="MARCELO VITOR RODRIGUES BONORA ." userId="S::marcelo.bonora@bandtec.com.br::f65ec522-be59-4a6d-9a13-282af81756d7" providerId="AD" clId="Web-{19B6BECC-4CEB-4257-1F13-91DF5853CB9B}" dt="2020-09-08T22:53:42.862" v="78" actId="1076"/>
          <ac:picMkLst>
            <pc:docMk/>
            <pc:sldMk cId="109857222" sldId="256"/>
            <ac:picMk id="6" creationId="{31467966-DF04-486C-873D-6179F8E30CA0}"/>
          </ac:picMkLst>
        </pc:picChg>
        <pc:picChg chg="add mod">
          <ac:chgData name="MARCELO VITOR RODRIGUES BONORA ." userId="S::marcelo.bonora@bandtec.com.br::f65ec522-be59-4a6d-9a13-282af81756d7" providerId="AD" clId="Web-{19B6BECC-4CEB-4257-1F13-91DF5853CB9B}" dt="2020-09-08T22:05:05.334" v="43" actId="1076"/>
          <ac:picMkLst>
            <pc:docMk/>
            <pc:sldMk cId="109857222" sldId="256"/>
            <ac:picMk id="7" creationId="{92A8B1F3-5B68-4BE1-9FAF-347AE0E63CD3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2:06:14.024" v="47"/>
          <ac:picMkLst>
            <pc:docMk/>
            <pc:sldMk cId="109857222" sldId="256"/>
            <ac:picMk id="8" creationId="{24C1B3AD-B8CC-4960-A459-761C16B93D6E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2:11:52.222" v="60"/>
          <ac:picMkLst>
            <pc:docMk/>
            <pc:sldMk cId="109857222" sldId="256"/>
            <ac:picMk id="9" creationId="{7A3565C9-B091-424C-9EAA-10638BA359A2}"/>
          </ac:picMkLst>
        </pc:picChg>
      </pc:sldChg>
      <pc:sldMasterChg chg="add del addSldLayout delSldLayout">
        <pc:chgData name="MARCELO VITOR RODRIGUES BONORA ." userId="S::marcelo.bonora@bandtec.com.br::f65ec522-be59-4a6d-9a13-282af81756d7" providerId="AD" clId="Web-{19B6BECC-4CEB-4257-1F13-91DF5853CB9B}" dt="2020-09-08T21:58:28.666" v="6"/>
        <pc:sldMasterMkLst>
          <pc:docMk/>
          <pc:sldMasterMk cId="2460954070" sldId="2147483660"/>
        </pc:sldMasterMkLst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ARCELO VITOR RODRIGUES BONORA ." userId="S::marcelo.bonora@bandtec.com.br::f65ec522-be59-4a6d-9a13-282af81756d7" providerId="AD" clId="Web-{19B6BECC-4CEB-4257-1F13-91DF5853CB9B}" dt="2020-09-08T21:58:28.666" v="6"/>
        <pc:sldMasterMkLst>
          <pc:docMk/>
          <pc:sldMasterMk cId="2175618892" sldId="2147483672"/>
        </pc:sldMasterMkLst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3997029128" sldId="2147483673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2449353416" sldId="2147483674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483294047" sldId="2147483675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455817924" sldId="2147483676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3764819796" sldId="2147483677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3801092850" sldId="2147483678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618008535" sldId="2147483679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3508404457" sldId="2147483680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3318940247" sldId="2147483681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1432830029" sldId="2147483682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1216469033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/>
          <p:cNvCxnSpPr/>
          <p:nvPr/>
        </p:nvCxnSpPr>
        <p:spPr>
          <a:xfrm>
            <a:off x="0" y="1948721"/>
            <a:ext cx="12192000" cy="29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dark room&#10;&#10;Description automatically generated">
            <a:extLst>
              <a:ext uri="{FF2B5EF4-FFF2-40B4-BE49-F238E27FC236}">
                <a16:creationId xmlns:a16="http://schemas.microsoft.com/office/drawing/2014/main" id="{92A8B1F3-5B68-4BE1-9FAF-347AE0E63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05" b="19761"/>
          <a:stretch/>
        </p:blipFill>
        <p:spPr>
          <a:xfrm>
            <a:off x="104931" y="4263397"/>
            <a:ext cx="2303584" cy="137290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12" name="Retângulo 11"/>
          <p:cNvSpPr/>
          <p:nvPr/>
        </p:nvSpPr>
        <p:spPr>
          <a:xfrm>
            <a:off x="0" y="5577575"/>
            <a:ext cx="12192000" cy="12216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256723" y="5636302"/>
            <a:ext cx="10240733" cy="1104245"/>
          </a:xfrm>
          <a:prstGeom prst="horizontalScroll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astellar" panose="020A0402060406010301" pitchFamily="18" charset="0"/>
              </a:rPr>
              <a:t>“Não precisa ter vergonha de ser fraco, precisa ter vergonha de permanecer fraco”</a:t>
            </a:r>
            <a:endParaRPr lang="pt-BR" sz="240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1034322" y="6506488"/>
            <a:ext cx="1046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20" y="0"/>
            <a:ext cx="3054480" cy="3620124"/>
          </a:xfrm>
          <a:prstGeom prst="rect">
            <a:avLst/>
          </a:prstGeom>
          <a:effectLst>
            <a:outerShdw blurRad="50800" dist="50800" dir="5400000" sx="106000" sy="106000" algn="ctr" rotWithShape="0">
              <a:srgbClr val="1E1A48"/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16</Words>
  <Application>Microsoft Office PowerPoint</Application>
  <PresentationFormat>Widescreen</PresentationFormat>
  <Paragraphs>1</Paragraphs>
  <Slides>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Castellar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Aluno</dc:creator>
  <cp:lastModifiedBy>MARCELO VITOR RODRIGUES BONORA .</cp:lastModifiedBy>
  <cp:revision>82</cp:revision>
  <dcterms:created xsi:type="dcterms:W3CDTF">2020-09-08T21:57:27Z</dcterms:created>
  <dcterms:modified xsi:type="dcterms:W3CDTF">2020-09-09T22:31:22Z</dcterms:modified>
</cp:coreProperties>
</file>