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 Light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 Medium Bold" panose="020B0604020202020204" charset="0"/>
      <p:regular r:id="rId17"/>
    </p:embeddedFont>
    <p:embeddedFont>
      <p:font typeface="Poppins Medium" panose="020B0604020202020204" charset="0"/>
      <p:regular r:id="rId18"/>
    </p:embeddedFont>
    <p:embeddedFont>
      <p:font typeface="Poppins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0786" y="990600"/>
            <a:ext cx="12991903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160">
                <a:solidFill>
                  <a:srgbClr val="FFFFFF"/>
                </a:solidFill>
                <a:latin typeface="Poppins Medium Bold"/>
              </a:rPr>
              <a:t> 26 JUNHO, 2020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5311" y="8655967"/>
            <a:ext cx="12991904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 spc="392">
                <a:solidFill>
                  <a:srgbClr val="FFFFFF"/>
                </a:solidFill>
                <a:latin typeface="Poppins Light"/>
              </a:rPr>
              <a:t>PROJETO INDIVIDUAL, TURMA DE CCO - BANDTEC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53807"/>
            <a:ext cx="16186428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0"/>
              </a:lnSpc>
            </a:pPr>
            <a:r>
              <a:rPr lang="en-US" sz="8700" spc="-86">
                <a:solidFill>
                  <a:srgbClr val="02E494"/>
                </a:solidFill>
                <a:latin typeface="Poppins Bold Bold Italics"/>
              </a:rPr>
              <a:t>BESTIARY LOVECRAFTIAN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777782"/>
            <a:ext cx="16186428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0"/>
              </a:lnSpc>
            </a:pPr>
            <a:r>
              <a:rPr lang="en-US" sz="8700" spc="-86">
                <a:solidFill>
                  <a:srgbClr val="02E494">
                    <a:alpha val="69804"/>
                  </a:srgbClr>
                </a:solidFill>
                <a:latin typeface="Poppins Bold Bold Italics"/>
              </a:rPr>
              <a:t>BESTIARY LOVECRAFTIAN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185243"/>
            <a:ext cx="16186428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0"/>
              </a:lnSpc>
            </a:pPr>
            <a:r>
              <a:rPr lang="en-US" sz="8700" spc="-86">
                <a:solidFill>
                  <a:srgbClr val="02E494">
                    <a:alpha val="40000"/>
                  </a:srgbClr>
                </a:solidFill>
                <a:latin typeface="Poppins Bold Bold Italics"/>
              </a:rPr>
              <a:t>BESTIARY LOVECRAFTIAN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09218"/>
            <a:ext cx="16186428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0"/>
              </a:lnSpc>
            </a:pPr>
            <a:r>
              <a:rPr lang="en-US" sz="8700" spc="-86">
                <a:solidFill>
                  <a:srgbClr val="02E494">
                    <a:alpha val="9804"/>
                  </a:srgbClr>
                </a:solidFill>
                <a:latin typeface="Poppins Bold Bold Italics"/>
              </a:rPr>
              <a:t>BESTIARY LOVECRAFTIAN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>
            <a:off x="16171252" y="1028700"/>
            <a:ext cx="1065962" cy="2450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>
            <a:off x="1050786" y="8772837"/>
            <a:ext cx="1065962" cy="245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3337" y="22925"/>
            <a:ext cx="18854674" cy="9617697"/>
          </a:xfrm>
          <a:prstGeom prst="rect">
            <a:avLst/>
          </a:prstGeom>
          <a:solidFill>
            <a:srgbClr val="02E494">
              <a:alpha val="9803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-283337" y="-223921"/>
            <a:ext cx="7489276" cy="5858373"/>
          </a:xfrm>
          <a:prstGeom prst="rect">
            <a:avLst/>
          </a:prstGeom>
          <a:solidFill>
            <a:srgbClr val="02E494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-283337" y="-451751"/>
            <a:ext cx="18854674" cy="9617697"/>
          </a:xfrm>
          <a:prstGeom prst="rect">
            <a:avLst/>
          </a:prstGeom>
          <a:solidFill>
            <a:srgbClr val="02E494">
              <a:alpha val="69803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-283337" y="-1091225"/>
            <a:ext cx="18854674" cy="9617697"/>
          </a:xfrm>
          <a:prstGeom prst="rect">
            <a:avLst/>
          </a:prstGeom>
          <a:solidFill>
            <a:srgbClr val="02E494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1353851"/>
            <a:ext cx="13885607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-60">
                <a:solidFill>
                  <a:srgbClr val="182722"/>
                </a:solidFill>
                <a:latin typeface="Poppins Bold Bold Italics"/>
              </a:rPr>
              <a:t>Linha da vida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83132" t="34123" r="6071" b="36678"/>
          <a:stretch>
            <a:fillRect/>
          </a:stretch>
        </p:blipFill>
        <p:spPr>
          <a:xfrm>
            <a:off x="16193338" y="1698051"/>
            <a:ext cx="1065962" cy="24504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28700" y="4444963"/>
            <a:ext cx="4758397" cy="3917547"/>
            <a:chOff x="0" y="0"/>
            <a:chExt cx="6344529" cy="5223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66675"/>
              <a:ext cx="6344529" cy="2279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30">
                  <a:solidFill>
                    <a:srgbClr val="182722"/>
                  </a:solidFill>
                  <a:latin typeface="Poppins Light Bold"/>
                </a:rPr>
                <a:t>MOMENTO EM QUE DESPERTOU INTERESSE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28151"/>
              <a:ext cx="6344529" cy="2595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182722"/>
                  </a:solidFill>
                  <a:latin typeface="Poppins Light"/>
                </a:rPr>
                <a:t>Por volta de 2018, quando peguei o hábito por  ler. E conheci o escritor e suas obras.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00903" y="4444963"/>
            <a:ext cx="4758397" cy="3336522"/>
            <a:chOff x="0" y="0"/>
            <a:chExt cx="6344529" cy="444869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66675"/>
              <a:ext cx="6344529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30">
                  <a:solidFill>
                    <a:srgbClr val="182722"/>
                  </a:solidFill>
                  <a:latin typeface="Poppins Light Bold"/>
                </a:rPr>
                <a:t>PORQUE ESCOLHI ESSE TEMA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853451"/>
              <a:ext cx="6344529" cy="2595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182722"/>
                  </a:solidFill>
                  <a:latin typeface="Poppins Light"/>
                </a:rPr>
                <a:t>Pelas historias, a filosofia em torno dele e por ter envolvimento com biologia marinha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764802" y="4444963"/>
            <a:ext cx="4758397" cy="3422247"/>
            <a:chOff x="0" y="0"/>
            <a:chExt cx="6344529" cy="456299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66675"/>
              <a:ext cx="6344529" cy="2279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30">
                  <a:solidFill>
                    <a:srgbClr val="182722"/>
                  </a:solidFill>
                  <a:latin typeface="Poppins Light Bold"/>
                </a:rPr>
                <a:t>COMO SE RELACIONA AO MEU COTIDIANO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628151"/>
              <a:ext cx="6344529" cy="1934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182722"/>
                  </a:solidFill>
                  <a:latin typeface="Poppins Light"/>
                </a:rPr>
                <a:t>O fato de eu me espelhar da maneira de como o escritor enxergava o mundo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3515166"/>
            <a:ext cx="16230600" cy="404916"/>
            <a:chOff x="0" y="0"/>
            <a:chExt cx="21640800" cy="539888"/>
          </a:xfrm>
        </p:grpSpPr>
        <p:sp>
          <p:nvSpPr>
            <p:cNvPr id="18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19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61155"/>
            <a:ext cx="8314207" cy="6164689"/>
            <a:chOff x="0" y="0"/>
            <a:chExt cx="11085609" cy="8219585"/>
          </a:xfrm>
        </p:grpSpPr>
        <p:sp>
          <p:nvSpPr>
            <p:cNvPr id="3" name="TextBox 3"/>
            <p:cNvSpPr txBox="1"/>
            <p:nvPr/>
          </p:nvSpPr>
          <p:spPr>
            <a:xfrm>
              <a:off x="4" y="9525"/>
              <a:ext cx="11085605" cy="5324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60"/>
                </a:lnSpc>
              </a:pPr>
              <a:r>
                <a:rPr lang="en-US" sz="8800" spc="-87">
                  <a:solidFill>
                    <a:srgbClr val="FFFFFF"/>
                  </a:solidFill>
                  <a:latin typeface="Poppins Bold Bold Italics"/>
                </a:rPr>
                <a:t>Valores presentes nesse desafio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489970"/>
              <a:ext cx="1108560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83132" t="34123" r="6071" b="36678"/>
            <a:stretch>
              <a:fillRect/>
            </a:stretch>
          </p:blipFill>
          <p:spPr>
            <a:xfrm>
              <a:off x="0" y="6363080"/>
              <a:ext cx="1421283" cy="326732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9221100" y="-1298141"/>
            <a:ext cx="9066900" cy="11585141"/>
            <a:chOff x="0" y="0"/>
            <a:chExt cx="12089200" cy="15446855"/>
          </a:xfrm>
        </p:grpSpPr>
        <p:sp>
          <p:nvSpPr>
            <p:cNvPr id="7" name="TextBox 7"/>
            <p:cNvSpPr txBox="1"/>
            <p:nvPr/>
          </p:nvSpPr>
          <p:spPr>
            <a:xfrm rot="5400000">
              <a:off x="2998888" y="6042312"/>
              <a:ext cx="15142148" cy="3057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sz="15000" spc="-150">
                  <a:solidFill>
                    <a:srgbClr val="00E091">
                      <a:alpha val="49804"/>
                    </a:srgbClr>
                  </a:solidFill>
                  <a:latin typeface="Poppins Bold Bold Italics"/>
                </a:rPr>
                <a:t>VALORES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 rot="5400000">
              <a:off x="53688" y="6042312"/>
              <a:ext cx="15142148" cy="3057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sz="15000" spc="-150">
                  <a:solidFill>
                    <a:srgbClr val="00E091">
                      <a:alpha val="34902"/>
                    </a:srgbClr>
                  </a:solidFill>
                  <a:latin typeface="Poppins Bold Bold Italics"/>
                </a:rPr>
                <a:t>VALORES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 rot="5400000">
              <a:off x="-2994312" y="6347018"/>
              <a:ext cx="15142148" cy="3057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sz="15000" spc="-150">
                  <a:solidFill>
                    <a:srgbClr val="00E091">
                      <a:alpha val="19608"/>
                    </a:srgbClr>
                  </a:solidFill>
                  <a:latin typeface="Poppins Bold Bold Italics"/>
                </a:rPr>
                <a:t>VALORES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 rot="5400000">
              <a:off x="-6042312" y="6347018"/>
              <a:ext cx="15142148" cy="3057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0"/>
                </a:lnSpc>
              </a:pPr>
              <a:r>
                <a:rPr lang="en-US" sz="15000" spc="-150">
                  <a:solidFill>
                    <a:srgbClr val="00E091">
                      <a:alpha val="4706"/>
                    </a:srgbClr>
                  </a:solidFill>
                  <a:latin typeface="Poppins Bold Bold Italics"/>
                </a:rPr>
                <a:t>VALORES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33859" y="2846676"/>
            <a:ext cx="11725441" cy="4130204"/>
            <a:chOff x="0" y="0"/>
            <a:chExt cx="15633922" cy="5506939"/>
          </a:xfrm>
        </p:grpSpPr>
        <p:sp>
          <p:nvSpPr>
            <p:cNvPr id="3" name="TextBox 3"/>
            <p:cNvSpPr txBox="1"/>
            <p:nvPr/>
          </p:nvSpPr>
          <p:spPr>
            <a:xfrm>
              <a:off x="5837" y="-57150"/>
              <a:ext cx="15628085" cy="4029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53"/>
                </a:lnSpc>
              </a:pPr>
              <a:r>
                <a:rPr lang="en-US" sz="6195" spc="185">
                  <a:solidFill>
                    <a:srgbClr val="FFFFFF"/>
                  </a:solidFill>
                  <a:latin typeface="Poppins Medium"/>
                </a:rPr>
                <a:t>O seu amor pela musica era um professor melhor que a obrigação de ensinar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684009"/>
              <a:ext cx="14914140" cy="822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03"/>
                </a:lnSpc>
              </a:pPr>
              <a:r>
                <a:rPr lang="en-US" sz="3717" spc="371">
                  <a:solidFill>
                    <a:srgbClr val="FFFFFF"/>
                  </a:solidFill>
                  <a:latin typeface="Poppins Light Bold"/>
                </a:rPr>
                <a:t>AL</a:t>
              </a:r>
              <a:r>
                <a:rPr lang="en-US" sz="3717" spc="371">
                  <a:solidFill>
                    <a:srgbClr val="FFFFFF"/>
                  </a:solidFill>
                  <a:latin typeface="Poppins Light"/>
                </a:rPr>
                <a:t>ALBERT EINSTEIN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133104" y="1028700"/>
            <a:ext cx="1888656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00E091">
                    <a:alpha val="49804"/>
                  </a:srgbClr>
                </a:solidFill>
                <a:latin typeface="Poppins Bold Italics"/>
              </a:rPr>
              <a:t>PERSPECTIVA DO FISICO PERSPECTIVA DO FISICO PERSPECTIVA DO FISICO 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5719" y="3913877"/>
            <a:ext cx="2892467" cy="199580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299281" y="8986838"/>
            <a:ext cx="1888656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02E494">
                    <a:alpha val="49804"/>
                  </a:srgbClr>
                </a:solidFill>
                <a:latin typeface="Poppins Bold Italics"/>
              </a:rPr>
              <a:t>PERSPECTIVA DO FISICO PERSPECTIVA DO FISICO PERSPECTIVA DO FISICO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18265" y="1156205"/>
            <a:ext cx="18777565" cy="3475843"/>
            <a:chOff x="0" y="0"/>
            <a:chExt cx="25036753" cy="4634457"/>
          </a:xfrm>
        </p:grpSpPr>
        <p:sp>
          <p:nvSpPr>
            <p:cNvPr id="3" name="AutoShape 3"/>
            <p:cNvSpPr/>
            <p:nvPr/>
          </p:nvSpPr>
          <p:spPr>
            <a:xfrm>
              <a:off x="1190210" y="0"/>
              <a:ext cx="23846543" cy="4634457"/>
            </a:xfrm>
            <a:prstGeom prst="rect">
              <a:avLst/>
            </a:prstGeom>
            <a:solidFill>
              <a:srgbClr val="02E494">
                <a:alpha val="9803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10375" y="0"/>
              <a:ext cx="23846543" cy="4634457"/>
            </a:xfrm>
            <a:prstGeom prst="rect">
              <a:avLst/>
            </a:prstGeom>
            <a:solidFill>
              <a:srgbClr val="02E494">
                <a:alpha val="40000"/>
              </a:srgb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05188" y="0"/>
              <a:ext cx="23846543" cy="4634457"/>
            </a:xfrm>
            <a:prstGeom prst="rect">
              <a:avLst/>
            </a:prstGeom>
            <a:solidFill>
              <a:srgbClr val="02E494">
                <a:alpha val="69803"/>
              </a:srgb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0" y="0"/>
              <a:ext cx="23846543" cy="4634457"/>
            </a:xfrm>
            <a:prstGeom prst="rect">
              <a:avLst/>
            </a:prstGeom>
            <a:solidFill>
              <a:srgbClr val="02E494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1028700" y="5654952"/>
            <a:ext cx="18777565" cy="3475843"/>
            <a:chOff x="0" y="0"/>
            <a:chExt cx="25036753" cy="4634457"/>
          </a:xfrm>
        </p:grpSpPr>
        <p:sp>
          <p:nvSpPr>
            <p:cNvPr id="8" name="AutoShape 8"/>
            <p:cNvSpPr/>
            <p:nvPr/>
          </p:nvSpPr>
          <p:spPr>
            <a:xfrm>
              <a:off x="1190210" y="0"/>
              <a:ext cx="23846543" cy="4634457"/>
            </a:xfrm>
            <a:prstGeom prst="rect">
              <a:avLst/>
            </a:prstGeom>
            <a:solidFill>
              <a:srgbClr val="02E494">
                <a:alpha val="9803"/>
              </a:srgbClr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810375" y="0"/>
              <a:ext cx="23846543" cy="4634457"/>
            </a:xfrm>
            <a:prstGeom prst="rect">
              <a:avLst/>
            </a:prstGeom>
            <a:solidFill>
              <a:srgbClr val="02E494">
                <a:alpha val="40000"/>
              </a:srgbClr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405188" y="0"/>
              <a:ext cx="23846543" cy="4634457"/>
            </a:xfrm>
            <a:prstGeom prst="rect">
              <a:avLst/>
            </a:prstGeom>
            <a:solidFill>
              <a:srgbClr val="02E494">
                <a:alpha val="69803"/>
              </a:srgbClr>
            </a:solidFill>
          </p:spPr>
        </p:sp>
        <p:sp>
          <p:nvSpPr>
            <p:cNvPr id="11" name="AutoShape 11"/>
            <p:cNvSpPr/>
            <p:nvPr/>
          </p:nvSpPr>
          <p:spPr>
            <a:xfrm>
              <a:off x="0" y="0"/>
              <a:ext cx="23846543" cy="4634457"/>
            </a:xfrm>
            <a:prstGeom prst="rect">
              <a:avLst/>
            </a:prstGeom>
            <a:solidFill>
              <a:srgbClr val="02E49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948273"/>
            <a:ext cx="14284926" cy="1967766"/>
            <a:chOff x="0" y="0"/>
            <a:chExt cx="19046567" cy="262368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19046567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179">
                  <a:solidFill>
                    <a:srgbClr val="182722"/>
                  </a:solidFill>
                  <a:latin typeface="Poppins Bold Italics"/>
                </a:rPr>
                <a:t>OUR PROPOSED INTERFACE ON DESKTOP &amp; MOBILE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56838"/>
              <a:ext cx="19046567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Presentations are communication tools that can be demonstrations, lectures, speeches, reports, and more.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74374" y="6370961"/>
            <a:ext cx="14284926" cy="1967766"/>
            <a:chOff x="0" y="0"/>
            <a:chExt cx="19046567" cy="262368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0"/>
              <a:ext cx="19046567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 spc="179">
                  <a:solidFill>
                    <a:srgbClr val="182722"/>
                  </a:solidFill>
                  <a:latin typeface="Poppins Bold Italics"/>
                </a:rPr>
                <a:t>COMPETITORS' INTERFACE ON DESKTOP &amp; MOBILE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56838"/>
              <a:ext cx="19046567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Presentations are communication tools that can be demonstrations, lectures, speeches, reports, and more.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E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70286"/>
            <a:ext cx="4859613" cy="7488014"/>
            <a:chOff x="0" y="0"/>
            <a:chExt cx="6479485" cy="9984019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479485" cy="9984019"/>
            </a:xfrm>
            <a:prstGeom prst="rect">
              <a:avLst/>
            </a:prstGeom>
            <a:solidFill>
              <a:srgbClr val="1C2529">
                <a:alpha val="9803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6479485" cy="9679778"/>
            </a:xfrm>
            <a:prstGeom prst="rect">
              <a:avLst/>
            </a:prstGeom>
            <a:solidFill>
              <a:srgbClr val="1C2529">
                <a:alpha val="40000"/>
              </a:srgb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479485" cy="9400891"/>
            </a:xfrm>
            <a:prstGeom prst="rect">
              <a:avLst/>
            </a:prstGeom>
            <a:solidFill>
              <a:srgbClr val="1C2529">
                <a:alpha val="69803"/>
              </a:srgb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0" y="0"/>
              <a:ext cx="6479485" cy="9147357"/>
            </a:xfrm>
            <a:prstGeom prst="rect">
              <a:avLst/>
            </a:prstGeom>
            <a:solidFill>
              <a:srgbClr val="1C2529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45894"/>
          <a:stretch>
            <a:fillRect/>
          </a:stretch>
        </p:blipFill>
        <p:spPr>
          <a:xfrm>
            <a:off x="1028700" y="1028700"/>
            <a:ext cx="4861167" cy="394034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2398133" y="1770286"/>
            <a:ext cx="4859613" cy="7488014"/>
            <a:chOff x="0" y="0"/>
            <a:chExt cx="6479485" cy="998401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6479485" cy="9984019"/>
            </a:xfrm>
            <a:prstGeom prst="rect">
              <a:avLst/>
            </a:prstGeom>
            <a:solidFill>
              <a:srgbClr val="1C2529">
                <a:alpha val="9803"/>
              </a:srgbClr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0" y="0"/>
              <a:ext cx="6479485" cy="9679778"/>
            </a:xfrm>
            <a:prstGeom prst="rect">
              <a:avLst/>
            </a:prstGeom>
            <a:solidFill>
              <a:srgbClr val="1C2529">
                <a:alpha val="40000"/>
              </a:srgbClr>
            </a:solidFill>
          </p:spPr>
        </p:sp>
        <p:sp>
          <p:nvSpPr>
            <p:cNvPr id="11" name="AutoShape 11"/>
            <p:cNvSpPr/>
            <p:nvPr/>
          </p:nvSpPr>
          <p:spPr>
            <a:xfrm>
              <a:off x="0" y="0"/>
              <a:ext cx="6479485" cy="9400891"/>
            </a:xfrm>
            <a:prstGeom prst="rect">
              <a:avLst/>
            </a:prstGeom>
            <a:solidFill>
              <a:srgbClr val="1C2529">
                <a:alpha val="69803"/>
              </a:srgb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0" y="0"/>
              <a:ext cx="6479485" cy="9147357"/>
            </a:xfrm>
            <a:prstGeom prst="rect">
              <a:avLst/>
            </a:prstGeom>
            <a:solidFill>
              <a:srgbClr val="1C2529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 l="8902" r="8902"/>
          <a:stretch>
            <a:fillRect/>
          </a:stretch>
        </p:blipFill>
        <p:spPr>
          <a:xfrm>
            <a:off x="12398133" y="1028700"/>
            <a:ext cx="4861167" cy="394034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6713416" y="1770286"/>
            <a:ext cx="4859613" cy="7488014"/>
            <a:chOff x="0" y="0"/>
            <a:chExt cx="6479485" cy="9984019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6479485" cy="9984019"/>
            </a:xfrm>
            <a:prstGeom prst="rect">
              <a:avLst/>
            </a:prstGeom>
            <a:solidFill>
              <a:srgbClr val="1C2529">
                <a:alpha val="9803"/>
              </a:srgbClr>
            </a:solidFill>
          </p:spPr>
        </p:sp>
        <p:sp>
          <p:nvSpPr>
            <p:cNvPr id="16" name="AutoShape 16"/>
            <p:cNvSpPr/>
            <p:nvPr/>
          </p:nvSpPr>
          <p:spPr>
            <a:xfrm>
              <a:off x="0" y="0"/>
              <a:ext cx="6479485" cy="9679778"/>
            </a:xfrm>
            <a:prstGeom prst="rect">
              <a:avLst/>
            </a:prstGeom>
            <a:solidFill>
              <a:srgbClr val="1C2529">
                <a:alpha val="40000"/>
              </a:srgb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0" y="0"/>
              <a:ext cx="6479485" cy="9400891"/>
            </a:xfrm>
            <a:prstGeom prst="rect">
              <a:avLst/>
            </a:prstGeom>
            <a:solidFill>
              <a:srgbClr val="1C2529">
                <a:alpha val="69803"/>
              </a:srgbClr>
            </a:solidFill>
          </p:spPr>
        </p:sp>
        <p:sp>
          <p:nvSpPr>
            <p:cNvPr id="18" name="AutoShape 18"/>
            <p:cNvSpPr/>
            <p:nvPr/>
          </p:nvSpPr>
          <p:spPr>
            <a:xfrm>
              <a:off x="0" y="0"/>
              <a:ext cx="6479485" cy="9147357"/>
            </a:xfrm>
            <a:prstGeom prst="rect">
              <a:avLst/>
            </a:prstGeom>
            <a:solidFill>
              <a:srgbClr val="1C2529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rcRect l="8877" r="8877"/>
          <a:stretch>
            <a:fillRect/>
          </a:stretch>
        </p:blipFill>
        <p:spPr>
          <a:xfrm>
            <a:off x="6713416" y="1028700"/>
            <a:ext cx="4861167" cy="3940349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1596607" y="5514293"/>
            <a:ext cx="3807645" cy="2300576"/>
            <a:chOff x="0" y="0"/>
            <a:chExt cx="5076860" cy="3067435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66675"/>
              <a:ext cx="5076860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30">
                  <a:solidFill>
                    <a:srgbClr val="FFFFFF"/>
                  </a:solidFill>
                  <a:latin typeface="Poppins Light Bold"/>
                </a:rPr>
                <a:t>COLLECT USER DATA.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818390"/>
              <a:ext cx="5076860" cy="1249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FFFFFF"/>
                  </a:solidFill>
                  <a:latin typeface="Poppins Light"/>
                </a:rPr>
                <a:t>Presentations are tools that can be lectures.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240177" y="5514293"/>
            <a:ext cx="3807645" cy="2300576"/>
            <a:chOff x="0" y="0"/>
            <a:chExt cx="5076860" cy="3067435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66675"/>
              <a:ext cx="5076860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30">
                  <a:solidFill>
                    <a:srgbClr val="FFFFFF"/>
                  </a:solidFill>
                  <a:latin typeface="Poppins Light Bold"/>
                </a:rPr>
                <a:t>EXPERIMENT WITH ADS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1818390"/>
              <a:ext cx="5076860" cy="1249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FFFFFF"/>
                  </a:solidFill>
                  <a:latin typeface="Poppins Light"/>
                </a:rPr>
                <a:t>Presentations are tools that can be lectures.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924894" y="5514293"/>
            <a:ext cx="3807645" cy="2300576"/>
            <a:chOff x="0" y="0"/>
            <a:chExt cx="5076860" cy="3067435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66675"/>
              <a:ext cx="5076860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30">
                  <a:solidFill>
                    <a:srgbClr val="FFFFFF"/>
                  </a:solidFill>
                  <a:latin typeface="Poppins Light Bold"/>
                </a:rPr>
                <a:t>UNLIMITED ACCESS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818390"/>
              <a:ext cx="5076860" cy="1249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FFFFFF"/>
                  </a:solidFill>
                  <a:latin typeface="Poppins Light"/>
                </a:rPr>
                <a:t>Presentations are tools that can be lectures.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35799" y="-278926"/>
            <a:ext cx="18759599" cy="1726461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3" name="TextBox 3"/>
          <p:cNvSpPr txBox="1"/>
          <p:nvPr/>
        </p:nvSpPr>
        <p:spPr>
          <a:xfrm>
            <a:off x="0" y="485775"/>
            <a:ext cx="1858232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02E494">
                    <a:alpha val="49804"/>
                  </a:srgbClr>
                </a:solidFill>
                <a:latin typeface="Poppins Bold Italics"/>
              </a:rPr>
              <a:t>QUEM SOU EU QUEM SOU EU QUEM SOU EU QUEM SOU EU QUEM SOU EU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7376" b="7376"/>
          <a:stretch>
            <a:fillRect/>
          </a:stretch>
        </p:blipFill>
        <p:spPr>
          <a:xfrm>
            <a:off x="1028700" y="2436316"/>
            <a:ext cx="6366390" cy="678395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389935" y="2961593"/>
            <a:ext cx="8466332" cy="5726256"/>
            <a:chOff x="0" y="-9525"/>
            <a:chExt cx="11288443" cy="7635008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1288432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-60">
                  <a:solidFill>
                    <a:srgbClr val="1C2529"/>
                  </a:solidFill>
                  <a:latin typeface="Poppins Bold Bold Italics"/>
                </a:rPr>
                <a:t>Marcelo Bonora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" y="3209558"/>
              <a:ext cx="11288436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30">
                  <a:solidFill>
                    <a:srgbClr val="182722"/>
                  </a:solidFill>
                  <a:latin typeface="Poppins Light"/>
                </a:rPr>
                <a:t>19 ANOS DE IDADE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" y="4256713"/>
              <a:ext cx="1128843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Estudante da Faculdade Bandtec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873478"/>
              <a:ext cx="11288436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30">
                  <a:solidFill>
                    <a:srgbClr val="182722"/>
                  </a:solidFill>
                  <a:latin typeface="Poppins Light"/>
                </a:rPr>
                <a:t>TURMA DE CCO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" y="6920633"/>
              <a:ext cx="1128843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Futuro Cientista da Computação</a:t>
              </a:r>
            </a:p>
          </p:txBody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 l="83132" t="34123" r="6071" b="36678"/>
            <a:stretch>
              <a:fillRect/>
            </a:stretch>
          </p:blipFill>
          <p:spPr>
            <a:xfrm>
              <a:off x="13547" y="2035044"/>
              <a:ext cx="1421283" cy="274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E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8329" y="1028700"/>
            <a:ext cx="9683286" cy="4280899"/>
            <a:chOff x="0" y="0"/>
            <a:chExt cx="12911048" cy="570786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911048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 spc="-60">
                  <a:solidFill>
                    <a:srgbClr val="182722"/>
                  </a:solidFill>
                  <a:latin typeface="Poppins Bold Bold Italics"/>
                </a:rPr>
                <a:t>Key App Features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86697"/>
              <a:ext cx="12911048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 spc="-60">
                  <a:solidFill>
                    <a:srgbClr val="182722">
                      <a:alpha val="69804"/>
                    </a:srgbClr>
                  </a:solidFill>
                  <a:latin typeface="Poppins Bold Bold Italics"/>
                </a:rPr>
                <a:t>Key App Features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982919"/>
              <a:ext cx="12911048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 spc="-60">
                  <a:solidFill>
                    <a:srgbClr val="182722">
                      <a:alpha val="40000"/>
                    </a:srgbClr>
                  </a:solidFill>
                  <a:latin typeface="Poppins Bold Bold Italics"/>
                </a:rPr>
                <a:t>Key App Features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479141"/>
              <a:ext cx="12911048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 spc="-60">
                  <a:solidFill>
                    <a:srgbClr val="182722">
                      <a:alpha val="9804"/>
                    </a:srgbClr>
                  </a:solidFill>
                  <a:latin typeface="Poppins Bold Bold Italics"/>
                </a:rPr>
                <a:t>Key App Features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923988" y="7140732"/>
            <a:ext cx="8688801" cy="2117568"/>
            <a:chOff x="0" y="0"/>
            <a:chExt cx="11585068" cy="282342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823424" cy="282342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4023577" y="1011662"/>
              <a:ext cx="7561491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Private Listening Mode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923988" y="1028700"/>
            <a:ext cx="8688801" cy="2117568"/>
            <a:chOff x="0" y="0"/>
            <a:chExt cx="11585068" cy="282342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823424" cy="2823424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4023577" y="1011662"/>
              <a:ext cx="7561491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Online and Offline Access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8172450"/>
            <a:ext cx="559505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182722"/>
                </a:solidFill>
                <a:latin typeface="Poppins Bold Italics"/>
              </a:rPr>
              <a:t>BENEFITS OF</a:t>
            </a:r>
          </a:p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182722"/>
                </a:solidFill>
                <a:latin typeface="Poppins Bold Italics"/>
              </a:rPr>
              <a:t>OUR SERVICE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923988" y="4084716"/>
            <a:ext cx="8688801" cy="2117568"/>
            <a:chOff x="0" y="0"/>
            <a:chExt cx="11585068" cy="282342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823424" cy="2823424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4023577" y="1011662"/>
              <a:ext cx="7561491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High-Quality Sound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1662" y="-639339"/>
            <a:ext cx="18943607" cy="6210300"/>
            <a:chOff x="0" y="0"/>
            <a:chExt cx="25258143" cy="828040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5258143" cy="207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sz="10200" spc="-102">
                  <a:solidFill>
                    <a:srgbClr val="FFFFFF">
                      <a:alpha val="82745"/>
                    </a:srgbClr>
                  </a:solidFill>
                  <a:latin typeface="Poppins Bold Bold Italics"/>
                </a:rPr>
                <a:t>AUDIOS CO. STREAMING APP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70100"/>
              <a:ext cx="25258143" cy="207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sz="10200" spc="-102">
                  <a:solidFill>
                    <a:srgbClr val="FFFFFF">
                      <a:alpha val="58038"/>
                    </a:srgbClr>
                  </a:solidFill>
                  <a:latin typeface="Poppins Bold Bold Italics"/>
                </a:rPr>
                <a:t>AUDIOS CO. STREAMING APP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40200"/>
              <a:ext cx="25258143" cy="207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sz="10200" spc="-102">
                  <a:solidFill>
                    <a:srgbClr val="FFFFFF">
                      <a:alpha val="32941"/>
                    </a:srgbClr>
                  </a:solidFill>
                  <a:latin typeface="Poppins Bold Bold Italics"/>
                </a:rPr>
                <a:t>AUDIOS CO. STREAMING APP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210300"/>
              <a:ext cx="25258143" cy="207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240"/>
                </a:lnSpc>
              </a:pPr>
              <a:r>
                <a:rPr lang="en-US" sz="10200" spc="-102">
                  <a:solidFill>
                    <a:srgbClr val="FFFFFF">
                      <a:alpha val="8235"/>
                    </a:srgbClr>
                  </a:solidFill>
                  <a:latin typeface="Poppins Bold Bold Italics"/>
                </a:rPr>
                <a:t>AUDIOS CO. STREAMING APP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7981216" y="1675211"/>
            <a:ext cx="9278084" cy="7583089"/>
          </a:xfrm>
          <a:prstGeom prst="rect">
            <a:avLst/>
          </a:prstGeom>
          <a:solidFill>
            <a:srgbClr val="02E494"/>
          </a:solidFill>
        </p:spPr>
      </p:sp>
      <p:sp>
        <p:nvSpPr>
          <p:cNvPr id="8" name="TextBox 8"/>
          <p:cNvSpPr txBox="1"/>
          <p:nvPr/>
        </p:nvSpPr>
        <p:spPr>
          <a:xfrm>
            <a:off x="1028700" y="8321874"/>
            <a:ext cx="588028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-60">
                <a:solidFill>
                  <a:srgbClr val="FFFFFF"/>
                </a:solidFill>
                <a:latin typeface="Poppins Bold Bold Italics"/>
              </a:rPr>
              <a:t>Contact Us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58230" y="2706318"/>
            <a:ext cx="8124057" cy="5520876"/>
            <a:chOff x="0" y="0"/>
            <a:chExt cx="10832075" cy="736116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10832075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330">
                  <a:solidFill>
                    <a:srgbClr val="182722"/>
                  </a:solidFill>
                  <a:latin typeface="Poppins Light Bold"/>
                </a:rPr>
                <a:t>MAILING ADDRESS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02979"/>
              <a:ext cx="10832075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123 Anywhere St., Any City, State,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Country 12345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179025"/>
              <a:ext cx="10832075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330">
                  <a:solidFill>
                    <a:srgbClr val="182722"/>
                  </a:solidFill>
                  <a:latin typeface="Poppins Light Bold"/>
                </a:rPr>
                <a:t>EMAIL ADDRESS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248679"/>
              <a:ext cx="10832075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hello@reallygreatsite.com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586663"/>
              <a:ext cx="10832075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330">
                  <a:solidFill>
                    <a:srgbClr val="182722"/>
                  </a:solidFill>
                  <a:latin typeface="Poppins Light Bold"/>
                </a:rPr>
                <a:t>PHONE NUMBER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656318"/>
              <a:ext cx="10832075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182722"/>
                  </a:solidFill>
                  <a:latin typeface="Poppins Light"/>
                </a:rPr>
                <a:t>(123) 456 7890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276</Words>
  <Application>Microsoft Office PowerPoint</Application>
  <PresentationFormat>Personalizar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Poppins Light Bold</vt:lpstr>
      <vt:lpstr>Calibri</vt:lpstr>
      <vt:lpstr>Arial</vt:lpstr>
      <vt:lpstr>Poppins Bold Bold Italics</vt:lpstr>
      <vt:lpstr>Poppins Medium Bold</vt:lpstr>
      <vt:lpstr>Poppins Bold Italics</vt:lpstr>
      <vt:lpstr>Poppins Medium</vt:lpstr>
      <vt:lpstr>Poppins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Marcelo Bonora</dc:title>
  <cp:lastModifiedBy>Aluno</cp:lastModifiedBy>
  <cp:revision>2</cp:revision>
  <dcterms:created xsi:type="dcterms:W3CDTF">2006-08-16T00:00:00Z</dcterms:created>
  <dcterms:modified xsi:type="dcterms:W3CDTF">2020-06-23T00:20:35Z</dcterms:modified>
  <dc:identifier>DAD_7G8QM1o</dc:identifier>
</cp:coreProperties>
</file>