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"/>
  </p:notesMasterIdLst>
  <p:sldIdLst>
    <p:sldId id="268" r:id="rId2"/>
    <p:sldId id="269" r:id="rId3"/>
    <p:sldId id="27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232"/>
    <a:srgbClr val="343436"/>
    <a:srgbClr val="CFD5EA"/>
    <a:srgbClr val="8FEAFF"/>
    <a:srgbClr val="B1ECEC"/>
    <a:srgbClr val="B0352E"/>
    <a:srgbClr val="AB2339"/>
    <a:srgbClr val="505050"/>
    <a:srgbClr val="D55642"/>
    <a:srgbClr val="C044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E3D251-66ED-4BC7-9CC9-BEE87056DC9F}" v="2" dt="2019-06-07T23:46:09.1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94608"/>
  </p:normalViewPr>
  <p:slideViewPr>
    <p:cSldViewPr snapToGrid="0" snapToObjects="1">
      <p:cViewPr varScale="1">
        <p:scale>
          <a:sx n="68" d="100"/>
          <a:sy n="68" d="100"/>
        </p:scale>
        <p:origin x="732" y="60"/>
      </p:cViewPr>
      <p:guideLst>
        <p:guide orient="horz" pos="221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Alexandre Diogo" userId="0bed837d-c43f-4697-8cbe-e7a1d2a2da53" providerId="ADAL" clId="{70A3C43B-D8BA-4589-B3AC-99FC70A767A1}"/>
  </pc:docChgLst>
  <pc:docChgLst>
    <pc:chgData name="Ricardo Alexandre Diogo" userId="0bed837d-c43f-4697-8cbe-e7a1d2a2da53" providerId="ADAL" clId="{66E3D251-66ED-4BC7-9CC9-BEE87056DC9F}"/>
    <pc:docChg chg="custSel modSld">
      <pc:chgData name="Ricardo Alexandre Diogo" userId="0bed837d-c43f-4697-8cbe-e7a1d2a2da53" providerId="ADAL" clId="{66E3D251-66ED-4BC7-9CC9-BEE87056DC9F}" dt="2019-06-07T23:47:05.861" v="38" actId="20577"/>
      <pc:docMkLst>
        <pc:docMk/>
      </pc:docMkLst>
      <pc:sldChg chg="delSp modSp">
        <pc:chgData name="Ricardo Alexandre Diogo" userId="0bed837d-c43f-4697-8cbe-e7a1d2a2da53" providerId="ADAL" clId="{66E3D251-66ED-4BC7-9CC9-BEE87056DC9F}" dt="2019-06-07T23:47:05.861" v="38" actId="20577"/>
        <pc:sldMkLst>
          <pc:docMk/>
          <pc:sldMk cId="1863325339" sldId="259"/>
        </pc:sldMkLst>
        <pc:spChg chg="mod">
          <ac:chgData name="Ricardo Alexandre Diogo" userId="0bed837d-c43f-4697-8cbe-e7a1d2a2da53" providerId="ADAL" clId="{66E3D251-66ED-4BC7-9CC9-BEE87056DC9F}" dt="2019-06-07T23:47:05.861" v="38" actId="20577"/>
          <ac:spMkLst>
            <pc:docMk/>
            <pc:sldMk cId="1863325339" sldId="259"/>
            <ac:spMk id="8" creationId="{32DA425B-248E-C44C-88F7-2EE504B1B0AB}"/>
          </ac:spMkLst>
        </pc:spChg>
        <pc:spChg chg="mod">
          <ac:chgData name="Ricardo Alexandre Diogo" userId="0bed837d-c43f-4697-8cbe-e7a1d2a2da53" providerId="ADAL" clId="{66E3D251-66ED-4BC7-9CC9-BEE87056DC9F}" dt="2019-06-07T23:46:45.929" v="10" actId="20577"/>
          <ac:spMkLst>
            <pc:docMk/>
            <pc:sldMk cId="1863325339" sldId="259"/>
            <ac:spMk id="9" creationId="{E25BC5B7-A5D7-ED41-B39F-E012DE063876}"/>
          </ac:spMkLst>
        </pc:spChg>
        <pc:picChg chg="del">
          <ac:chgData name="Ricardo Alexandre Diogo" userId="0bed837d-c43f-4697-8cbe-e7a1d2a2da53" providerId="ADAL" clId="{66E3D251-66ED-4BC7-9CC9-BEE87056DC9F}" dt="2019-06-07T23:46:02.633" v="0" actId="478"/>
          <ac:picMkLst>
            <pc:docMk/>
            <pc:sldMk cId="1863325339" sldId="259"/>
            <ac:picMk id="5" creationId="{1BE625E7-04CE-48FC-BBF2-C4D31297B44A}"/>
          </ac:picMkLst>
        </pc:picChg>
        <pc:picChg chg="del">
          <ac:chgData name="Ricardo Alexandre Diogo" userId="0bed837d-c43f-4697-8cbe-e7a1d2a2da53" providerId="ADAL" clId="{66E3D251-66ED-4BC7-9CC9-BEE87056DC9F}" dt="2019-06-07T23:46:09.158" v="2" actId="478"/>
          <ac:picMkLst>
            <pc:docMk/>
            <pc:sldMk cId="1863325339" sldId="259"/>
            <ac:picMk id="11" creationId="{F7872C10-66E7-4641-9F12-159AA7BBD54A}"/>
          </ac:picMkLst>
        </pc:picChg>
        <pc:picChg chg="del">
          <ac:chgData name="Ricardo Alexandre Diogo" userId="0bed837d-c43f-4697-8cbe-e7a1d2a2da53" providerId="ADAL" clId="{66E3D251-66ED-4BC7-9CC9-BEE87056DC9F}" dt="2019-06-07T23:46:05.249" v="1" actId="478"/>
          <ac:picMkLst>
            <pc:docMk/>
            <pc:sldMk cId="1863325339" sldId="259"/>
            <ac:picMk id="14" creationId="{47F2C406-BD42-481D-B2FC-EC702492EBE8}"/>
          </ac:picMkLst>
        </pc:picChg>
      </pc:sldChg>
    </pc:docChg>
  </pc:docChgLst>
  <pc:docChgLst>
    <pc:chgData name="Ricardo Alexandre Diogo" userId="0bed837d-c43f-4697-8cbe-e7a1d2a2da53" providerId="ADAL" clId="{13C00E6E-EFC0-4D54-A5D8-B2D78E0EBC63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151078-E545-C941-B236-36882BA35EC7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5AD78-B96B-FA4F-A3A0-D5B5741A46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93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5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305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28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1110" spc="330" baseline="0">
                <a:solidFill>
                  <a:srgbClr val="AB233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632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56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157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931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663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0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778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108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A37D3647-D30B-4481-8C20-D246BE8CDFC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A4A8BFA-027B-42BF-A7C5-DDBE319E67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l="1292"/>
          <a:stretch/>
        </p:blipFill>
        <p:spPr>
          <a:xfrm>
            <a:off x="1360966" y="0"/>
            <a:ext cx="10831033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6158" y="7132"/>
            <a:ext cx="10515600" cy="673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br>
              <a:rPr lang="pt-BR" dirty="0"/>
            </a:br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15">
            <a:extLst>
              <a:ext uri="{FF2B5EF4-FFF2-40B4-BE49-F238E27FC236}">
                <a16:creationId xmlns:a16="http://schemas.microsoft.com/office/drawing/2014/main" id="{127663CE-4549-4E40-900F-BD90D048CB86}"/>
              </a:ext>
            </a:extLst>
          </p:cNvPr>
          <p:cNvCxnSpPr/>
          <p:nvPr userDrawn="1"/>
        </p:nvCxnSpPr>
        <p:spPr>
          <a:xfrm>
            <a:off x="164584" y="7131"/>
            <a:ext cx="0" cy="746992"/>
          </a:xfrm>
          <a:prstGeom prst="line">
            <a:avLst/>
          </a:prstGeom>
          <a:ln>
            <a:solidFill>
              <a:srgbClr val="AB23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2">
            <a:extLst>
              <a:ext uri="{FF2B5EF4-FFF2-40B4-BE49-F238E27FC236}">
                <a16:creationId xmlns:a16="http://schemas.microsoft.com/office/drawing/2014/main" id="{60704560-6AA1-46AB-AE6B-29B78A1F26C2}"/>
              </a:ext>
            </a:extLst>
          </p:cNvPr>
          <p:cNvSpPr/>
          <p:nvPr userDrawn="1"/>
        </p:nvSpPr>
        <p:spPr>
          <a:xfrm>
            <a:off x="246021" y="7130"/>
            <a:ext cx="178701" cy="378111"/>
          </a:xfrm>
          <a:prstGeom prst="rect">
            <a:avLst/>
          </a:prstGeom>
          <a:solidFill>
            <a:srgbClr val="50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Rectangle 24">
            <a:extLst>
              <a:ext uri="{FF2B5EF4-FFF2-40B4-BE49-F238E27FC236}">
                <a16:creationId xmlns:a16="http://schemas.microsoft.com/office/drawing/2014/main" id="{B360D193-E192-4F65-A51A-AF9F6379D720}"/>
              </a:ext>
            </a:extLst>
          </p:cNvPr>
          <p:cNvSpPr/>
          <p:nvPr userDrawn="1"/>
        </p:nvSpPr>
        <p:spPr>
          <a:xfrm>
            <a:off x="246022" y="376013"/>
            <a:ext cx="178701" cy="378111"/>
          </a:xfrm>
          <a:prstGeom prst="rect">
            <a:avLst/>
          </a:prstGeom>
          <a:solidFill>
            <a:srgbClr val="3434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12" name="Straight Connector 20">
            <a:extLst>
              <a:ext uri="{FF2B5EF4-FFF2-40B4-BE49-F238E27FC236}">
                <a16:creationId xmlns:a16="http://schemas.microsoft.com/office/drawing/2014/main" id="{CDE2AC8E-7FF1-43A3-8F68-F85256D64E63}"/>
              </a:ext>
            </a:extLst>
          </p:cNvPr>
          <p:cNvCxnSpPr/>
          <p:nvPr userDrawn="1"/>
        </p:nvCxnSpPr>
        <p:spPr>
          <a:xfrm>
            <a:off x="164584" y="7131"/>
            <a:ext cx="0" cy="746992"/>
          </a:xfrm>
          <a:prstGeom prst="line">
            <a:avLst/>
          </a:prstGeom>
          <a:ln>
            <a:solidFill>
              <a:srgbClr val="AB23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215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200000"/>
        </a:lnSpc>
        <a:spcBef>
          <a:spcPct val="0"/>
        </a:spcBef>
        <a:buNone/>
        <a:defRPr sz="1110" kern="1200" spc="330" baseline="0">
          <a:solidFill>
            <a:srgbClr val="AB233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spc="330" baseline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330" baseline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330" baseline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330" baseline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330" baseline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microsoft.com/office/2007/relationships/hdphoto" Target="../media/hdphoto5.wdp"/><Relationship Id="rId18" Type="http://schemas.openxmlformats.org/officeDocument/2006/relationships/image" Target="../media/image11.png"/><Relationship Id="rId26" Type="http://schemas.openxmlformats.org/officeDocument/2006/relationships/image" Target="../media/image16.png"/><Relationship Id="rId3" Type="http://schemas.microsoft.com/office/2007/relationships/hdphoto" Target="../media/hdphoto1.wdp"/><Relationship Id="rId21" Type="http://schemas.openxmlformats.org/officeDocument/2006/relationships/image" Target="../media/image13.pn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17" Type="http://schemas.microsoft.com/office/2007/relationships/hdphoto" Target="../media/hdphoto7.wdp"/><Relationship Id="rId25" Type="http://schemas.microsoft.com/office/2007/relationships/hdphoto" Target="../media/hdphoto10.wdp"/><Relationship Id="rId2" Type="http://schemas.openxmlformats.org/officeDocument/2006/relationships/image" Target="../media/image2.png"/><Relationship Id="rId16" Type="http://schemas.openxmlformats.org/officeDocument/2006/relationships/image" Target="../media/image10.png"/><Relationship Id="rId20" Type="http://schemas.microsoft.com/office/2007/relationships/hdphoto" Target="../media/hdphoto8.wdp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24" Type="http://schemas.openxmlformats.org/officeDocument/2006/relationships/image" Target="../media/image15.png"/><Relationship Id="rId5" Type="http://schemas.openxmlformats.org/officeDocument/2006/relationships/image" Target="../media/image4.png"/><Relationship Id="rId15" Type="http://schemas.microsoft.com/office/2007/relationships/hdphoto" Target="../media/hdphoto6.wdp"/><Relationship Id="rId23" Type="http://schemas.openxmlformats.org/officeDocument/2006/relationships/image" Target="../media/image14.png"/><Relationship Id="rId10" Type="http://schemas.microsoft.com/office/2007/relationships/hdphoto" Target="../media/hdphoto4.wdp"/><Relationship Id="rId19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image" Target="../media/image9.png"/><Relationship Id="rId22" Type="http://schemas.microsoft.com/office/2007/relationships/hdphoto" Target="../media/hdphoto9.wdp"/><Relationship Id="rId27" Type="http://schemas.microsoft.com/office/2007/relationships/hdphoto" Target="../media/hdphoto11.wdp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microsoft.com/office/2007/relationships/hdphoto" Target="../media/hdphoto5.wdp"/><Relationship Id="rId18" Type="http://schemas.openxmlformats.org/officeDocument/2006/relationships/image" Target="../media/image12.png"/><Relationship Id="rId3" Type="http://schemas.microsoft.com/office/2007/relationships/hdphoto" Target="../media/hdphoto1.wdp"/><Relationship Id="rId21" Type="http://schemas.microsoft.com/office/2007/relationships/hdphoto" Target="../media/hdphoto9.wdp"/><Relationship Id="rId7" Type="http://schemas.openxmlformats.org/officeDocument/2006/relationships/image" Target="../media/image17.png"/><Relationship Id="rId12" Type="http://schemas.openxmlformats.org/officeDocument/2006/relationships/image" Target="../media/image19.png"/><Relationship Id="rId17" Type="http://schemas.microsoft.com/office/2007/relationships/hdphoto" Target="../media/hdphoto7.wdp"/><Relationship Id="rId25" Type="http://schemas.microsoft.com/office/2007/relationships/hdphoto" Target="../media/hdphoto11.wdp"/><Relationship Id="rId2" Type="http://schemas.openxmlformats.org/officeDocument/2006/relationships/image" Target="../media/image2.png"/><Relationship Id="rId16" Type="http://schemas.openxmlformats.org/officeDocument/2006/relationships/image" Target="../media/image10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24" Type="http://schemas.openxmlformats.org/officeDocument/2006/relationships/image" Target="../media/image20.png"/><Relationship Id="rId5" Type="http://schemas.openxmlformats.org/officeDocument/2006/relationships/image" Target="../media/image4.png"/><Relationship Id="rId15" Type="http://schemas.microsoft.com/office/2007/relationships/hdphoto" Target="../media/hdphoto6.wdp"/><Relationship Id="rId23" Type="http://schemas.microsoft.com/office/2007/relationships/hdphoto" Target="../media/hdphoto10.wdp"/><Relationship Id="rId10" Type="http://schemas.openxmlformats.org/officeDocument/2006/relationships/image" Target="../media/image18.png"/><Relationship Id="rId19" Type="http://schemas.microsoft.com/office/2007/relationships/hdphoto" Target="../media/hdphoto8.wdp"/><Relationship Id="rId4" Type="http://schemas.openxmlformats.org/officeDocument/2006/relationships/image" Target="../media/image3.png"/><Relationship Id="rId9" Type="http://schemas.openxmlformats.org/officeDocument/2006/relationships/image" Target="../media/image14.png"/><Relationship Id="rId14" Type="http://schemas.openxmlformats.org/officeDocument/2006/relationships/image" Target="../media/image9.png"/><Relationship Id="rId2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>
            <a:extLst>
              <a:ext uri="{FF2B5EF4-FFF2-40B4-BE49-F238E27FC236}">
                <a16:creationId xmlns:a16="http://schemas.microsoft.com/office/drawing/2014/main" id="{AAE13EB6-DE8C-495A-A763-413C99172E2E}"/>
              </a:ext>
            </a:extLst>
          </p:cNvPr>
          <p:cNvSpPr/>
          <p:nvPr/>
        </p:nvSpPr>
        <p:spPr>
          <a:xfrm>
            <a:off x="0" y="923710"/>
            <a:ext cx="12192000" cy="5391366"/>
          </a:xfrm>
          <a:prstGeom prst="rect">
            <a:avLst/>
          </a:prstGeom>
          <a:solidFill>
            <a:srgbClr val="3232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D337D5-AD23-49E0-B238-0C6953874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MAPA MENTAL: PROJETO FINAL II</a:t>
            </a:r>
          </a:p>
        </p:txBody>
      </p:sp>
      <p:pic>
        <p:nvPicPr>
          <p:cNvPr id="5" name="Imagem 4" descr="Uma imagem contendo desenho&#10;&#10;Descrição gerada automaticamente">
            <a:extLst>
              <a:ext uri="{FF2B5EF4-FFF2-40B4-BE49-F238E27FC236}">
                <a16:creationId xmlns:a16="http://schemas.microsoft.com/office/drawing/2014/main" id="{DED62E68-4CD9-4D9A-9101-661AC4CA5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13" b="94516" l="2581" r="97097">
                        <a14:foregroundMark x1="19032" y1="7097" x2="17097" y2="1935"/>
                        <a14:foregroundMark x1="2581" y1="28710" x2="11290" y2="29032"/>
                        <a14:foregroundMark x1="56452" y1="93871" x2="76774" y2="94516"/>
                        <a14:foregroundMark x1="76774" y1="94516" x2="94194" y2="91613"/>
                        <a14:foregroundMark x1="94194" y1="91613" x2="95484" y2="59032"/>
                        <a14:foregroundMark x1="95484" y1="59032" x2="90968" y2="54839"/>
                        <a14:foregroundMark x1="88387" y1="92581" x2="97097" y2="78710"/>
                        <a14:foregroundMark x1="97097" y1="78710" x2="97419" y2="61613"/>
                        <a14:foregroundMark x1="97419" y1="61613" x2="93548" y2="57419"/>
                        <a14:foregroundMark x1="56129" y1="96774" x2="73226" y2="93548"/>
                        <a14:foregroundMark x1="73226" y1="93548" x2="94516" y2="94516"/>
                        <a14:backgroundMark x1="18065" y1="1935" x2="18065" y2="1935"/>
                        <a14:backgroundMark x1="19355" y1="3548" x2="17097" y2="1613"/>
                        <a14:backgroundMark x1="19677" y1="3548" x2="17419" y2="258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33731" y="1057896"/>
            <a:ext cx="1265964" cy="1265964"/>
          </a:xfrm>
          <a:prstGeom prst="rect">
            <a:avLst/>
          </a:prstGeom>
        </p:spPr>
      </p:pic>
      <p:pic>
        <p:nvPicPr>
          <p:cNvPr id="7" name="Imagem 6" descr="Uma imagem contendo relógio&#10;&#10;Descrição gerada automaticamente">
            <a:extLst>
              <a:ext uri="{FF2B5EF4-FFF2-40B4-BE49-F238E27FC236}">
                <a16:creationId xmlns:a16="http://schemas.microsoft.com/office/drawing/2014/main" id="{2259D51F-04DA-41EA-B03D-A6B473313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7440" y="4910674"/>
            <a:ext cx="1265964" cy="1265964"/>
          </a:xfrm>
          <a:prstGeom prst="rect">
            <a:avLst/>
          </a:prstGeom>
        </p:spPr>
      </p:pic>
      <p:sp>
        <p:nvSpPr>
          <p:cNvPr id="12" name="Seta: para Cima 11">
            <a:extLst>
              <a:ext uri="{FF2B5EF4-FFF2-40B4-BE49-F238E27FC236}">
                <a16:creationId xmlns:a16="http://schemas.microsoft.com/office/drawing/2014/main" id="{BE475466-67CB-4495-AAB1-39DD99F1AD62}"/>
              </a:ext>
            </a:extLst>
          </p:cNvPr>
          <p:cNvSpPr/>
          <p:nvPr/>
        </p:nvSpPr>
        <p:spPr>
          <a:xfrm rot="10800000">
            <a:off x="3974307" y="3921091"/>
            <a:ext cx="432231" cy="916325"/>
          </a:xfrm>
          <a:prstGeom prst="up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: para Cima 12">
            <a:extLst>
              <a:ext uri="{FF2B5EF4-FFF2-40B4-BE49-F238E27FC236}">
                <a16:creationId xmlns:a16="http://schemas.microsoft.com/office/drawing/2014/main" id="{E89E6D93-0F42-49AD-942D-EFC8C7FEBA22}"/>
              </a:ext>
            </a:extLst>
          </p:cNvPr>
          <p:cNvSpPr/>
          <p:nvPr/>
        </p:nvSpPr>
        <p:spPr>
          <a:xfrm rot="10800000">
            <a:off x="6653758" y="3990282"/>
            <a:ext cx="432231" cy="916325"/>
          </a:xfrm>
          <a:prstGeom prst="up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Cima 13">
            <a:extLst>
              <a:ext uri="{FF2B5EF4-FFF2-40B4-BE49-F238E27FC236}">
                <a16:creationId xmlns:a16="http://schemas.microsoft.com/office/drawing/2014/main" id="{37C50660-26B6-43A4-94BF-E3ECBD28263A}"/>
              </a:ext>
            </a:extLst>
          </p:cNvPr>
          <p:cNvSpPr/>
          <p:nvPr/>
        </p:nvSpPr>
        <p:spPr>
          <a:xfrm>
            <a:off x="2603461" y="2631243"/>
            <a:ext cx="432231" cy="1014134"/>
          </a:xfrm>
          <a:prstGeom prst="up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F4B1DDFB-0D4E-4923-8E7C-32C28C785163}"/>
              </a:ext>
            </a:extLst>
          </p:cNvPr>
          <p:cNvSpPr/>
          <p:nvPr/>
        </p:nvSpPr>
        <p:spPr>
          <a:xfrm>
            <a:off x="2273889" y="3528463"/>
            <a:ext cx="6674254" cy="507496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: para Cima 15">
            <a:extLst>
              <a:ext uri="{FF2B5EF4-FFF2-40B4-BE49-F238E27FC236}">
                <a16:creationId xmlns:a16="http://schemas.microsoft.com/office/drawing/2014/main" id="{568C54F9-80BA-4FD6-91CD-67E93D96819F}"/>
              </a:ext>
            </a:extLst>
          </p:cNvPr>
          <p:cNvSpPr/>
          <p:nvPr/>
        </p:nvSpPr>
        <p:spPr>
          <a:xfrm>
            <a:off x="5305086" y="2637093"/>
            <a:ext cx="432231" cy="1014134"/>
          </a:xfrm>
          <a:prstGeom prst="up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74571CA-18D8-4D7E-BD3F-DC55F5EA2688}"/>
              </a:ext>
            </a:extLst>
          </p:cNvPr>
          <p:cNvSpPr/>
          <p:nvPr/>
        </p:nvSpPr>
        <p:spPr>
          <a:xfrm>
            <a:off x="2493006" y="3459980"/>
            <a:ext cx="653143" cy="644459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" name="Seta: para Cima 17">
            <a:extLst>
              <a:ext uri="{FF2B5EF4-FFF2-40B4-BE49-F238E27FC236}">
                <a16:creationId xmlns:a16="http://schemas.microsoft.com/office/drawing/2014/main" id="{691C8604-C050-479F-9432-5B9F4F1607EA}"/>
              </a:ext>
            </a:extLst>
          </p:cNvPr>
          <p:cNvSpPr/>
          <p:nvPr/>
        </p:nvSpPr>
        <p:spPr>
          <a:xfrm>
            <a:off x="7952923" y="2645753"/>
            <a:ext cx="432231" cy="1014134"/>
          </a:xfrm>
          <a:prstGeom prst="up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A2105B5A-DCC9-4B66-8154-CBBD0DDC2D98}"/>
              </a:ext>
            </a:extLst>
          </p:cNvPr>
          <p:cNvSpPr/>
          <p:nvPr/>
        </p:nvSpPr>
        <p:spPr>
          <a:xfrm>
            <a:off x="3856814" y="3459981"/>
            <a:ext cx="653143" cy="644459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BCB8400D-738F-4538-B4D1-A11F8A5779B0}"/>
              </a:ext>
            </a:extLst>
          </p:cNvPr>
          <p:cNvSpPr/>
          <p:nvPr/>
        </p:nvSpPr>
        <p:spPr>
          <a:xfrm>
            <a:off x="5194629" y="3465118"/>
            <a:ext cx="653143" cy="644459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E03E19C1-ACBA-4A2A-AFF5-BFBF6CF5CF60}"/>
              </a:ext>
            </a:extLst>
          </p:cNvPr>
          <p:cNvSpPr/>
          <p:nvPr/>
        </p:nvSpPr>
        <p:spPr>
          <a:xfrm>
            <a:off x="6550069" y="3465118"/>
            <a:ext cx="653143" cy="644459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A6464920-4BEE-4B2A-8758-4EEB2113D0B4}"/>
              </a:ext>
            </a:extLst>
          </p:cNvPr>
          <p:cNvSpPr/>
          <p:nvPr/>
        </p:nvSpPr>
        <p:spPr>
          <a:xfrm>
            <a:off x="7842467" y="3459980"/>
            <a:ext cx="653143" cy="644459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40EF9CFD-41B3-4AFF-8647-32479B491F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13297" y1="74377" x2="23187" y2="49822"/>
                        <a14:foregroundMark x1="23187" y1="49822" x2="33077" y2="61566"/>
                        <a14:foregroundMark x1="33077" y1="61566" x2="42418" y2="36121"/>
                        <a14:foregroundMark x1="42418" y1="36121" x2="53736" y2="41281"/>
                        <a14:foregroundMark x1="53736" y1="41281" x2="50220" y2="38790"/>
                        <a14:foregroundMark x1="52308" y1="55160" x2="53846" y2="68683"/>
                        <a14:foregroundMark x1="53846" y1="68683" x2="52967" y2="80783"/>
                        <a14:foregroundMark x1="52967" y1="80783" x2="52967" y2="80783"/>
                        <a14:foregroundMark x1="59890" y1="79715" x2="61538" y2="70996"/>
                        <a14:foregroundMark x1="61538" y1="70996" x2="61538" y2="70285"/>
                        <a14:foregroundMark x1="69560" y1="74911" x2="70549" y2="63167"/>
                        <a14:foregroundMark x1="76923" y1="73310" x2="77912" y2="58897"/>
                        <a14:foregroundMark x1="83956" y1="80249" x2="85824" y2="72776"/>
                        <a14:foregroundMark x1="25934" y1="73843" x2="26374" y2="73843"/>
                        <a14:foregroundMark x1="30549" y1="72420" x2="33077" y2="72776"/>
                        <a14:foregroundMark x1="30220" y1="85409" x2="32747" y2="85409"/>
                        <a14:foregroundMark x1="26044" y1="83808" x2="26593" y2="8434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48130" y="4601604"/>
            <a:ext cx="2483304" cy="1533645"/>
          </a:xfrm>
          <a:prstGeom prst="rect">
            <a:avLst/>
          </a:prstGeom>
        </p:spPr>
      </p:pic>
      <p:pic>
        <p:nvPicPr>
          <p:cNvPr id="24" name="Imagem 23" descr="Fundo preto com letras brancas&#10;&#10;Descrição gerada automaticamente">
            <a:extLst>
              <a:ext uri="{FF2B5EF4-FFF2-40B4-BE49-F238E27FC236}">
                <a16:creationId xmlns:a16="http://schemas.microsoft.com/office/drawing/2014/main" id="{5F453BE6-AC0B-4268-A45C-A5A237D93AD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srgbClr val="8FEA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detail="10"/>
                    </a14:imgEffect>
                    <a14:imgEffect>
                      <a14:brightnessContrast bright="20000" contrast="-1000"/>
                    </a14:imgEffect>
                  </a14:imgLayer>
                </a14:imgProps>
              </a:ext>
            </a:extLst>
          </a:blip>
          <a:srcRect t="3496" b="26243"/>
          <a:stretch/>
        </p:blipFill>
        <p:spPr>
          <a:xfrm>
            <a:off x="718745" y="3275141"/>
            <a:ext cx="1443371" cy="1014135"/>
          </a:xfrm>
          <a:prstGeom prst="rect">
            <a:avLst/>
          </a:prstGeom>
        </p:spPr>
      </p:pic>
      <p:pic>
        <p:nvPicPr>
          <p:cNvPr id="27" name="Imagem 26" descr="Uma imagem contendo desenho, relógio, placa&#10;&#10;Descrição gerada automaticamente">
            <a:extLst>
              <a:ext uri="{FF2B5EF4-FFF2-40B4-BE49-F238E27FC236}">
                <a16:creationId xmlns:a16="http://schemas.microsoft.com/office/drawing/2014/main" id="{B3919E5C-9647-474E-925B-5EE260AB90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22781" y="4634593"/>
            <a:ext cx="1299698" cy="1299698"/>
          </a:xfrm>
          <a:prstGeom prst="rect">
            <a:avLst/>
          </a:prstGeom>
        </p:spPr>
      </p:pic>
      <p:pic>
        <p:nvPicPr>
          <p:cNvPr id="29" name="Imagem 28" descr="Tela preta com letras brancas&#10;&#10;Descrição gerada automaticamente">
            <a:extLst>
              <a:ext uri="{FF2B5EF4-FFF2-40B4-BE49-F238E27FC236}">
                <a16:creationId xmlns:a16="http://schemas.microsoft.com/office/drawing/2014/main" id="{BAD62D18-DCD9-4F3A-AE10-3C3FD316EAB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20130" y="2745725"/>
            <a:ext cx="1905000" cy="1905000"/>
          </a:xfrm>
          <a:prstGeom prst="rect">
            <a:avLst/>
          </a:prstGeom>
        </p:spPr>
      </p:pic>
      <p:pic>
        <p:nvPicPr>
          <p:cNvPr id="33" name="Imagem 32" descr="Fundo preto com letras brancas&#10;&#10;Descrição gerada automaticamente">
            <a:extLst>
              <a:ext uri="{FF2B5EF4-FFF2-40B4-BE49-F238E27FC236}">
                <a16:creationId xmlns:a16="http://schemas.microsoft.com/office/drawing/2014/main" id="{3B9B7F85-230E-4A0A-99C5-72466D733C35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prstClr val="black"/>
              <a:srgbClr val="8FEA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artisticPhotocopy/>
                    </a14:imgEffect>
                    <a14:imgEffect>
                      <a14:colorTemperature colorTemp="64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43828" y="1197539"/>
            <a:ext cx="1265964" cy="1265964"/>
          </a:xfrm>
          <a:prstGeom prst="rect">
            <a:avLst/>
          </a:prstGeom>
          <a:effectLst>
            <a:glow>
              <a:schemeClr val="bg1"/>
            </a:glow>
          </a:effectLst>
        </p:spPr>
      </p:pic>
      <p:sp>
        <p:nvSpPr>
          <p:cNvPr id="34" name="Seta: da Esquerda para a Direita 33">
            <a:extLst>
              <a:ext uri="{FF2B5EF4-FFF2-40B4-BE49-F238E27FC236}">
                <a16:creationId xmlns:a16="http://schemas.microsoft.com/office/drawing/2014/main" id="{27225774-B7DE-45E4-970D-265D8653960F}"/>
              </a:ext>
            </a:extLst>
          </p:cNvPr>
          <p:cNvSpPr/>
          <p:nvPr/>
        </p:nvSpPr>
        <p:spPr>
          <a:xfrm>
            <a:off x="6259673" y="1589344"/>
            <a:ext cx="1265964" cy="431422"/>
          </a:xfrm>
          <a:prstGeom prst="left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6" name="Imagem 35" descr="Uma imagem contendo pássaro, em pé, luz&#10;&#10;Descrição gerada automaticamente">
            <a:extLst>
              <a:ext uri="{FF2B5EF4-FFF2-40B4-BE49-F238E27FC236}">
                <a16:creationId xmlns:a16="http://schemas.microsoft.com/office/drawing/2014/main" id="{C8DA3D28-2634-4955-82CA-16610D518AAE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prstClr val="black"/>
              <a:srgbClr val="8FEA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24642" b="77364" l="10745" r="87536">
                        <a14:foregroundMark x1="65759" y1="25501" x2="74355" y2="25501"/>
                        <a14:foregroundMark x1="64613" y1="53438" x2="60602" y2="52292"/>
                        <a14:foregroundMark x1="52006" y1="56877" x2="53152" y2="50716"/>
                        <a14:foregroundMark x1="66905" y1="24928" x2="74928" y2="24928"/>
                        <a14:foregroundMark x1="10888" y1="75788" x2="25788" y2="76934"/>
                        <a14:foregroundMark x1="36676" y1="75215" x2="35530" y2="76361"/>
                        <a14:foregroundMark x1="40115" y1="76934" x2="42980" y2="68911"/>
                        <a14:foregroundMark x1="46848" y1="76218" x2="46562" y2="69054"/>
                        <a14:foregroundMark x1="46848" y1="65330" x2="46562" y2="65043"/>
                        <a14:foregroundMark x1="59026" y1="76218" x2="59885" y2="68481"/>
                        <a14:foregroundMark x1="63897" y1="77077" x2="64900" y2="77364"/>
                        <a14:foregroundMark x1="76934" y1="75931" x2="77221" y2="76504"/>
                        <a14:foregroundMark x1="85960" y1="65903" x2="87536" y2="65330"/>
                      </a14:backgroundRemoval>
                    </a14:imgEffect>
                    <a14:imgEffect>
                      <a14:saturation sat="300000"/>
                    </a14:imgEffect>
                  </a14:imgLayer>
                </a14:imgProps>
              </a:ext>
            </a:extLst>
          </a:blip>
          <a:srcRect l="7853" t="20410" r="7361" b="38381"/>
          <a:stretch/>
        </p:blipFill>
        <p:spPr>
          <a:xfrm>
            <a:off x="4479191" y="1140739"/>
            <a:ext cx="2086580" cy="1014135"/>
          </a:xfrm>
          <a:prstGeom prst="rect">
            <a:avLst/>
          </a:prstGeom>
        </p:spPr>
      </p:pic>
      <p:pic>
        <p:nvPicPr>
          <p:cNvPr id="38" name="Imagem 37" descr="Uma imagem contendo caneca, desenho&#10;&#10;Descrição gerada automaticamente">
            <a:extLst>
              <a:ext uri="{FF2B5EF4-FFF2-40B4-BE49-F238E27FC236}">
                <a16:creationId xmlns:a16="http://schemas.microsoft.com/office/drawing/2014/main" id="{55CD61EE-7E33-4F9D-BB76-2BB2D03B6DBB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463" b="82037" l="21600" r="82000">
                        <a14:foregroundMark x1="32900" y1="16944" x2="68700" y2="17593"/>
                        <a14:foregroundMark x1="38500" y1="10463" x2="74300" y2="21574"/>
                        <a14:foregroundMark x1="77100" y1="20926" x2="79200" y2="18889"/>
                        <a14:foregroundMark x1="21600" y1="32593" x2="81300" y2="29352"/>
                        <a14:foregroundMark x1="24400" y1="59259" x2="70800" y2="52130"/>
                        <a14:foregroundMark x1="70800" y1="52130" x2="79900" y2="52130"/>
                        <a14:foregroundMark x1="27200" y1="68981" x2="73300" y2="75278"/>
                        <a14:foregroundMark x1="73300" y1="75278" x2="82000" y2="69630"/>
                        <a14:foregroundMark x1="46200" y1="80648" x2="54600" y2="82037"/>
                      </a14:backgroundRemoval>
                    </a14:imgEffect>
                  </a14:imgLayer>
                </a14:imgProps>
              </a:ext>
            </a:extLst>
          </a:blip>
          <a:srcRect l="16508" t="7119" r="19137" b="13129"/>
          <a:stretch/>
        </p:blipFill>
        <p:spPr>
          <a:xfrm>
            <a:off x="4884014" y="1049332"/>
            <a:ext cx="462559" cy="619084"/>
          </a:xfrm>
          <a:prstGeom prst="rect">
            <a:avLst/>
          </a:prstGeom>
        </p:spPr>
      </p:pic>
      <p:pic>
        <p:nvPicPr>
          <p:cNvPr id="26" name="Imagem 25" descr="Uma imagem contendo pássaro, em pé, luz&#10;&#10;Descrição gerada automaticamente">
            <a:extLst>
              <a:ext uri="{FF2B5EF4-FFF2-40B4-BE49-F238E27FC236}">
                <a16:creationId xmlns:a16="http://schemas.microsoft.com/office/drawing/2014/main" id="{BD40D790-9FB0-4A43-9C5B-9197B9BBB958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duotone>
              <a:prstClr val="black"/>
              <a:srgbClr val="8FEAFF">
                <a:tint val="45000"/>
                <a:satMod val="400000"/>
              </a:srgbClr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24642" b="77364" l="10745" r="87536">
                        <a14:foregroundMark x1="71499" y1="25501" x2="74355" y2="25501"/>
                        <a14:foregroundMark x1="52569" y1="53850" x2="52742" y2="52920"/>
                        <a14:foregroundMark x1="72136" y1="24928" x2="74928" y2="24928"/>
                        <a14:foregroundMark x1="10888" y1="75788" x2="25788" y2="76934"/>
                        <a14:foregroundMark x1="36676" y1="75215" x2="35530" y2="76361"/>
                        <a14:foregroundMark x1="40115" y1="76934" x2="42980" y2="68911"/>
                        <a14:foregroundMark x1="46848" y1="76218" x2="46562" y2="69054"/>
                        <a14:foregroundMark x1="46848" y1="65330" x2="46562" y2="65043"/>
                        <a14:foregroundMark x1="59026" y1="76218" x2="59885" y2="68481"/>
                        <a14:foregroundMark x1="63897" y1="77077" x2="64900" y2="77364"/>
                        <a14:foregroundMark x1="76934" y1="75931" x2="77221" y2="76504"/>
                        <a14:foregroundMark x1="85960" y1="65903" x2="87536" y2="65330"/>
                        <a14:backgroundMark x1="50716" y1="33811" x2="32808" y2="49427"/>
                        <a14:backgroundMark x1="32808" y1="49427" x2="12464" y2="54011"/>
                        <a14:backgroundMark x1="12464" y1="54011" x2="36103" y2="47994"/>
                        <a14:backgroundMark x1="36103" y1="47994" x2="3438" y2="56590"/>
                        <a14:backgroundMark x1="3438" y1="56590" x2="51146" y2="30659"/>
                        <a14:backgroundMark x1="51146" y1="30659" x2="12178" y2="55587"/>
                        <a14:backgroundMark x1="12178" y1="55587" x2="66619" y2="32951"/>
                        <a14:backgroundMark x1="66619" y1="32951" x2="45989" y2="44842"/>
                        <a14:backgroundMark x1="45989" y1="44842" x2="75501" y2="27507"/>
                        <a14:backgroundMark x1="75501" y1="27507" x2="41117" y2="45702"/>
                        <a14:backgroundMark x1="41117" y1="45702" x2="60029" y2="26504"/>
                        <a14:backgroundMark x1="60029" y1="26504" x2="37822" y2="45272"/>
                        <a14:backgroundMark x1="37822" y1="45272" x2="57163" y2="32092"/>
                        <a14:backgroundMark x1="57163" y1="32092" x2="79513" y2="40831"/>
                        <a14:backgroundMark x1="79513" y1="40831" x2="63897" y2="60315"/>
                        <a14:backgroundMark x1="63897" y1="60315" x2="45129" y2="52436"/>
                        <a14:backgroundMark x1="45129" y1="52436" x2="73782" y2="47135"/>
                        <a14:backgroundMark x1="73782" y1="47135" x2="51289" y2="59885"/>
                        <a14:backgroundMark x1="51289" y1="59885" x2="14756" y2="63324"/>
                        <a14:backgroundMark x1="14756" y1="63324" x2="70917" y2="25645"/>
                        <a14:backgroundMark x1="65186" y1="23352" x2="74499" y2="21060"/>
                        <a14:backgroundMark x1="70917" y1="22779" x2="45129" y2="45989"/>
                        <a14:backgroundMark x1="45129" y1="45989" x2="66476" y2="30229"/>
                        <a14:backgroundMark x1="66476" y1="30229" x2="54728" y2="22779"/>
                      </a14:backgroundRemoval>
                    </a14:imgEffect>
                    <a14:imgEffect>
                      <a14:sharpenSoften amount="100000"/>
                    </a14:imgEffect>
                    <a14:imgEffect>
                      <a14:brightnessContrast bright="100000" contrast="-100000"/>
                    </a14:imgEffect>
                  </a14:imgLayer>
                </a14:imgProps>
              </a:ext>
            </a:extLst>
          </a:blip>
          <a:srcRect l="7853" t="62107" r="7361" b="17271"/>
          <a:stretch/>
        </p:blipFill>
        <p:spPr>
          <a:xfrm>
            <a:off x="4504673" y="2197406"/>
            <a:ext cx="2086580" cy="507496"/>
          </a:xfrm>
          <a:prstGeom prst="rect">
            <a:avLst/>
          </a:prstGeom>
        </p:spPr>
      </p:pic>
      <p:pic>
        <p:nvPicPr>
          <p:cNvPr id="8" name="Imagem 7" descr="Uma imagem contendo Ícone&#10;&#10;Descrição gerada automaticamente">
            <a:extLst>
              <a:ext uri="{FF2B5EF4-FFF2-40B4-BE49-F238E27FC236}">
                <a16:creationId xmlns:a16="http://schemas.microsoft.com/office/drawing/2014/main" id="{CD809641-38F1-40B0-A96E-53F304A4FD3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68451" y="1759225"/>
            <a:ext cx="986689" cy="983436"/>
          </a:xfrm>
          <a:prstGeom prst="rect">
            <a:avLst/>
          </a:prstGeom>
        </p:spPr>
      </p:pic>
      <p:pic>
        <p:nvPicPr>
          <p:cNvPr id="10" name="Imagem 9" descr="Uma imagem contendo Ícone&#10;&#10;Descrição gerada automaticamente">
            <a:extLst>
              <a:ext uri="{FF2B5EF4-FFF2-40B4-BE49-F238E27FC236}">
                <a16:creationId xmlns:a16="http://schemas.microsoft.com/office/drawing/2014/main" id="{8228FCF7-D149-48AE-A121-BC19AEC03C9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8553" b="90000" l="8000" r="91111">
                        <a14:foregroundMark x1="9778" y1="32632" x2="8000" y2="29474"/>
                        <a14:foregroundMark x1="78778" y1="8553" x2="85889" y2="8816"/>
                        <a14:foregroundMark x1="90778" y1="15921" x2="91111" y2="1092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3288" y="1382366"/>
            <a:ext cx="1241347" cy="1048248"/>
          </a:xfrm>
          <a:prstGeom prst="rect">
            <a:avLst/>
          </a:prstGeom>
        </p:spPr>
      </p:pic>
      <p:pic>
        <p:nvPicPr>
          <p:cNvPr id="37" name="Imagem 36" descr="Fundo preto com letras brancas&#10;&#10;Descrição gerada automaticamente">
            <a:extLst>
              <a:ext uri="{FF2B5EF4-FFF2-40B4-BE49-F238E27FC236}">
                <a16:creationId xmlns:a16="http://schemas.microsoft.com/office/drawing/2014/main" id="{01683B8C-58D8-4029-946F-415B77C0FDC3}"/>
              </a:ext>
            </a:extLst>
          </p:cNvPr>
          <p:cNvPicPr>
            <a:picLocks noChangeAspect="1"/>
          </p:cNvPicPr>
          <p:nvPr/>
        </p:nvPicPr>
        <p:blipFill>
          <a:blip r:embed="rId23">
            <a:lum bright="70000" contrast="-70000"/>
          </a:blip>
          <a:stretch>
            <a:fillRect/>
          </a:stretch>
        </p:blipFill>
        <p:spPr>
          <a:xfrm>
            <a:off x="9210738" y="1358874"/>
            <a:ext cx="1323784" cy="1323784"/>
          </a:xfrm>
          <a:prstGeom prst="rect">
            <a:avLst/>
          </a:prstGeom>
        </p:spPr>
      </p:pic>
      <p:pic>
        <p:nvPicPr>
          <p:cNvPr id="39" name="Imagem 38" descr="Ícone&#10;&#10;Descrição gerada automaticamente">
            <a:extLst>
              <a:ext uri="{FF2B5EF4-FFF2-40B4-BE49-F238E27FC236}">
                <a16:creationId xmlns:a16="http://schemas.microsoft.com/office/drawing/2014/main" id="{B0735345-03C5-4A52-AA1B-1AC0862DF19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10000" b="90000" l="10000" r="90000">
                        <a14:foregroundMark x1="55976" y1="42200" x2="56220" y2="42200"/>
                        <a14:foregroundMark x1="59512" y1="41800" x2="64146" y2="34400"/>
                        <a14:foregroundMark x1="64146" y1="34400" x2="67073" y2="33200"/>
                        <a14:foregroundMark x1="58049" y1="50200" x2="57683" y2="48000"/>
                        <a14:foregroundMark x1="61463" y1="49200" x2="67683" y2="49600"/>
                        <a14:foregroundMark x1="56341" y1="56600" x2="56341" y2="56600"/>
                        <a14:foregroundMark x1="60000" y1="57000" x2="63902" y2="64800"/>
                        <a14:foregroundMark x1="63902" y1="64800" x2="66951" y2="66600"/>
                        <a14:foregroundMark x1="56220" y1="64800" x2="59878" y2="73400"/>
                        <a14:foregroundMark x1="59878" y1="73400" x2="60488" y2="802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17013" y="4428115"/>
            <a:ext cx="1623239" cy="989780"/>
          </a:xfrm>
          <a:prstGeom prst="rect">
            <a:avLst/>
          </a:prstGeom>
        </p:spPr>
      </p:pic>
      <p:pic>
        <p:nvPicPr>
          <p:cNvPr id="66" name="Imagem 65">
            <a:extLst>
              <a:ext uri="{FF2B5EF4-FFF2-40B4-BE49-F238E27FC236}">
                <a16:creationId xmlns:a16="http://schemas.microsoft.com/office/drawing/2014/main" id="{842F3242-5933-427B-9BEF-39FA06329C4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ackgroundRemoval t="1837" b="99213" l="9877" r="89877">
                        <a14:foregroundMark x1="40988" y1="7874" x2="51358" y2="6299"/>
                        <a14:foregroundMark x1="16296" y1="94488" x2="22222" y2="94488"/>
                        <a14:foregroundMark x1="35309" y1="94488" x2="39506" y2="92913"/>
                        <a14:foregroundMark x1="83210" y1="96063" x2="89136" y2="90026"/>
                        <a14:foregroundMark x1="64444" y1="94488" x2="67160" y2="99213"/>
                        <a14:foregroundMark x1="51358" y1="1837" x2="46914" y2="1837"/>
                        <a14:foregroundMark x1="11852" y1="90026" x2="11852" y2="8530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27839" y="5470434"/>
            <a:ext cx="798991" cy="75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17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D337D5-AD23-49E0-B238-0C6953874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MAPA MENTAL: PROJETO FINAL II</a:t>
            </a:r>
          </a:p>
        </p:txBody>
      </p:sp>
      <p:pic>
        <p:nvPicPr>
          <p:cNvPr id="5" name="Imagem 4" descr="Uma imagem contendo desenho&#10;&#10;Descrição gerada automaticamente">
            <a:extLst>
              <a:ext uri="{FF2B5EF4-FFF2-40B4-BE49-F238E27FC236}">
                <a16:creationId xmlns:a16="http://schemas.microsoft.com/office/drawing/2014/main" id="{DED62E68-4CD9-4D9A-9101-661AC4CA5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13" b="94516" l="2581" r="97097">
                        <a14:foregroundMark x1="19032" y1="7097" x2="17097" y2="1935"/>
                        <a14:foregroundMark x1="2581" y1="28710" x2="11290" y2="29032"/>
                        <a14:foregroundMark x1="56452" y1="93871" x2="76774" y2="94516"/>
                        <a14:foregroundMark x1="76774" y1="94516" x2="94194" y2="91613"/>
                        <a14:foregroundMark x1="94194" y1="91613" x2="95484" y2="59032"/>
                        <a14:foregroundMark x1="95484" y1="59032" x2="90968" y2="54839"/>
                        <a14:foregroundMark x1="88387" y1="92581" x2="97097" y2="78710"/>
                        <a14:foregroundMark x1="97097" y1="78710" x2="97419" y2="61613"/>
                        <a14:foregroundMark x1="97419" y1="61613" x2="93548" y2="57419"/>
                        <a14:foregroundMark x1="56129" y1="96774" x2="73226" y2="93548"/>
                        <a14:foregroundMark x1="73226" y1="93548" x2="94516" y2="94516"/>
                        <a14:backgroundMark x1="18065" y1="1935" x2="18065" y2="1935"/>
                        <a14:backgroundMark x1="19355" y1="3548" x2="17097" y2="1613"/>
                        <a14:backgroundMark x1="19677" y1="3548" x2="17419" y2="258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86594" y="1172073"/>
            <a:ext cx="1265964" cy="1265964"/>
          </a:xfrm>
          <a:prstGeom prst="rect">
            <a:avLst/>
          </a:prstGeom>
        </p:spPr>
      </p:pic>
      <p:pic>
        <p:nvPicPr>
          <p:cNvPr id="7" name="Imagem 6" descr="Uma imagem contendo relógio&#10;&#10;Descrição gerada automaticamente">
            <a:extLst>
              <a:ext uri="{FF2B5EF4-FFF2-40B4-BE49-F238E27FC236}">
                <a16:creationId xmlns:a16="http://schemas.microsoft.com/office/drawing/2014/main" id="{2259D51F-04DA-41EA-B03D-A6B473313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7440" y="4910674"/>
            <a:ext cx="1265964" cy="1265964"/>
          </a:xfrm>
          <a:prstGeom prst="rect">
            <a:avLst/>
          </a:prstGeom>
        </p:spPr>
      </p:pic>
      <p:sp>
        <p:nvSpPr>
          <p:cNvPr id="12" name="Seta: para Cima 11">
            <a:extLst>
              <a:ext uri="{FF2B5EF4-FFF2-40B4-BE49-F238E27FC236}">
                <a16:creationId xmlns:a16="http://schemas.microsoft.com/office/drawing/2014/main" id="{BE475466-67CB-4495-AAB1-39DD99F1AD62}"/>
              </a:ext>
            </a:extLst>
          </p:cNvPr>
          <p:cNvSpPr/>
          <p:nvPr/>
        </p:nvSpPr>
        <p:spPr>
          <a:xfrm rot="10800000">
            <a:off x="3974307" y="3921091"/>
            <a:ext cx="432231" cy="916325"/>
          </a:xfrm>
          <a:prstGeom prst="up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: para Cima 12">
            <a:extLst>
              <a:ext uri="{FF2B5EF4-FFF2-40B4-BE49-F238E27FC236}">
                <a16:creationId xmlns:a16="http://schemas.microsoft.com/office/drawing/2014/main" id="{E89E6D93-0F42-49AD-942D-EFC8C7FEBA22}"/>
              </a:ext>
            </a:extLst>
          </p:cNvPr>
          <p:cNvSpPr/>
          <p:nvPr/>
        </p:nvSpPr>
        <p:spPr>
          <a:xfrm rot="10800000">
            <a:off x="6653758" y="3990282"/>
            <a:ext cx="432231" cy="916325"/>
          </a:xfrm>
          <a:prstGeom prst="up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Cima 13">
            <a:extLst>
              <a:ext uri="{FF2B5EF4-FFF2-40B4-BE49-F238E27FC236}">
                <a16:creationId xmlns:a16="http://schemas.microsoft.com/office/drawing/2014/main" id="{37C50660-26B6-43A4-94BF-E3ECBD28263A}"/>
              </a:ext>
            </a:extLst>
          </p:cNvPr>
          <p:cNvSpPr/>
          <p:nvPr/>
        </p:nvSpPr>
        <p:spPr>
          <a:xfrm>
            <a:off x="2603461" y="2631243"/>
            <a:ext cx="432231" cy="1014134"/>
          </a:xfrm>
          <a:prstGeom prst="up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F4B1DDFB-0D4E-4923-8E7C-32C28C785163}"/>
              </a:ext>
            </a:extLst>
          </p:cNvPr>
          <p:cNvSpPr/>
          <p:nvPr/>
        </p:nvSpPr>
        <p:spPr>
          <a:xfrm>
            <a:off x="2273889" y="3528463"/>
            <a:ext cx="6674254" cy="507496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: para Cima 15">
            <a:extLst>
              <a:ext uri="{FF2B5EF4-FFF2-40B4-BE49-F238E27FC236}">
                <a16:creationId xmlns:a16="http://schemas.microsoft.com/office/drawing/2014/main" id="{568C54F9-80BA-4FD6-91CD-67E93D96819F}"/>
              </a:ext>
            </a:extLst>
          </p:cNvPr>
          <p:cNvSpPr/>
          <p:nvPr/>
        </p:nvSpPr>
        <p:spPr>
          <a:xfrm>
            <a:off x="5305086" y="2637093"/>
            <a:ext cx="432231" cy="1014134"/>
          </a:xfrm>
          <a:prstGeom prst="up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74571CA-18D8-4D7E-BD3F-DC55F5EA2688}"/>
              </a:ext>
            </a:extLst>
          </p:cNvPr>
          <p:cNvSpPr/>
          <p:nvPr/>
        </p:nvSpPr>
        <p:spPr>
          <a:xfrm>
            <a:off x="2493006" y="3459980"/>
            <a:ext cx="653143" cy="644459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" name="Seta: para Cima 17">
            <a:extLst>
              <a:ext uri="{FF2B5EF4-FFF2-40B4-BE49-F238E27FC236}">
                <a16:creationId xmlns:a16="http://schemas.microsoft.com/office/drawing/2014/main" id="{691C8604-C050-479F-9432-5B9F4F1607EA}"/>
              </a:ext>
            </a:extLst>
          </p:cNvPr>
          <p:cNvSpPr/>
          <p:nvPr/>
        </p:nvSpPr>
        <p:spPr>
          <a:xfrm>
            <a:off x="7952923" y="2645753"/>
            <a:ext cx="432231" cy="1014134"/>
          </a:xfrm>
          <a:prstGeom prst="up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A2105B5A-DCC9-4B66-8154-CBBD0DDC2D98}"/>
              </a:ext>
            </a:extLst>
          </p:cNvPr>
          <p:cNvSpPr/>
          <p:nvPr/>
        </p:nvSpPr>
        <p:spPr>
          <a:xfrm>
            <a:off x="3856814" y="3459981"/>
            <a:ext cx="653143" cy="644459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BCB8400D-738F-4538-B4D1-A11F8A5779B0}"/>
              </a:ext>
            </a:extLst>
          </p:cNvPr>
          <p:cNvSpPr/>
          <p:nvPr/>
        </p:nvSpPr>
        <p:spPr>
          <a:xfrm>
            <a:off x="5194629" y="3465118"/>
            <a:ext cx="653143" cy="644459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E03E19C1-ACBA-4A2A-AFF5-BFBF6CF5CF60}"/>
              </a:ext>
            </a:extLst>
          </p:cNvPr>
          <p:cNvSpPr/>
          <p:nvPr/>
        </p:nvSpPr>
        <p:spPr>
          <a:xfrm>
            <a:off x="6550069" y="3465118"/>
            <a:ext cx="653143" cy="644459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A6464920-4BEE-4B2A-8758-4EEB2113D0B4}"/>
              </a:ext>
            </a:extLst>
          </p:cNvPr>
          <p:cNvSpPr/>
          <p:nvPr/>
        </p:nvSpPr>
        <p:spPr>
          <a:xfrm>
            <a:off x="7842467" y="3459980"/>
            <a:ext cx="653143" cy="644459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40EF9CFD-41B3-4AFF-8647-32479B491F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13297" y1="74377" x2="23187" y2="49822"/>
                        <a14:foregroundMark x1="23187" y1="49822" x2="33077" y2="61566"/>
                        <a14:foregroundMark x1="33077" y1="61566" x2="42418" y2="36121"/>
                        <a14:foregroundMark x1="42418" y1="36121" x2="53736" y2="41281"/>
                        <a14:foregroundMark x1="53736" y1="41281" x2="50220" y2="38790"/>
                        <a14:foregroundMark x1="52308" y1="55160" x2="53846" y2="68683"/>
                        <a14:foregroundMark x1="53846" y1="68683" x2="52967" y2="80783"/>
                        <a14:foregroundMark x1="52967" y1="80783" x2="52967" y2="80783"/>
                        <a14:foregroundMark x1="59890" y1="79715" x2="61538" y2="70996"/>
                        <a14:foregroundMark x1="61538" y1="70996" x2="61538" y2="70285"/>
                        <a14:foregroundMark x1="69560" y1="74911" x2="70549" y2="63167"/>
                        <a14:foregroundMark x1="76923" y1="73310" x2="77912" y2="58897"/>
                        <a14:foregroundMark x1="83956" y1="80249" x2="85824" y2="72776"/>
                        <a14:foregroundMark x1="25934" y1="73843" x2="26374" y2="73843"/>
                        <a14:foregroundMark x1="30549" y1="72420" x2="33077" y2="72776"/>
                        <a14:foregroundMark x1="30220" y1="85409" x2="32747" y2="85409"/>
                        <a14:foregroundMark x1="26044" y1="83808" x2="26593" y2="8434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48130" y="4601604"/>
            <a:ext cx="2483304" cy="1533645"/>
          </a:xfrm>
          <a:prstGeom prst="rect">
            <a:avLst/>
          </a:prstGeom>
        </p:spPr>
      </p:pic>
      <p:pic>
        <p:nvPicPr>
          <p:cNvPr id="24" name="Imagem 23" descr="Fundo preto com letras brancas&#10;&#10;Descrição gerada automaticamente">
            <a:extLst>
              <a:ext uri="{FF2B5EF4-FFF2-40B4-BE49-F238E27FC236}">
                <a16:creationId xmlns:a16="http://schemas.microsoft.com/office/drawing/2014/main" id="{5F453BE6-AC0B-4268-A45C-A5A237D93AD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detail="10"/>
                    </a14:imgEffect>
                  </a14:imgLayer>
                </a14:imgProps>
              </a:ext>
            </a:extLst>
          </a:blip>
          <a:srcRect t="3496" b="26243"/>
          <a:stretch/>
        </p:blipFill>
        <p:spPr>
          <a:xfrm>
            <a:off x="718745" y="3275141"/>
            <a:ext cx="1443371" cy="1014135"/>
          </a:xfrm>
          <a:prstGeom prst="rect">
            <a:avLst/>
          </a:prstGeom>
        </p:spPr>
      </p:pic>
      <p:pic>
        <p:nvPicPr>
          <p:cNvPr id="25" name="Imagem 24" descr="Fundo preto com letras brancas&#10;&#10;Descrição gerada automaticamente">
            <a:extLst>
              <a:ext uri="{FF2B5EF4-FFF2-40B4-BE49-F238E27FC236}">
                <a16:creationId xmlns:a16="http://schemas.microsoft.com/office/drawing/2014/main" id="{D39ECC4D-958F-4E43-A5B8-5BE287CDFE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10738" y="1358874"/>
            <a:ext cx="1323784" cy="1323784"/>
          </a:xfrm>
          <a:prstGeom prst="rect">
            <a:avLst/>
          </a:prstGeom>
        </p:spPr>
      </p:pic>
      <p:pic>
        <p:nvPicPr>
          <p:cNvPr id="27" name="Imagem 26" descr="Uma imagem contendo desenho, relógio, placa&#10;&#10;Descrição gerada automaticamente">
            <a:extLst>
              <a:ext uri="{FF2B5EF4-FFF2-40B4-BE49-F238E27FC236}">
                <a16:creationId xmlns:a16="http://schemas.microsoft.com/office/drawing/2014/main" id="{B3919E5C-9647-474E-925B-5EE260AB90F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22781" y="4634593"/>
            <a:ext cx="1299698" cy="1299698"/>
          </a:xfrm>
          <a:prstGeom prst="rect">
            <a:avLst/>
          </a:prstGeom>
        </p:spPr>
      </p:pic>
      <p:pic>
        <p:nvPicPr>
          <p:cNvPr id="29" name="Imagem 28" descr="Tela preta com letras brancas&#10;&#10;Descrição gerada automaticamente">
            <a:extLst>
              <a:ext uri="{FF2B5EF4-FFF2-40B4-BE49-F238E27FC236}">
                <a16:creationId xmlns:a16="http://schemas.microsoft.com/office/drawing/2014/main" id="{BAD62D18-DCD9-4F3A-AE10-3C3FD316EAB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20130" y="2745725"/>
            <a:ext cx="1905000" cy="1905000"/>
          </a:xfrm>
          <a:prstGeom prst="rect">
            <a:avLst/>
          </a:prstGeom>
        </p:spPr>
      </p:pic>
      <p:pic>
        <p:nvPicPr>
          <p:cNvPr id="33" name="Imagem 32" descr="Fundo preto com letras brancas&#10;&#10;Descrição gerada automaticamente">
            <a:extLst>
              <a:ext uri="{FF2B5EF4-FFF2-40B4-BE49-F238E27FC236}">
                <a16:creationId xmlns:a16="http://schemas.microsoft.com/office/drawing/2014/main" id="{3B9B7F85-230E-4A0A-99C5-72466D733C35}"/>
              </a:ext>
            </a:extLst>
          </p:cNvPr>
          <p:cNvPicPr>
            <a:picLocks noChangeAspect="1"/>
          </p:cNvPicPr>
          <p:nvPr/>
        </p:nvPicPr>
        <p:blipFill>
          <a:blip r:embed="rId12">
            <a:biLevel thresh="75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43828" y="1197539"/>
            <a:ext cx="1265964" cy="1265964"/>
          </a:xfrm>
          <a:prstGeom prst="rect">
            <a:avLst/>
          </a:prstGeom>
          <a:effectLst>
            <a:glow>
              <a:schemeClr val="bg1"/>
            </a:glow>
          </a:effectLst>
        </p:spPr>
      </p:pic>
      <p:sp>
        <p:nvSpPr>
          <p:cNvPr id="34" name="Seta: da Esquerda para a Direita 33">
            <a:extLst>
              <a:ext uri="{FF2B5EF4-FFF2-40B4-BE49-F238E27FC236}">
                <a16:creationId xmlns:a16="http://schemas.microsoft.com/office/drawing/2014/main" id="{27225774-B7DE-45E4-970D-265D8653960F}"/>
              </a:ext>
            </a:extLst>
          </p:cNvPr>
          <p:cNvSpPr/>
          <p:nvPr/>
        </p:nvSpPr>
        <p:spPr>
          <a:xfrm>
            <a:off x="6259673" y="1589344"/>
            <a:ext cx="1265964" cy="431422"/>
          </a:xfrm>
          <a:prstGeom prst="left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6" name="Imagem 35" descr="Uma imagem contendo pássaro, em pé, luz&#10;&#10;Descrição gerada automaticamente">
            <a:extLst>
              <a:ext uri="{FF2B5EF4-FFF2-40B4-BE49-F238E27FC236}">
                <a16:creationId xmlns:a16="http://schemas.microsoft.com/office/drawing/2014/main" id="{C8DA3D28-2634-4955-82CA-16610D518AAE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prstClr val="black"/>
              <a:srgbClr val="8FEA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24642" b="77364" l="10745" r="87536">
                        <a14:foregroundMark x1="65759" y1="25501" x2="74355" y2="25501"/>
                        <a14:foregroundMark x1="64613" y1="53438" x2="60602" y2="52292"/>
                        <a14:foregroundMark x1="52006" y1="56877" x2="53152" y2="50716"/>
                        <a14:foregroundMark x1="66905" y1="24928" x2="74928" y2="24928"/>
                        <a14:foregroundMark x1="10888" y1="75788" x2="25788" y2="76934"/>
                        <a14:foregroundMark x1="36676" y1="75215" x2="35530" y2="76361"/>
                        <a14:foregroundMark x1="40115" y1="76934" x2="42980" y2="68911"/>
                        <a14:foregroundMark x1="46848" y1="76218" x2="46562" y2="69054"/>
                        <a14:foregroundMark x1="46848" y1="65330" x2="46562" y2="65043"/>
                        <a14:foregroundMark x1="59026" y1="76218" x2="59885" y2="68481"/>
                        <a14:foregroundMark x1="63897" y1="77077" x2="64900" y2="77364"/>
                        <a14:foregroundMark x1="76934" y1="75931" x2="77221" y2="76504"/>
                        <a14:foregroundMark x1="85960" y1="65903" x2="87536" y2="65330"/>
                      </a14:backgroundRemoval>
                    </a14:imgEffect>
                    <a14:imgEffect>
                      <a14:saturation sat="300000"/>
                    </a14:imgEffect>
                  </a14:imgLayer>
                </a14:imgProps>
              </a:ext>
            </a:extLst>
          </a:blip>
          <a:srcRect l="7853" t="20410" r="7361" b="17271"/>
          <a:stretch/>
        </p:blipFill>
        <p:spPr>
          <a:xfrm>
            <a:off x="4479191" y="1140739"/>
            <a:ext cx="2086580" cy="1533645"/>
          </a:xfrm>
          <a:prstGeom prst="rect">
            <a:avLst/>
          </a:prstGeom>
        </p:spPr>
      </p:pic>
      <p:pic>
        <p:nvPicPr>
          <p:cNvPr id="38" name="Imagem 37" descr="Uma imagem contendo caneca, desenho&#10;&#10;Descrição gerada automaticamente">
            <a:extLst>
              <a:ext uri="{FF2B5EF4-FFF2-40B4-BE49-F238E27FC236}">
                <a16:creationId xmlns:a16="http://schemas.microsoft.com/office/drawing/2014/main" id="{55CD61EE-7E33-4F9D-BB76-2BB2D03B6DBB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463" b="82037" l="21600" r="82000">
                        <a14:foregroundMark x1="32900" y1="16944" x2="68700" y2="17593"/>
                        <a14:foregroundMark x1="38500" y1="10463" x2="74300" y2="21574"/>
                        <a14:foregroundMark x1="77100" y1="20926" x2="79200" y2="18889"/>
                        <a14:foregroundMark x1="21600" y1="32593" x2="81300" y2="29352"/>
                        <a14:foregroundMark x1="24400" y1="59259" x2="70800" y2="52130"/>
                        <a14:foregroundMark x1="70800" y1="52130" x2="79900" y2="52130"/>
                        <a14:foregroundMark x1="27200" y1="68981" x2="73300" y2="75278"/>
                        <a14:foregroundMark x1="73300" y1="75278" x2="82000" y2="69630"/>
                        <a14:foregroundMark x1="46200" y1="80648" x2="54600" y2="82037"/>
                      </a14:backgroundRemoval>
                    </a14:imgEffect>
                  </a14:imgLayer>
                </a14:imgProps>
              </a:ext>
            </a:extLst>
          </a:blip>
          <a:srcRect l="16508" t="7119" r="19137" b="13129"/>
          <a:stretch/>
        </p:blipFill>
        <p:spPr>
          <a:xfrm>
            <a:off x="4884014" y="1049332"/>
            <a:ext cx="462559" cy="619084"/>
          </a:xfrm>
          <a:prstGeom prst="rect">
            <a:avLst/>
          </a:prstGeom>
        </p:spPr>
      </p:pic>
      <p:pic>
        <p:nvPicPr>
          <p:cNvPr id="26" name="Imagem 25" descr="Uma imagem contendo Ícone&#10;&#10;Descrição gerada automaticamente">
            <a:extLst>
              <a:ext uri="{FF2B5EF4-FFF2-40B4-BE49-F238E27FC236}">
                <a16:creationId xmlns:a16="http://schemas.microsoft.com/office/drawing/2014/main" id="{4AE24F84-4535-495F-B0D8-8AD520DB335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68451" y="1759225"/>
            <a:ext cx="986689" cy="983436"/>
          </a:xfrm>
          <a:prstGeom prst="rect">
            <a:avLst/>
          </a:prstGeom>
        </p:spPr>
      </p:pic>
      <p:pic>
        <p:nvPicPr>
          <p:cNvPr id="28" name="Imagem 27" descr="Uma imagem contendo Ícone&#10;&#10;Descrição gerada automaticamente">
            <a:extLst>
              <a:ext uri="{FF2B5EF4-FFF2-40B4-BE49-F238E27FC236}">
                <a16:creationId xmlns:a16="http://schemas.microsoft.com/office/drawing/2014/main" id="{ACA3E7AE-BCF0-4DE7-A449-3E781D51F04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8553" b="90000" l="8000" r="91111">
                        <a14:foregroundMark x1="9778" y1="32632" x2="8000" y2="29474"/>
                        <a14:foregroundMark x1="78778" y1="8553" x2="85889" y2="8816"/>
                        <a14:foregroundMark x1="90778" y1="15921" x2="91111" y2="1092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3288" y="1382366"/>
            <a:ext cx="1241347" cy="1048248"/>
          </a:xfrm>
          <a:prstGeom prst="rect">
            <a:avLst/>
          </a:prstGeom>
        </p:spPr>
      </p:pic>
      <p:pic>
        <p:nvPicPr>
          <p:cNvPr id="30" name="Imagem 29" descr="Ícone&#10;&#10;Descrição gerada automaticamente">
            <a:extLst>
              <a:ext uri="{FF2B5EF4-FFF2-40B4-BE49-F238E27FC236}">
                <a16:creationId xmlns:a16="http://schemas.microsoft.com/office/drawing/2014/main" id="{38DE0454-516D-4EAD-954E-7832AB375C2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10000" b="90000" l="10000" r="90000">
                        <a14:foregroundMark x1="55976" y1="42200" x2="56220" y2="42200"/>
                        <a14:foregroundMark x1="59512" y1="41800" x2="64146" y2="34400"/>
                        <a14:foregroundMark x1="64146" y1="34400" x2="67073" y2="33200"/>
                        <a14:foregroundMark x1="58049" y1="50200" x2="57683" y2="48000"/>
                        <a14:foregroundMark x1="61463" y1="49200" x2="67683" y2="49600"/>
                        <a14:foregroundMark x1="56341" y1="56600" x2="56341" y2="56600"/>
                        <a14:foregroundMark x1="60000" y1="57000" x2="63902" y2="64800"/>
                        <a14:foregroundMark x1="63902" y1="64800" x2="66951" y2="66600"/>
                        <a14:foregroundMark x1="56220" y1="64800" x2="59878" y2="73400"/>
                        <a14:foregroundMark x1="59878" y1="73400" x2="60488" y2="802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17013" y="4428115"/>
            <a:ext cx="1623239" cy="98978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34324878-61B2-48E3-A868-9DCD80F1563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1575" b="99213" l="9877" r="90864">
                        <a14:foregroundMark x1="43427" y1="7504" x2="43684" y2="7465"/>
                        <a14:foregroundMark x1="40988" y1="7874" x2="43234" y2="7533"/>
                        <a14:foregroundMark x1="19237" y1="94488" x2="22222" y2="94488"/>
                        <a14:foregroundMark x1="17037" y1="94488" x2="17867" y2="94488"/>
                        <a14:foregroundMark x1="35309" y1="94488" x2="36289" y2="94120"/>
                        <a14:foregroundMark x1="83210" y1="96063" x2="84089" y2="95168"/>
                        <a14:foregroundMark x1="51358" y1="1837" x2="46914" y2="1837"/>
                        <a14:foregroundMark x1="11852" y1="87842" x2="11852" y2="87650"/>
                        <a14:foregroundMark x1="90645" y1="92211" x2="90864" y2="93701"/>
                        <a14:foregroundMark x1="89630" y1="85302" x2="90137" y2="88755"/>
                        <a14:backgroundMark x1="50123" y1="7087" x2="47407" y2="6824"/>
                        <a14:backgroundMark x1="48642" y1="6824" x2="48642" y2="6824"/>
                        <a14:backgroundMark x1="46667" y1="7612" x2="47160" y2="7612"/>
                        <a14:backgroundMark x1="51111" y1="6299" x2="48642" y2="6299"/>
                        <a14:backgroundMark x1="47407" y1="6824" x2="44691" y2="7087"/>
                        <a14:backgroundMark x1="44198" y1="6824" x2="43457" y2="6824"/>
                        <a14:backgroundMark x1="43951" y1="8924" x2="43457" y2="8136"/>
                        <a14:backgroundMark x1="52099" y1="7612" x2="49383" y2="7087"/>
                        <a14:backgroundMark x1="45432" y1="7087" x2="43457" y2="7087"/>
                        <a14:backgroundMark x1="39012" y1="90814" x2="38765" y2="92388"/>
                        <a14:backgroundMark x1="38765" y1="94226" x2="38765" y2="93438"/>
                        <a14:backgroundMark x1="38025" y1="92126" x2="37531" y2="93701"/>
                        <a14:backgroundMark x1="37037" y1="92913" x2="36790" y2="94226"/>
                        <a14:backgroundMark x1="14074" y1="93438" x2="17531" y2="93701"/>
                        <a14:backgroundMark x1="12099" y1="89239" x2="11605" y2="90026"/>
                        <a14:backgroundMark x1="18025" y1="95013" x2="18025" y2="94751"/>
                        <a14:backgroundMark x1="18765" y1="93701" x2="17284" y2="93701"/>
                        <a14:backgroundMark x1="14815" y1="88189" x2="12593" y2="88714"/>
                        <a14:backgroundMark x1="12099" y1="87927" x2="11605" y2="89501"/>
                        <a14:backgroundMark x1="66914" y1="99213" x2="66173" y2="98950"/>
                        <a14:backgroundMark x1="85679" y1="92913" x2="86522" y2="93076"/>
                        <a14:backgroundMark x1="85185" y1="93701" x2="83210" y2="93701"/>
                        <a14:backgroundMark x1="71605" y1="95801" x2="65679" y2="97113"/>
                        <a14:backgroundMark x1="16543" y1="92126" x2="18025" y2="93701"/>
                        <a14:backgroundMark x1="89877" y1="90814" x2="89136" y2="89239"/>
                        <a14:backgroundMark x1="90370" y1="91339" x2="89877" y2="8792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27839" y="5470434"/>
            <a:ext cx="798991" cy="75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98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5247E5-7B41-4F80-9ECB-5B531E040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DOS ICONES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217CB3-144E-4381-9BD2-9F4415E7D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8142"/>
            <a:ext cx="12192000" cy="5265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íCONE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Python. Disponível em: &lt;https://www.flaticon.com/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icone-gratis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/python_1822899&gt;. Acesso em 23 nov. 2020.</a:t>
            </a:r>
          </a:p>
          <a:p>
            <a:pPr marL="0" indent="0">
              <a:buNone/>
            </a:pP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íCONE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interface. Disponível em: &lt;&gt;. Acesso em 23 nov. 2020.</a:t>
            </a:r>
          </a:p>
          <a:p>
            <a:pPr marL="0" indent="0">
              <a:buNone/>
            </a:pP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íCONE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cérebro para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&lt;https://favpng.com/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png_view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/deep-learning-icon-machine-learning-deep-learning-with-python-artificial-intelligence-png/MKBFgZ0&gt;. Acesso em 26 nov. 2020.</a:t>
            </a:r>
          </a:p>
          <a:p>
            <a:pPr marL="0" indent="0">
              <a:buNone/>
            </a:pP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DINAMIZE. 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Disponível em: &lt;https://www.dinamize.com.br/blog/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/&gt;. Acesso em: 10 jun. 2020.</a:t>
            </a:r>
          </a:p>
          <a:p>
            <a:pPr marL="0" indent="0">
              <a:buNone/>
            </a:pP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METTEL. </a:t>
            </a:r>
            <a:r>
              <a:rPr lang="pt-B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Deployment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Disponível em: &lt;https://www.mettel.net/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iot-deployment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/&gt;. Acesso em 10 jun. 2020.</a:t>
            </a:r>
          </a:p>
          <a:p>
            <a:pPr marL="0" indent="0">
              <a:buNone/>
            </a:pP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FAVPNG. 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Automation </a:t>
            </a:r>
            <a:r>
              <a:rPr lang="pt-B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Industry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Business </a:t>
            </a:r>
            <a:r>
              <a:rPr lang="pt-B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Disponível em: &lt;https://favpng.com/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png_view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/marketing-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automation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industry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-business-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-png/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MaEBaSQD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&gt;. Acesso em 10 jun. 2020.</a:t>
            </a:r>
          </a:p>
          <a:p>
            <a:pPr marL="0" indent="0">
              <a:buNone/>
            </a:pP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FLATICON. 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Benchmark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Disponível em: &lt;https://www.flaticon.com/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free-icon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/benchmark_2103361&gt;. Acesso em 11 jun. 2020.</a:t>
            </a:r>
          </a:p>
          <a:p>
            <a:pPr marL="0" indent="0">
              <a:buNone/>
            </a:pP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FLATICON. 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Drone </a:t>
            </a:r>
            <a:r>
              <a:rPr lang="pt-B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icon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Disponível em: &lt;https://www.flaticon.com/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free-icon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/drone_215767&gt;. Acesso em 11 jun. 2020.</a:t>
            </a:r>
          </a:p>
          <a:p>
            <a:pPr marL="0" indent="0">
              <a:buNone/>
            </a:pP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FLATICON. </a:t>
            </a:r>
            <a:r>
              <a:rPr lang="pt-B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Milling-Machine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icon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Disponível em: &lt;https://www.flaticon.com/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free-icon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/milling-machine_1814403&gt;. Acesso em 11 jun. 2020.</a:t>
            </a:r>
          </a:p>
          <a:p>
            <a:pPr marL="0" indent="0">
              <a:buNone/>
            </a:pP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ICONFINDER. 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Ai, artificial </a:t>
            </a:r>
            <a:r>
              <a:rPr lang="pt-B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intelligence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autonomous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self-</a:t>
            </a:r>
            <a:r>
              <a:rPr lang="pt-B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driving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cars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icon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Disponível em: &lt;https://www.iconfinder.com/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icons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/4922085/ai_artificial_intelligence_autonomous_car_self-driving_cars_vehicle_icon&gt;. Acesso em 11 jun. 2020.</a:t>
            </a:r>
          </a:p>
          <a:p>
            <a:pPr marL="0" indent="0">
              <a:buNone/>
            </a:pP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DEPOSIPHOTOS. 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Gráfico de vetor planta petróleo indústria ícone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Disponível em: &lt;https://pt.depositphotos.com/vector-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/petroqu%C3%ADmica.html&gt;. Acesso em 11 jun. 2020.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234089797"/>
      </p:ext>
    </p:extLst>
  </p:cSld>
  <p:clrMapOvr>
    <a:masterClrMapping/>
  </p:clrMapOvr>
</p:sld>
</file>

<file path=ppt/theme/theme1.xml><?xml version="1.0" encoding="utf-8"?>
<a:theme xmlns:a="http://schemas.openxmlformats.org/drawingml/2006/main" name="PUCPR Institucional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8462</TotalTime>
  <Words>377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6" baseType="lpstr">
      <vt:lpstr>Arial</vt:lpstr>
      <vt:lpstr>Calibri</vt:lpstr>
      <vt:lpstr>PUCPR Institucional</vt:lpstr>
      <vt:lpstr>MAPA MENTAL: PROJETO FINAL II</vt:lpstr>
      <vt:lpstr>MAPA MENTAL: PROJETO FINAL II</vt:lpstr>
      <vt:lpstr>REFERÊNCIAS DOS ICONES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Marcelo Feliciano Filho</cp:lastModifiedBy>
  <cp:revision>165</cp:revision>
  <dcterms:created xsi:type="dcterms:W3CDTF">2016-07-25T19:44:47Z</dcterms:created>
  <dcterms:modified xsi:type="dcterms:W3CDTF">2020-10-12T02:09:17Z</dcterms:modified>
</cp:coreProperties>
</file>