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5" algn="l" defTabSz="457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0" algn="l" defTabSz="457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5" algn="l" defTabSz="457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9" algn="l" defTabSz="457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4" algn="l" defTabSz="457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9" algn="l" defTabSz="457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4" algn="l" defTabSz="457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9" algn="l" defTabSz="457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4125"/>
    <a:srgbClr val="3D231B"/>
    <a:srgbClr val="EBC2A7"/>
    <a:srgbClr val="560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" userId="58f61bdb-c569-4c69-9424-dcb034f11ed6" providerId="ADAL" clId="{CA1CB0F9-5086-4941-8F23-1ABA6B8237F6}"/>
    <pc:docChg chg="undo custSel modSld modMainMaster">
      <pc:chgData name="MARCELO" userId="58f61bdb-c569-4c69-9424-dcb034f11ed6" providerId="ADAL" clId="{CA1CB0F9-5086-4941-8F23-1ABA6B8237F6}" dt="2020-09-14T14:47:58.196" v="219" actId="20577"/>
      <pc:docMkLst>
        <pc:docMk/>
      </pc:docMkLst>
      <pc:sldChg chg="modSp mod setBg">
        <pc:chgData name="MARCELO" userId="58f61bdb-c569-4c69-9424-dcb034f11ed6" providerId="ADAL" clId="{CA1CB0F9-5086-4941-8F23-1ABA6B8237F6}" dt="2020-09-14T13:53:43.918" v="61"/>
        <pc:sldMkLst>
          <pc:docMk/>
          <pc:sldMk cId="1936134821" sldId="257"/>
        </pc:sldMkLst>
        <pc:graphicFrameChg chg="mod">
          <ac:chgData name="MARCELO" userId="58f61bdb-c569-4c69-9424-dcb034f11ed6" providerId="ADAL" clId="{CA1CB0F9-5086-4941-8F23-1ABA6B8237F6}" dt="2020-09-14T13:53:43.918" v="61"/>
          <ac:graphicFrameMkLst>
            <pc:docMk/>
            <pc:sldMk cId="1936134821" sldId="257"/>
            <ac:graphicFrameMk id="6" creationId="{F35A9E02-A822-413D-8557-A71D4B0CBC1D}"/>
          </ac:graphicFrameMkLst>
        </pc:graphicFrameChg>
      </pc:sldChg>
      <pc:sldChg chg="modSp">
        <pc:chgData name="MARCELO" userId="58f61bdb-c569-4c69-9424-dcb034f11ed6" providerId="ADAL" clId="{CA1CB0F9-5086-4941-8F23-1ABA6B8237F6}" dt="2020-09-14T14:46:25.051" v="87"/>
        <pc:sldMkLst>
          <pc:docMk/>
          <pc:sldMk cId="3769795054" sldId="258"/>
        </pc:sldMkLst>
        <pc:graphicFrameChg chg="mod">
          <ac:chgData name="MARCELO" userId="58f61bdb-c569-4c69-9424-dcb034f11ed6" providerId="ADAL" clId="{CA1CB0F9-5086-4941-8F23-1ABA6B8237F6}" dt="2020-09-14T14:46:25.051" v="87"/>
          <ac:graphicFrameMkLst>
            <pc:docMk/>
            <pc:sldMk cId="3769795054" sldId="258"/>
            <ac:graphicFrameMk id="6" creationId="{F35A9E02-A822-413D-8557-A71D4B0CBC1D}"/>
          </ac:graphicFrameMkLst>
        </pc:graphicFrameChg>
      </pc:sldChg>
      <pc:sldChg chg="modSp">
        <pc:chgData name="MARCELO" userId="58f61bdb-c569-4c69-9424-dcb034f11ed6" providerId="ADAL" clId="{CA1CB0F9-5086-4941-8F23-1ABA6B8237F6}" dt="2020-09-14T14:45:23.314" v="63"/>
        <pc:sldMkLst>
          <pc:docMk/>
          <pc:sldMk cId="3761166812" sldId="259"/>
        </pc:sldMkLst>
        <pc:graphicFrameChg chg="mod">
          <ac:chgData name="MARCELO" userId="58f61bdb-c569-4c69-9424-dcb034f11ed6" providerId="ADAL" clId="{CA1CB0F9-5086-4941-8F23-1ABA6B8237F6}" dt="2020-09-14T14:45:23.314" v="63"/>
          <ac:graphicFrameMkLst>
            <pc:docMk/>
            <pc:sldMk cId="3761166812" sldId="259"/>
            <ac:graphicFrameMk id="6" creationId="{F35A9E02-A822-413D-8557-A71D4B0CBC1D}"/>
          </ac:graphicFrameMkLst>
        </pc:graphicFrameChg>
      </pc:sldChg>
      <pc:sldChg chg="modSp">
        <pc:chgData name="MARCELO" userId="58f61bdb-c569-4c69-9424-dcb034f11ed6" providerId="ADAL" clId="{CA1CB0F9-5086-4941-8F23-1ABA6B8237F6}" dt="2020-09-14T14:46:34.624" v="93" actId="108"/>
        <pc:sldMkLst>
          <pc:docMk/>
          <pc:sldMk cId="3274747411" sldId="261"/>
        </pc:sldMkLst>
        <pc:graphicFrameChg chg="mod">
          <ac:chgData name="MARCELO" userId="58f61bdb-c569-4c69-9424-dcb034f11ed6" providerId="ADAL" clId="{CA1CB0F9-5086-4941-8F23-1ABA6B8237F6}" dt="2020-09-14T14:46:34.624" v="93" actId="108"/>
          <ac:graphicFrameMkLst>
            <pc:docMk/>
            <pc:sldMk cId="3274747411" sldId="261"/>
            <ac:graphicFrameMk id="6" creationId="{F35A9E02-A822-413D-8557-A71D4B0CBC1D}"/>
          </ac:graphicFrameMkLst>
        </pc:graphicFrameChg>
      </pc:sldChg>
      <pc:sldChg chg="modSp">
        <pc:chgData name="MARCELO" userId="58f61bdb-c569-4c69-9424-dcb034f11ed6" providerId="ADAL" clId="{CA1CB0F9-5086-4941-8F23-1ABA6B8237F6}" dt="2020-09-14T14:46:40.325" v="99" actId="108"/>
        <pc:sldMkLst>
          <pc:docMk/>
          <pc:sldMk cId="610016118" sldId="262"/>
        </pc:sldMkLst>
        <pc:graphicFrameChg chg="mod">
          <ac:chgData name="MARCELO" userId="58f61bdb-c569-4c69-9424-dcb034f11ed6" providerId="ADAL" clId="{CA1CB0F9-5086-4941-8F23-1ABA6B8237F6}" dt="2020-09-14T14:46:40.325" v="99" actId="108"/>
          <ac:graphicFrameMkLst>
            <pc:docMk/>
            <pc:sldMk cId="610016118" sldId="262"/>
            <ac:graphicFrameMk id="6" creationId="{F35A9E02-A822-413D-8557-A71D4B0CBC1D}"/>
          </ac:graphicFrameMkLst>
        </pc:graphicFrameChg>
      </pc:sldChg>
      <pc:sldChg chg="modSp">
        <pc:chgData name="MARCELO" userId="58f61bdb-c569-4c69-9424-dcb034f11ed6" providerId="ADAL" clId="{CA1CB0F9-5086-4941-8F23-1ABA6B8237F6}" dt="2020-09-14T14:46:44.623" v="105" actId="108"/>
        <pc:sldMkLst>
          <pc:docMk/>
          <pc:sldMk cId="2716329097" sldId="263"/>
        </pc:sldMkLst>
        <pc:graphicFrameChg chg="mod">
          <ac:chgData name="MARCELO" userId="58f61bdb-c569-4c69-9424-dcb034f11ed6" providerId="ADAL" clId="{CA1CB0F9-5086-4941-8F23-1ABA6B8237F6}" dt="2020-09-14T14:46:44.623" v="105" actId="108"/>
          <ac:graphicFrameMkLst>
            <pc:docMk/>
            <pc:sldMk cId="2716329097" sldId="263"/>
            <ac:graphicFrameMk id="6" creationId="{F35A9E02-A822-413D-8557-A71D4B0CBC1D}"/>
          </ac:graphicFrameMkLst>
        </pc:graphicFrameChg>
      </pc:sldChg>
      <pc:sldChg chg="modSp">
        <pc:chgData name="MARCELO" userId="58f61bdb-c569-4c69-9424-dcb034f11ed6" providerId="ADAL" clId="{CA1CB0F9-5086-4941-8F23-1ABA6B8237F6}" dt="2020-09-14T14:47:58.196" v="219" actId="20577"/>
        <pc:sldMkLst>
          <pc:docMk/>
          <pc:sldMk cId="1944641462" sldId="264"/>
        </pc:sldMkLst>
        <pc:graphicFrameChg chg="mod">
          <ac:chgData name="MARCELO" userId="58f61bdb-c569-4c69-9424-dcb034f11ed6" providerId="ADAL" clId="{CA1CB0F9-5086-4941-8F23-1ABA6B8237F6}" dt="2020-09-14T14:47:58.196" v="219" actId="20577"/>
          <ac:graphicFrameMkLst>
            <pc:docMk/>
            <pc:sldMk cId="1944641462" sldId="264"/>
            <ac:graphicFrameMk id="6" creationId="{F35A9E02-A822-413D-8557-A71D4B0CBC1D}"/>
          </ac:graphicFrameMkLst>
        </pc:graphicFrameChg>
      </pc:sldChg>
      <pc:sldChg chg="modSp">
        <pc:chgData name="MARCELO" userId="58f61bdb-c569-4c69-9424-dcb034f11ed6" providerId="ADAL" clId="{CA1CB0F9-5086-4941-8F23-1ABA6B8237F6}" dt="2020-09-14T14:47:33.442" v="175" actId="20577"/>
        <pc:sldMkLst>
          <pc:docMk/>
          <pc:sldMk cId="3093340542" sldId="265"/>
        </pc:sldMkLst>
        <pc:graphicFrameChg chg="mod">
          <ac:chgData name="MARCELO" userId="58f61bdb-c569-4c69-9424-dcb034f11ed6" providerId="ADAL" clId="{CA1CB0F9-5086-4941-8F23-1ABA6B8237F6}" dt="2020-09-14T14:47:33.442" v="175" actId="20577"/>
          <ac:graphicFrameMkLst>
            <pc:docMk/>
            <pc:sldMk cId="3093340542" sldId="265"/>
            <ac:graphicFrameMk id="6" creationId="{F35A9E02-A822-413D-8557-A71D4B0CBC1D}"/>
          </ac:graphicFrameMkLst>
        </pc:graphicFrameChg>
      </pc:sldChg>
      <pc:sldChg chg="modSp">
        <pc:chgData name="MARCELO" userId="58f61bdb-c569-4c69-9424-dcb034f11ed6" providerId="ADAL" clId="{CA1CB0F9-5086-4941-8F23-1ABA6B8237F6}" dt="2020-09-14T14:46:57.096" v="123" actId="108"/>
        <pc:sldMkLst>
          <pc:docMk/>
          <pc:sldMk cId="1469830256" sldId="266"/>
        </pc:sldMkLst>
        <pc:graphicFrameChg chg="mod">
          <ac:chgData name="MARCELO" userId="58f61bdb-c569-4c69-9424-dcb034f11ed6" providerId="ADAL" clId="{CA1CB0F9-5086-4941-8F23-1ABA6B8237F6}" dt="2020-09-14T14:46:57.096" v="123" actId="108"/>
          <ac:graphicFrameMkLst>
            <pc:docMk/>
            <pc:sldMk cId="1469830256" sldId="266"/>
            <ac:graphicFrameMk id="6" creationId="{F35A9E02-A822-413D-8557-A71D4B0CBC1D}"/>
          </ac:graphicFrameMkLst>
        </pc:graphicFrameChg>
      </pc:sldChg>
      <pc:sldChg chg="modSp">
        <pc:chgData name="MARCELO" userId="58f61bdb-c569-4c69-9424-dcb034f11ed6" providerId="ADAL" clId="{CA1CB0F9-5086-4941-8F23-1ABA6B8237F6}" dt="2020-09-14T14:47:07.621" v="135" actId="108"/>
        <pc:sldMkLst>
          <pc:docMk/>
          <pc:sldMk cId="4208066879" sldId="267"/>
        </pc:sldMkLst>
        <pc:graphicFrameChg chg="mod">
          <ac:chgData name="MARCELO" userId="58f61bdb-c569-4c69-9424-dcb034f11ed6" providerId="ADAL" clId="{CA1CB0F9-5086-4941-8F23-1ABA6B8237F6}" dt="2020-09-14T14:47:07.621" v="135" actId="108"/>
          <ac:graphicFrameMkLst>
            <pc:docMk/>
            <pc:sldMk cId="4208066879" sldId="267"/>
            <ac:graphicFrameMk id="6" creationId="{F35A9E02-A822-413D-8557-A71D4B0CBC1D}"/>
          </ac:graphicFrameMkLst>
        </pc:graphicFrameChg>
      </pc:sldChg>
      <pc:sldChg chg="modSp">
        <pc:chgData name="MARCELO" userId="58f61bdb-c569-4c69-9424-dcb034f11ed6" providerId="ADAL" clId="{CA1CB0F9-5086-4941-8F23-1ABA6B8237F6}" dt="2020-09-14T14:47:02.110" v="129" actId="108"/>
        <pc:sldMkLst>
          <pc:docMk/>
          <pc:sldMk cId="2424653881" sldId="268"/>
        </pc:sldMkLst>
        <pc:graphicFrameChg chg="mod">
          <ac:chgData name="MARCELO" userId="58f61bdb-c569-4c69-9424-dcb034f11ed6" providerId="ADAL" clId="{CA1CB0F9-5086-4941-8F23-1ABA6B8237F6}" dt="2020-09-14T14:47:02.110" v="129" actId="108"/>
          <ac:graphicFrameMkLst>
            <pc:docMk/>
            <pc:sldMk cId="2424653881" sldId="268"/>
            <ac:graphicFrameMk id="6" creationId="{F35A9E02-A822-413D-8557-A71D4B0CBC1D}"/>
          </ac:graphicFrameMkLst>
        </pc:graphicFrameChg>
      </pc:sldChg>
      <pc:sldMasterChg chg="modSp modSldLayout">
        <pc:chgData name="MARCELO" userId="58f61bdb-c569-4c69-9424-dcb034f11ed6" providerId="ADAL" clId="{CA1CB0F9-5086-4941-8F23-1ABA6B8237F6}" dt="2020-09-14T13:49:07.320" v="14"/>
        <pc:sldMasterMkLst>
          <pc:docMk/>
          <pc:sldMasterMk cId="946822633" sldId="2147483660"/>
        </pc:sldMasterMkLst>
        <pc:spChg chg="mod">
          <ac:chgData name="MARCELO" userId="58f61bdb-c569-4c69-9424-dcb034f11ed6" providerId="ADAL" clId="{CA1CB0F9-5086-4941-8F23-1ABA6B8237F6}" dt="2020-09-14T13:49:07.320" v="14"/>
          <ac:spMkLst>
            <pc:docMk/>
            <pc:sldMasterMk cId="946822633" sldId="2147483660"/>
            <ac:spMk id="2" creationId="{00000000-0000-0000-0000-000000000000}"/>
          </ac:spMkLst>
        </pc:spChg>
        <pc:spChg chg="mod">
          <ac:chgData name="MARCELO" userId="58f61bdb-c569-4c69-9424-dcb034f11ed6" providerId="ADAL" clId="{CA1CB0F9-5086-4941-8F23-1ABA6B8237F6}" dt="2020-09-14T13:49:07.320" v="14"/>
          <ac:spMkLst>
            <pc:docMk/>
            <pc:sldMasterMk cId="946822633" sldId="2147483660"/>
            <ac:spMk id="3" creationId="{00000000-0000-0000-0000-000000000000}"/>
          </ac:spMkLst>
        </pc:spChg>
        <pc:spChg chg="mod">
          <ac:chgData name="MARCELO" userId="58f61bdb-c569-4c69-9424-dcb034f11ed6" providerId="ADAL" clId="{CA1CB0F9-5086-4941-8F23-1ABA6B8237F6}" dt="2020-09-14T13:49:07.320" v="14"/>
          <ac:spMkLst>
            <pc:docMk/>
            <pc:sldMasterMk cId="946822633" sldId="2147483660"/>
            <ac:spMk id="4" creationId="{00000000-0000-0000-0000-000000000000}"/>
          </ac:spMkLst>
        </pc:spChg>
        <pc:spChg chg="mod">
          <ac:chgData name="MARCELO" userId="58f61bdb-c569-4c69-9424-dcb034f11ed6" providerId="ADAL" clId="{CA1CB0F9-5086-4941-8F23-1ABA6B8237F6}" dt="2020-09-14T13:49:07.320" v="14"/>
          <ac:spMkLst>
            <pc:docMk/>
            <pc:sldMasterMk cId="946822633" sldId="2147483660"/>
            <ac:spMk id="5" creationId="{00000000-0000-0000-0000-000000000000}"/>
          </ac:spMkLst>
        </pc:spChg>
        <pc:spChg chg="mod">
          <ac:chgData name="MARCELO" userId="58f61bdb-c569-4c69-9424-dcb034f11ed6" providerId="ADAL" clId="{CA1CB0F9-5086-4941-8F23-1ABA6B8237F6}" dt="2020-09-14T13:49:07.320" v="14"/>
          <ac:spMkLst>
            <pc:docMk/>
            <pc:sldMasterMk cId="946822633" sldId="2147483660"/>
            <ac:spMk id="6" creationId="{00000000-0000-0000-0000-000000000000}"/>
          </ac:spMkLst>
        </pc:spChg>
        <pc:sldLayoutChg chg="modSp">
          <pc:chgData name="MARCELO" userId="58f61bdb-c569-4c69-9424-dcb034f11ed6" providerId="ADAL" clId="{CA1CB0F9-5086-4941-8F23-1ABA6B8237F6}" dt="2020-09-14T13:49:07.320" v="14"/>
          <pc:sldLayoutMkLst>
            <pc:docMk/>
            <pc:sldMasterMk cId="946822633" sldId="2147483660"/>
            <pc:sldLayoutMk cId="1578909565" sldId="2147483661"/>
          </pc:sldLayoutMkLst>
          <pc:spChg chg="mod">
            <ac:chgData name="MARCELO" userId="58f61bdb-c569-4c69-9424-dcb034f11ed6" providerId="ADAL" clId="{CA1CB0F9-5086-4941-8F23-1ABA6B8237F6}" dt="2020-09-14T13:49:07.320" v="14"/>
            <ac:spMkLst>
              <pc:docMk/>
              <pc:sldMasterMk cId="946822633" sldId="2147483660"/>
              <pc:sldLayoutMk cId="1578909565" sldId="2147483661"/>
              <ac:spMk id="2" creationId="{00000000-0000-0000-0000-000000000000}"/>
            </ac:spMkLst>
          </pc:spChg>
          <pc:spChg chg="mod">
            <ac:chgData name="MARCELO" userId="58f61bdb-c569-4c69-9424-dcb034f11ed6" providerId="ADAL" clId="{CA1CB0F9-5086-4941-8F23-1ABA6B8237F6}" dt="2020-09-14T13:49:07.320" v="14"/>
            <ac:spMkLst>
              <pc:docMk/>
              <pc:sldMasterMk cId="946822633" sldId="2147483660"/>
              <pc:sldLayoutMk cId="1578909565" sldId="2147483661"/>
              <ac:spMk id="3" creationId="{00000000-0000-0000-0000-000000000000}"/>
            </ac:spMkLst>
          </pc:spChg>
        </pc:sldLayoutChg>
        <pc:sldLayoutChg chg="modSp">
          <pc:chgData name="MARCELO" userId="58f61bdb-c569-4c69-9424-dcb034f11ed6" providerId="ADAL" clId="{CA1CB0F9-5086-4941-8F23-1ABA6B8237F6}" dt="2020-09-14T13:49:07.320" v="14"/>
          <pc:sldLayoutMkLst>
            <pc:docMk/>
            <pc:sldMasterMk cId="946822633" sldId="2147483660"/>
            <pc:sldLayoutMk cId="919098680" sldId="2147483663"/>
          </pc:sldLayoutMkLst>
          <pc:spChg chg="mod">
            <ac:chgData name="MARCELO" userId="58f61bdb-c569-4c69-9424-dcb034f11ed6" providerId="ADAL" clId="{CA1CB0F9-5086-4941-8F23-1ABA6B8237F6}" dt="2020-09-14T13:49:07.320" v="14"/>
            <ac:spMkLst>
              <pc:docMk/>
              <pc:sldMasterMk cId="946822633" sldId="2147483660"/>
              <pc:sldLayoutMk cId="919098680" sldId="2147483663"/>
              <ac:spMk id="2" creationId="{00000000-0000-0000-0000-000000000000}"/>
            </ac:spMkLst>
          </pc:spChg>
          <pc:spChg chg="mod">
            <ac:chgData name="MARCELO" userId="58f61bdb-c569-4c69-9424-dcb034f11ed6" providerId="ADAL" clId="{CA1CB0F9-5086-4941-8F23-1ABA6B8237F6}" dt="2020-09-14T13:49:07.320" v="14"/>
            <ac:spMkLst>
              <pc:docMk/>
              <pc:sldMasterMk cId="946822633" sldId="2147483660"/>
              <pc:sldLayoutMk cId="919098680" sldId="2147483663"/>
              <ac:spMk id="3" creationId="{00000000-0000-0000-0000-000000000000}"/>
            </ac:spMkLst>
          </pc:spChg>
        </pc:sldLayoutChg>
        <pc:sldLayoutChg chg="modSp">
          <pc:chgData name="MARCELO" userId="58f61bdb-c569-4c69-9424-dcb034f11ed6" providerId="ADAL" clId="{CA1CB0F9-5086-4941-8F23-1ABA6B8237F6}" dt="2020-09-14T13:49:07.320" v="14"/>
          <pc:sldLayoutMkLst>
            <pc:docMk/>
            <pc:sldMasterMk cId="946822633" sldId="2147483660"/>
            <pc:sldLayoutMk cId="3133262695" sldId="2147483664"/>
          </pc:sldLayoutMkLst>
          <pc:spChg chg="mod">
            <ac:chgData name="MARCELO" userId="58f61bdb-c569-4c69-9424-dcb034f11ed6" providerId="ADAL" clId="{CA1CB0F9-5086-4941-8F23-1ABA6B8237F6}" dt="2020-09-14T13:49:07.320" v="14"/>
            <ac:spMkLst>
              <pc:docMk/>
              <pc:sldMasterMk cId="946822633" sldId="2147483660"/>
              <pc:sldLayoutMk cId="3133262695" sldId="2147483664"/>
              <ac:spMk id="3" creationId="{00000000-0000-0000-0000-000000000000}"/>
            </ac:spMkLst>
          </pc:spChg>
          <pc:spChg chg="mod">
            <ac:chgData name="MARCELO" userId="58f61bdb-c569-4c69-9424-dcb034f11ed6" providerId="ADAL" clId="{CA1CB0F9-5086-4941-8F23-1ABA6B8237F6}" dt="2020-09-14T13:49:07.320" v="14"/>
            <ac:spMkLst>
              <pc:docMk/>
              <pc:sldMasterMk cId="946822633" sldId="2147483660"/>
              <pc:sldLayoutMk cId="3133262695" sldId="2147483664"/>
              <ac:spMk id="4" creationId="{00000000-0000-0000-0000-000000000000}"/>
            </ac:spMkLst>
          </pc:spChg>
        </pc:sldLayoutChg>
        <pc:sldLayoutChg chg="modSp">
          <pc:chgData name="MARCELO" userId="58f61bdb-c569-4c69-9424-dcb034f11ed6" providerId="ADAL" clId="{CA1CB0F9-5086-4941-8F23-1ABA6B8237F6}" dt="2020-09-14T13:49:07.320" v="14"/>
          <pc:sldLayoutMkLst>
            <pc:docMk/>
            <pc:sldMasterMk cId="946822633" sldId="2147483660"/>
            <pc:sldLayoutMk cId="1436894018" sldId="2147483665"/>
          </pc:sldLayoutMkLst>
          <pc:spChg chg="mod">
            <ac:chgData name="MARCELO" userId="58f61bdb-c569-4c69-9424-dcb034f11ed6" providerId="ADAL" clId="{CA1CB0F9-5086-4941-8F23-1ABA6B8237F6}" dt="2020-09-14T13:49:07.320" v="14"/>
            <ac:spMkLst>
              <pc:docMk/>
              <pc:sldMasterMk cId="946822633" sldId="2147483660"/>
              <pc:sldLayoutMk cId="1436894018" sldId="2147483665"/>
              <ac:spMk id="2" creationId="{00000000-0000-0000-0000-000000000000}"/>
            </ac:spMkLst>
          </pc:spChg>
          <pc:spChg chg="mod">
            <ac:chgData name="MARCELO" userId="58f61bdb-c569-4c69-9424-dcb034f11ed6" providerId="ADAL" clId="{CA1CB0F9-5086-4941-8F23-1ABA6B8237F6}" dt="2020-09-14T13:49:07.320" v="14"/>
            <ac:spMkLst>
              <pc:docMk/>
              <pc:sldMasterMk cId="946822633" sldId="2147483660"/>
              <pc:sldLayoutMk cId="1436894018" sldId="2147483665"/>
              <ac:spMk id="3" creationId="{00000000-0000-0000-0000-000000000000}"/>
            </ac:spMkLst>
          </pc:spChg>
          <pc:spChg chg="mod">
            <ac:chgData name="MARCELO" userId="58f61bdb-c569-4c69-9424-dcb034f11ed6" providerId="ADAL" clId="{CA1CB0F9-5086-4941-8F23-1ABA6B8237F6}" dt="2020-09-14T13:49:07.320" v="14"/>
            <ac:spMkLst>
              <pc:docMk/>
              <pc:sldMasterMk cId="946822633" sldId="2147483660"/>
              <pc:sldLayoutMk cId="1436894018" sldId="2147483665"/>
              <ac:spMk id="4" creationId="{00000000-0000-0000-0000-000000000000}"/>
            </ac:spMkLst>
          </pc:spChg>
          <pc:spChg chg="mod">
            <ac:chgData name="MARCELO" userId="58f61bdb-c569-4c69-9424-dcb034f11ed6" providerId="ADAL" clId="{CA1CB0F9-5086-4941-8F23-1ABA6B8237F6}" dt="2020-09-14T13:49:07.320" v="14"/>
            <ac:spMkLst>
              <pc:docMk/>
              <pc:sldMasterMk cId="946822633" sldId="2147483660"/>
              <pc:sldLayoutMk cId="1436894018" sldId="2147483665"/>
              <ac:spMk id="5" creationId="{00000000-0000-0000-0000-000000000000}"/>
            </ac:spMkLst>
          </pc:spChg>
          <pc:spChg chg="mod">
            <ac:chgData name="MARCELO" userId="58f61bdb-c569-4c69-9424-dcb034f11ed6" providerId="ADAL" clId="{CA1CB0F9-5086-4941-8F23-1ABA6B8237F6}" dt="2020-09-14T13:49:07.320" v="14"/>
            <ac:spMkLst>
              <pc:docMk/>
              <pc:sldMasterMk cId="946822633" sldId="2147483660"/>
              <pc:sldLayoutMk cId="1436894018" sldId="2147483665"/>
              <ac:spMk id="6" creationId="{00000000-0000-0000-0000-000000000000}"/>
            </ac:spMkLst>
          </pc:spChg>
        </pc:sldLayoutChg>
        <pc:sldLayoutChg chg="modSp">
          <pc:chgData name="MARCELO" userId="58f61bdb-c569-4c69-9424-dcb034f11ed6" providerId="ADAL" clId="{CA1CB0F9-5086-4941-8F23-1ABA6B8237F6}" dt="2020-09-14T13:49:07.320" v="14"/>
          <pc:sldLayoutMkLst>
            <pc:docMk/>
            <pc:sldMasterMk cId="946822633" sldId="2147483660"/>
            <pc:sldLayoutMk cId="3875085956" sldId="2147483668"/>
          </pc:sldLayoutMkLst>
          <pc:spChg chg="mod">
            <ac:chgData name="MARCELO" userId="58f61bdb-c569-4c69-9424-dcb034f11ed6" providerId="ADAL" clId="{CA1CB0F9-5086-4941-8F23-1ABA6B8237F6}" dt="2020-09-14T13:49:07.320" v="14"/>
            <ac:spMkLst>
              <pc:docMk/>
              <pc:sldMasterMk cId="946822633" sldId="2147483660"/>
              <pc:sldLayoutMk cId="3875085956" sldId="2147483668"/>
              <ac:spMk id="2" creationId="{00000000-0000-0000-0000-000000000000}"/>
            </ac:spMkLst>
          </pc:spChg>
          <pc:spChg chg="mod">
            <ac:chgData name="MARCELO" userId="58f61bdb-c569-4c69-9424-dcb034f11ed6" providerId="ADAL" clId="{CA1CB0F9-5086-4941-8F23-1ABA6B8237F6}" dt="2020-09-14T13:49:07.320" v="14"/>
            <ac:spMkLst>
              <pc:docMk/>
              <pc:sldMasterMk cId="946822633" sldId="2147483660"/>
              <pc:sldLayoutMk cId="3875085956" sldId="2147483668"/>
              <ac:spMk id="3" creationId="{00000000-0000-0000-0000-000000000000}"/>
            </ac:spMkLst>
          </pc:spChg>
          <pc:spChg chg="mod">
            <ac:chgData name="MARCELO" userId="58f61bdb-c569-4c69-9424-dcb034f11ed6" providerId="ADAL" clId="{CA1CB0F9-5086-4941-8F23-1ABA6B8237F6}" dt="2020-09-14T13:49:07.320" v="14"/>
            <ac:spMkLst>
              <pc:docMk/>
              <pc:sldMasterMk cId="946822633" sldId="2147483660"/>
              <pc:sldLayoutMk cId="3875085956" sldId="2147483668"/>
              <ac:spMk id="4" creationId="{00000000-0000-0000-0000-000000000000}"/>
            </ac:spMkLst>
          </pc:spChg>
        </pc:sldLayoutChg>
        <pc:sldLayoutChg chg="modSp">
          <pc:chgData name="MARCELO" userId="58f61bdb-c569-4c69-9424-dcb034f11ed6" providerId="ADAL" clId="{CA1CB0F9-5086-4941-8F23-1ABA6B8237F6}" dt="2020-09-14T13:49:07.320" v="14"/>
          <pc:sldLayoutMkLst>
            <pc:docMk/>
            <pc:sldMasterMk cId="946822633" sldId="2147483660"/>
            <pc:sldLayoutMk cId="2094086510" sldId="2147483669"/>
          </pc:sldLayoutMkLst>
          <pc:spChg chg="mod">
            <ac:chgData name="MARCELO" userId="58f61bdb-c569-4c69-9424-dcb034f11ed6" providerId="ADAL" clId="{CA1CB0F9-5086-4941-8F23-1ABA6B8237F6}" dt="2020-09-14T13:49:07.320" v="14"/>
            <ac:spMkLst>
              <pc:docMk/>
              <pc:sldMasterMk cId="946822633" sldId="2147483660"/>
              <pc:sldLayoutMk cId="2094086510" sldId="2147483669"/>
              <ac:spMk id="2" creationId="{00000000-0000-0000-0000-000000000000}"/>
            </ac:spMkLst>
          </pc:spChg>
          <pc:spChg chg="mod">
            <ac:chgData name="MARCELO" userId="58f61bdb-c569-4c69-9424-dcb034f11ed6" providerId="ADAL" clId="{CA1CB0F9-5086-4941-8F23-1ABA6B8237F6}" dt="2020-09-14T13:49:07.320" v="14"/>
            <ac:spMkLst>
              <pc:docMk/>
              <pc:sldMasterMk cId="946822633" sldId="2147483660"/>
              <pc:sldLayoutMk cId="2094086510" sldId="2147483669"/>
              <ac:spMk id="3" creationId="{00000000-0000-0000-0000-000000000000}"/>
            </ac:spMkLst>
          </pc:spChg>
          <pc:spChg chg="mod">
            <ac:chgData name="MARCELO" userId="58f61bdb-c569-4c69-9424-dcb034f11ed6" providerId="ADAL" clId="{CA1CB0F9-5086-4941-8F23-1ABA6B8237F6}" dt="2020-09-14T13:49:07.320" v="14"/>
            <ac:spMkLst>
              <pc:docMk/>
              <pc:sldMasterMk cId="946822633" sldId="2147483660"/>
              <pc:sldLayoutMk cId="2094086510" sldId="2147483669"/>
              <ac:spMk id="4" creationId="{00000000-0000-0000-0000-000000000000}"/>
            </ac:spMkLst>
          </pc:spChg>
        </pc:sldLayoutChg>
        <pc:sldLayoutChg chg="modSp">
          <pc:chgData name="MARCELO" userId="58f61bdb-c569-4c69-9424-dcb034f11ed6" providerId="ADAL" clId="{CA1CB0F9-5086-4941-8F23-1ABA6B8237F6}" dt="2020-09-14T13:49:07.320" v="14"/>
          <pc:sldLayoutMkLst>
            <pc:docMk/>
            <pc:sldMasterMk cId="946822633" sldId="2147483660"/>
            <pc:sldLayoutMk cId="528937834" sldId="2147483671"/>
          </pc:sldLayoutMkLst>
          <pc:spChg chg="mod">
            <ac:chgData name="MARCELO" userId="58f61bdb-c569-4c69-9424-dcb034f11ed6" providerId="ADAL" clId="{CA1CB0F9-5086-4941-8F23-1ABA6B8237F6}" dt="2020-09-14T13:49:07.320" v="14"/>
            <ac:spMkLst>
              <pc:docMk/>
              <pc:sldMasterMk cId="946822633" sldId="2147483660"/>
              <pc:sldLayoutMk cId="528937834" sldId="2147483671"/>
              <ac:spMk id="2" creationId="{00000000-0000-0000-0000-000000000000}"/>
            </ac:spMkLst>
          </pc:spChg>
          <pc:spChg chg="mod">
            <ac:chgData name="MARCELO" userId="58f61bdb-c569-4c69-9424-dcb034f11ed6" providerId="ADAL" clId="{CA1CB0F9-5086-4941-8F23-1ABA6B8237F6}" dt="2020-09-14T13:49:07.320" v="14"/>
            <ac:spMkLst>
              <pc:docMk/>
              <pc:sldMasterMk cId="946822633" sldId="2147483660"/>
              <pc:sldLayoutMk cId="528937834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MARCELO" userId="58f61bdb-c569-4c69-9424-dcb034f11ed6" providerId="ADAL" clId="{CA1CB0F9-5086-4941-8F23-1ABA6B8237F6}" dt="2020-09-14T13:49:06.752" v="11"/>
        <pc:sldMasterMkLst>
          <pc:docMk/>
          <pc:sldMasterMk cId="1224325265" sldId="2147483672"/>
        </pc:sldMasterMkLst>
        <pc:spChg chg="mod">
          <ac:chgData name="MARCELO" userId="58f61bdb-c569-4c69-9424-dcb034f11ed6" providerId="ADAL" clId="{CA1CB0F9-5086-4941-8F23-1ABA6B8237F6}" dt="2020-09-14T13:49:06.752" v="11"/>
          <ac:spMkLst>
            <pc:docMk/>
            <pc:sldMasterMk cId="1224325265" sldId="2147483672"/>
            <ac:spMk id="2" creationId="{00000000-0000-0000-0000-000000000000}"/>
          </ac:spMkLst>
        </pc:spChg>
        <pc:spChg chg="mod">
          <ac:chgData name="MARCELO" userId="58f61bdb-c569-4c69-9424-dcb034f11ed6" providerId="ADAL" clId="{CA1CB0F9-5086-4941-8F23-1ABA6B8237F6}" dt="2020-09-14T13:49:06.752" v="11"/>
          <ac:spMkLst>
            <pc:docMk/>
            <pc:sldMasterMk cId="1224325265" sldId="2147483672"/>
            <ac:spMk id="3" creationId="{00000000-0000-0000-0000-000000000000}"/>
          </ac:spMkLst>
        </pc:spChg>
        <pc:spChg chg="mod">
          <ac:chgData name="MARCELO" userId="58f61bdb-c569-4c69-9424-dcb034f11ed6" providerId="ADAL" clId="{CA1CB0F9-5086-4941-8F23-1ABA6B8237F6}" dt="2020-09-14T13:49:06.752" v="11"/>
          <ac:spMkLst>
            <pc:docMk/>
            <pc:sldMasterMk cId="1224325265" sldId="2147483672"/>
            <ac:spMk id="4" creationId="{00000000-0000-0000-0000-000000000000}"/>
          </ac:spMkLst>
        </pc:spChg>
        <pc:spChg chg="mod">
          <ac:chgData name="MARCELO" userId="58f61bdb-c569-4c69-9424-dcb034f11ed6" providerId="ADAL" clId="{CA1CB0F9-5086-4941-8F23-1ABA6B8237F6}" dt="2020-09-14T13:49:06.752" v="11"/>
          <ac:spMkLst>
            <pc:docMk/>
            <pc:sldMasterMk cId="1224325265" sldId="2147483672"/>
            <ac:spMk id="5" creationId="{00000000-0000-0000-0000-000000000000}"/>
          </ac:spMkLst>
        </pc:spChg>
        <pc:spChg chg="mod">
          <ac:chgData name="MARCELO" userId="58f61bdb-c569-4c69-9424-dcb034f11ed6" providerId="ADAL" clId="{CA1CB0F9-5086-4941-8F23-1ABA6B8237F6}" dt="2020-09-14T13:49:06.752" v="11"/>
          <ac:spMkLst>
            <pc:docMk/>
            <pc:sldMasterMk cId="1224325265" sldId="2147483672"/>
            <ac:spMk id="6" creationId="{00000000-0000-0000-0000-000000000000}"/>
          </ac:spMkLst>
        </pc:spChg>
        <pc:sldLayoutChg chg="modSp">
          <pc:chgData name="MARCELO" userId="58f61bdb-c569-4c69-9424-dcb034f11ed6" providerId="ADAL" clId="{CA1CB0F9-5086-4941-8F23-1ABA6B8237F6}" dt="2020-09-14T13:49:06.752" v="11"/>
          <pc:sldLayoutMkLst>
            <pc:docMk/>
            <pc:sldMasterMk cId="1224325265" sldId="2147483672"/>
            <pc:sldLayoutMk cId="2205094679" sldId="2147483673"/>
          </pc:sldLayoutMkLst>
          <pc:spChg chg="mod">
            <ac:chgData name="MARCELO" userId="58f61bdb-c569-4c69-9424-dcb034f11ed6" providerId="ADAL" clId="{CA1CB0F9-5086-4941-8F23-1ABA6B8237F6}" dt="2020-09-14T13:49:06.752" v="11"/>
            <ac:spMkLst>
              <pc:docMk/>
              <pc:sldMasterMk cId="1224325265" sldId="2147483672"/>
              <pc:sldLayoutMk cId="2205094679" sldId="2147483673"/>
              <ac:spMk id="2" creationId="{00000000-0000-0000-0000-000000000000}"/>
            </ac:spMkLst>
          </pc:spChg>
          <pc:spChg chg="mod">
            <ac:chgData name="MARCELO" userId="58f61bdb-c569-4c69-9424-dcb034f11ed6" providerId="ADAL" clId="{CA1CB0F9-5086-4941-8F23-1ABA6B8237F6}" dt="2020-09-14T13:49:06.752" v="11"/>
            <ac:spMkLst>
              <pc:docMk/>
              <pc:sldMasterMk cId="1224325265" sldId="2147483672"/>
              <pc:sldLayoutMk cId="2205094679" sldId="2147483673"/>
              <ac:spMk id="3" creationId="{00000000-0000-0000-0000-000000000000}"/>
            </ac:spMkLst>
          </pc:spChg>
        </pc:sldLayoutChg>
        <pc:sldLayoutChg chg="modSp">
          <pc:chgData name="MARCELO" userId="58f61bdb-c569-4c69-9424-dcb034f11ed6" providerId="ADAL" clId="{CA1CB0F9-5086-4941-8F23-1ABA6B8237F6}" dt="2020-09-14T13:49:06.752" v="11"/>
          <pc:sldLayoutMkLst>
            <pc:docMk/>
            <pc:sldMasterMk cId="1224325265" sldId="2147483672"/>
            <pc:sldLayoutMk cId="2297401533" sldId="2147483675"/>
          </pc:sldLayoutMkLst>
          <pc:spChg chg="mod">
            <ac:chgData name="MARCELO" userId="58f61bdb-c569-4c69-9424-dcb034f11ed6" providerId="ADAL" clId="{CA1CB0F9-5086-4941-8F23-1ABA6B8237F6}" dt="2020-09-14T13:49:06.752" v="11"/>
            <ac:spMkLst>
              <pc:docMk/>
              <pc:sldMasterMk cId="1224325265" sldId="2147483672"/>
              <pc:sldLayoutMk cId="2297401533" sldId="2147483675"/>
              <ac:spMk id="2" creationId="{00000000-0000-0000-0000-000000000000}"/>
            </ac:spMkLst>
          </pc:spChg>
          <pc:spChg chg="mod">
            <ac:chgData name="MARCELO" userId="58f61bdb-c569-4c69-9424-dcb034f11ed6" providerId="ADAL" clId="{CA1CB0F9-5086-4941-8F23-1ABA6B8237F6}" dt="2020-09-14T13:49:06.752" v="11"/>
            <ac:spMkLst>
              <pc:docMk/>
              <pc:sldMasterMk cId="1224325265" sldId="2147483672"/>
              <pc:sldLayoutMk cId="2297401533" sldId="2147483675"/>
              <ac:spMk id="3" creationId="{00000000-0000-0000-0000-000000000000}"/>
            </ac:spMkLst>
          </pc:spChg>
        </pc:sldLayoutChg>
        <pc:sldLayoutChg chg="modSp">
          <pc:chgData name="MARCELO" userId="58f61bdb-c569-4c69-9424-dcb034f11ed6" providerId="ADAL" clId="{CA1CB0F9-5086-4941-8F23-1ABA6B8237F6}" dt="2020-09-14T13:49:06.752" v="11"/>
          <pc:sldLayoutMkLst>
            <pc:docMk/>
            <pc:sldMasterMk cId="1224325265" sldId="2147483672"/>
            <pc:sldLayoutMk cId="336668207" sldId="2147483676"/>
          </pc:sldLayoutMkLst>
          <pc:spChg chg="mod">
            <ac:chgData name="MARCELO" userId="58f61bdb-c569-4c69-9424-dcb034f11ed6" providerId="ADAL" clId="{CA1CB0F9-5086-4941-8F23-1ABA6B8237F6}" dt="2020-09-14T13:49:06.752" v="11"/>
            <ac:spMkLst>
              <pc:docMk/>
              <pc:sldMasterMk cId="1224325265" sldId="2147483672"/>
              <pc:sldLayoutMk cId="336668207" sldId="2147483676"/>
              <ac:spMk id="3" creationId="{00000000-0000-0000-0000-000000000000}"/>
            </ac:spMkLst>
          </pc:spChg>
          <pc:spChg chg="mod">
            <ac:chgData name="MARCELO" userId="58f61bdb-c569-4c69-9424-dcb034f11ed6" providerId="ADAL" clId="{CA1CB0F9-5086-4941-8F23-1ABA6B8237F6}" dt="2020-09-14T13:49:06.752" v="11"/>
            <ac:spMkLst>
              <pc:docMk/>
              <pc:sldMasterMk cId="1224325265" sldId="2147483672"/>
              <pc:sldLayoutMk cId="336668207" sldId="2147483676"/>
              <ac:spMk id="4" creationId="{00000000-0000-0000-0000-000000000000}"/>
            </ac:spMkLst>
          </pc:spChg>
        </pc:sldLayoutChg>
        <pc:sldLayoutChg chg="modSp">
          <pc:chgData name="MARCELO" userId="58f61bdb-c569-4c69-9424-dcb034f11ed6" providerId="ADAL" clId="{CA1CB0F9-5086-4941-8F23-1ABA6B8237F6}" dt="2020-09-14T13:49:06.752" v="11"/>
          <pc:sldLayoutMkLst>
            <pc:docMk/>
            <pc:sldMasterMk cId="1224325265" sldId="2147483672"/>
            <pc:sldLayoutMk cId="4001158732" sldId="2147483677"/>
          </pc:sldLayoutMkLst>
          <pc:spChg chg="mod">
            <ac:chgData name="MARCELO" userId="58f61bdb-c569-4c69-9424-dcb034f11ed6" providerId="ADAL" clId="{CA1CB0F9-5086-4941-8F23-1ABA6B8237F6}" dt="2020-09-14T13:49:06.752" v="11"/>
            <ac:spMkLst>
              <pc:docMk/>
              <pc:sldMasterMk cId="1224325265" sldId="2147483672"/>
              <pc:sldLayoutMk cId="4001158732" sldId="2147483677"/>
              <ac:spMk id="2" creationId="{00000000-0000-0000-0000-000000000000}"/>
            </ac:spMkLst>
          </pc:spChg>
          <pc:spChg chg="mod">
            <ac:chgData name="MARCELO" userId="58f61bdb-c569-4c69-9424-dcb034f11ed6" providerId="ADAL" clId="{CA1CB0F9-5086-4941-8F23-1ABA6B8237F6}" dt="2020-09-14T13:49:06.752" v="11"/>
            <ac:spMkLst>
              <pc:docMk/>
              <pc:sldMasterMk cId="1224325265" sldId="2147483672"/>
              <pc:sldLayoutMk cId="4001158732" sldId="2147483677"/>
              <ac:spMk id="3" creationId="{00000000-0000-0000-0000-000000000000}"/>
            </ac:spMkLst>
          </pc:spChg>
          <pc:spChg chg="mod">
            <ac:chgData name="MARCELO" userId="58f61bdb-c569-4c69-9424-dcb034f11ed6" providerId="ADAL" clId="{CA1CB0F9-5086-4941-8F23-1ABA6B8237F6}" dt="2020-09-14T13:49:06.752" v="11"/>
            <ac:spMkLst>
              <pc:docMk/>
              <pc:sldMasterMk cId="1224325265" sldId="2147483672"/>
              <pc:sldLayoutMk cId="4001158732" sldId="2147483677"/>
              <ac:spMk id="4" creationId="{00000000-0000-0000-0000-000000000000}"/>
            </ac:spMkLst>
          </pc:spChg>
          <pc:spChg chg="mod">
            <ac:chgData name="MARCELO" userId="58f61bdb-c569-4c69-9424-dcb034f11ed6" providerId="ADAL" clId="{CA1CB0F9-5086-4941-8F23-1ABA6B8237F6}" dt="2020-09-14T13:49:06.752" v="11"/>
            <ac:spMkLst>
              <pc:docMk/>
              <pc:sldMasterMk cId="1224325265" sldId="2147483672"/>
              <pc:sldLayoutMk cId="4001158732" sldId="2147483677"/>
              <ac:spMk id="5" creationId="{00000000-0000-0000-0000-000000000000}"/>
            </ac:spMkLst>
          </pc:spChg>
          <pc:spChg chg="mod">
            <ac:chgData name="MARCELO" userId="58f61bdb-c569-4c69-9424-dcb034f11ed6" providerId="ADAL" clId="{CA1CB0F9-5086-4941-8F23-1ABA6B8237F6}" dt="2020-09-14T13:49:06.752" v="11"/>
            <ac:spMkLst>
              <pc:docMk/>
              <pc:sldMasterMk cId="1224325265" sldId="2147483672"/>
              <pc:sldLayoutMk cId="4001158732" sldId="2147483677"/>
              <ac:spMk id="6" creationId="{00000000-0000-0000-0000-000000000000}"/>
            </ac:spMkLst>
          </pc:spChg>
        </pc:sldLayoutChg>
        <pc:sldLayoutChg chg="modSp">
          <pc:chgData name="MARCELO" userId="58f61bdb-c569-4c69-9424-dcb034f11ed6" providerId="ADAL" clId="{CA1CB0F9-5086-4941-8F23-1ABA6B8237F6}" dt="2020-09-14T13:49:06.752" v="11"/>
          <pc:sldLayoutMkLst>
            <pc:docMk/>
            <pc:sldMasterMk cId="1224325265" sldId="2147483672"/>
            <pc:sldLayoutMk cId="3975493074" sldId="2147483680"/>
          </pc:sldLayoutMkLst>
          <pc:spChg chg="mod">
            <ac:chgData name="MARCELO" userId="58f61bdb-c569-4c69-9424-dcb034f11ed6" providerId="ADAL" clId="{CA1CB0F9-5086-4941-8F23-1ABA6B8237F6}" dt="2020-09-14T13:49:06.752" v="11"/>
            <ac:spMkLst>
              <pc:docMk/>
              <pc:sldMasterMk cId="1224325265" sldId="2147483672"/>
              <pc:sldLayoutMk cId="3975493074" sldId="2147483680"/>
              <ac:spMk id="2" creationId="{00000000-0000-0000-0000-000000000000}"/>
            </ac:spMkLst>
          </pc:spChg>
          <pc:spChg chg="mod">
            <ac:chgData name="MARCELO" userId="58f61bdb-c569-4c69-9424-dcb034f11ed6" providerId="ADAL" clId="{CA1CB0F9-5086-4941-8F23-1ABA6B8237F6}" dt="2020-09-14T13:49:06.752" v="11"/>
            <ac:spMkLst>
              <pc:docMk/>
              <pc:sldMasterMk cId="1224325265" sldId="2147483672"/>
              <pc:sldLayoutMk cId="3975493074" sldId="2147483680"/>
              <ac:spMk id="3" creationId="{00000000-0000-0000-0000-000000000000}"/>
            </ac:spMkLst>
          </pc:spChg>
          <pc:spChg chg="mod">
            <ac:chgData name="MARCELO" userId="58f61bdb-c569-4c69-9424-dcb034f11ed6" providerId="ADAL" clId="{CA1CB0F9-5086-4941-8F23-1ABA6B8237F6}" dt="2020-09-14T13:49:06.752" v="11"/>
            <ac:spMkLst>
              <pc:docMk/>
              <pc:sldMasterMk cId="1224325265" sldId="2147483672"/>
              <pc:sldLayoutMk cId="3975493074" sldId="2147483680"/>
              <ac:spMk id="4" creationId="{00000000-0000-0000-0000-000000000000}"/>
            </ac:spMkLst>
          </pc:spChg>
        </pc:sldLayoutChg>
        <pc:sldLayoutChg chg="modSp">
          <pc:chgData name="MARCELO" userId="58f61bdb-c569-4c69-9424-dcb034f11ed6" providerId="ADAL" clId="{CA1CB0F9-5086-4941-8F23-1ABA6B8237F6}" dt="2020-09-14T13:49:06.752" v="11"/>
          <pc:sldLayoutMkLst>
            <pc:docMk/>
            <pc:sldMasterMk cId="1224325265" sldId="2147483672"/>
            <pc:sldLayoutMk cId="3002087426" sldId="2147483681"/>
          </pc:sldLayoutMkLst>
          <pc:spChg chg="mod">
            <ac:chgData name="MARCELO" userId="58f61bdb-c569-4c69-9424-dcb034f11ed6" providerId="ADAL" clId="{CA1CB0F9-5086-4941-8F23-1ABA6B8237F6}" dt="2020-09-14T13:49:06.752" v="11"/>
            <ac:spMkLst>
              <pc:docMk/>
              <pc:sldMasterMk cId="1224325265" sldId="2147483672"/>
              <pc:sldLayoutMk cId="3002087426" sldId="2147483681"/>
              <ac:spMk id="2" creationId="{00000000-0000-0000-0000-000000000000}"/>
            </ac:spMkLst>
          </pc:spChg>
          <pc:spChg chg="mod">
            <ac:chgData name="MARCELO" userId="58f61bdb-c569-4c69-9424-dcb034f11ed6" providerId="ADAL" clId="{CA1CB0F9-5086-4941-8F23-1ABA6B8237F6}" dt="2020-09-14T13:49:06.752" v="11"/>
            <ac:spMkLst>
              <pc:docMk/>
              <pc:sldMasterMk cId="1224325265" sldId="2147483672"/>
              <pc:sldLayoutMk cId="3002087426" sldId="2147483681"/>
              <ac:spMk id="3" creationId="{00000000-0000-0000-0000-000000000000}"/>
            </ac:spMkLst>
          </pc:spChg>
          <pc:spChg chg="mod">
            <ac:chgData name="MARCELO" userId="58f61bdb-c569-4c69-9424-dcb034f11ed6" providerId="ADAL" clId="{CA1CB0F9-5086-4941-8F23-1ABA6B8237F6}" dt="2020-09-14T13:49:06.752" v="11"/>
            <ac:spMkLst>
              <pc:docMk/>
              <pc:sldMasterMk cId="1224325265" sldId="2147483672"/>
              <pc:sldLayoutMk cId="3002087426" sldId="2147483681"/>
              <ac:spMk id="4" creationId="{00000000-0000-0000-0000-000000000000}"/>
            </ac:spMkLst>
          </pc:spChg>
        </pc:sldLayoutChg>
        <pc:sldLayoutChg chg="modSp">
          <pc:chgData name="MARCELO" userId="58f61bdb-c569-4c69-9424-dcb034f11ed6" providerId="ADAL" clId="{CA1CB0F9-5086-4941-8F23-1ABA6B8237F6}" dt="2020-09-14T13:49:06.752" v="11"/>
          <pc:sldLayoutMkLst>
            <pc:docMk/>
            <pc:sldMasterMk cId="1224325265" sldId="2147483672"/>
            <pc:sldLayoutMk cId="622397544" sldId="2147483683"/>
          </pc:sldLayoutMkLst>
          <pc:spChg chg="mod">
            <ac:chgData name="MARCELO" userId="58f61bdb-c569-4c69-9424-dcb034f11ed6" providerId="ADAL" clId="{CA1CB0F9-5086-4941-8F23-1ABA6B8237F6}" dt="2020-09-14T13:49:06.752" v="11"/>
            <ac:spMkLst>
              <pc:docMk/>
              <pc:sldMasterMk cId="1224325265" sldId="2147483672"/>
              <pc:sldLayoutMk cId="622397544" sldId="2147483683"/>
              <ac:spMk id="2" creationId="{00000000-0000-0000-0000-000000000000}"/>
            </ac:spMkLst>
          </pc:spChg>
          <pc:spChg chg="mod">
            <ac:chgData name="MARCELO" userId="58f61bdb-c569-4c69-9424-dcb034f11ed6" providerId="ADAL" clId="{CA1CB0F9-5086-4941-8F23-1ABA6B8237F6}" dt="2020-09-14T13:49:06.752" v="11"/>
            <ac:spMkLst>
              <pc:docMk/>
              <pc:sldMasterMk cId="1224325265" sldId="2147483672"/>
              <pc:sldLayoutMk cId="622397544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pt-BR" sz="3200"/>
              <a:t>Balanço do FMHIS entre 2014 e 2019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Receitas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numRef>
              <c:f>Planilha1!$A$2:$A$7</c:f>
              <c:numCache>
                <c:formatCode>General</c:formatCode>
                <c:ptCount val="6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</c:numCache>
            </c:numRef>
          </c:cat>
          <c:val>
            <c:numRef>
              <c:f>Planilha1!$B$2:$B$7</c:f>
              <c:numCache>
                <c:formatCode>"R$"#,##0.00_);[Red]\("R$"#,##0.00\)</c:formatCode>
                <c:ptCount val="6"/>
                <c:pt idx="0">
                  <c:v>15496017.09</c:v>
                </c:pt>
                <c:pt idx="1">
                  <c:v>19204529.030000001</c:v>
                </c:pt>
                <c:pt idx="2">
                  <c:v>25648931.699999999</c:v>
                </c:pt>
                <c:pt idx="3">
                  <c:v>20234236.140000001</c:v>
                </c:pt>
                <c:pt idx="4">
                  <c:v>24346964.829999998</c:v>
                </c:pt>
                <c:pt idx="5">
                  <c:v>14963659.77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0-45F9-A8DC-88CAD5C0FD60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Despesas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numRef>
              <c:f>Planilha1!$A$2:$A$7</c:f>
              <c:numCache>
                <c:formatCode>General</c:formatCode>
                <c:ptCount val="6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</c:numCache>
            </c:numRef>
          </c:cat>
          <c:val>
            <c:numRef>
              <c:f>Planilha1!$C$2:$C$7</c:f>
              <c:numCache>
                <c:formatCode>"R$"#,##0.00_);[Red]\("R$"#,##0.00\)</c:formatCode>
                <c:ptCount val="6"/>
                <c:pt idx="0">
                  <c:v>27570270.050000001</c:v>
                </c:pt>
                <c:pt idx="1">
                  <c:v>31704248.969999999</c:v>
                </c:pt>
                <c:pt idx="2" formatCode="#,##0.00">
                  <c:v>22628373.879999999</c:v>
                </c:pt>
                <c:pt idx="3">
                  <c:v>7506145.5199999996</c:v>
                </c:pt>
                <c:pt idx="4">
                  <c:v>7506145.5199999996</c:v>
                </c:pt>
                <c:pt idx="5">
                  <c:v>5219243.5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A0-45F9-A8DC-88CAD5C0FD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83500607"/>
        <c:axId val="1783374975"/>
        <c:axId val="0"/>
      </c:bar3DChart>
      <c:catAx>
        <c:axId val="1783500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3374975"/>
        <c:crosses val="autoZero"/>
        <c:auto val="1"/>
        <c:lblAlgn val="ctr"/>
        <c:lblOffset val="100"/>
        <c:noMultiLvlLbl val="0"/>
      </c:catAx>
      <c:valAx>
        <c:axId val="178337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$&quot;#,##0.00_);[Red]\(&quot;R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3500607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BR" sz="3200" b="1" i="0" u="none" strike="noStrike" kern="1200" spc="0" baseline="0" dirty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r>
              <a:rPr lang="pt-BR" sz="3200" b="1" i="0" u="none" strike="noStrike" kern="1200" spc="0" baseline="0" dirty="0">
                <a:solidFill>
                  <a:srgbClr val="44546A"/>
                </a:solidFill>
                <a:latin typeface="+mn-lt"/>
                <a:ea typeface="+mn-ea"/>
                <a:cs typeface="+mn-cs"/>
              </a:rPr>
              <a:t>Programa de Moradia Provisória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pt-BR" sz="3200" b="1" i="0" u="none" strike="noStrike" kern="1200" spc="0" baseline="0" dirty="0">
              <a:solidFill>
                <a:srgbClr val="44546A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Recursos Disponíveis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Planilha1!$A$2:$A$3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Planilha1!$B$2:$B$3</c:f>
              <c:numCache>
                <c:formatCode>"R$"#,##0.00_);[Red]\("R$"#,##0.00\)</c:formatCode>
                <c:ptCount val="2"/>
                <c:pt idx="0">
                  <c:v>5566200</c:v>
                </c:pt>
                <c:pt idx="1">
                  <c:v>4125000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0-45F9-A8DC-88CAD5C0FD60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Recursos Utilizados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Planilha1!$A$2:$A$3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Planilha1!$C$2:$C$3</c:f>
              <c:numCache>
                <c:formatCode>"R$"#,##0.00_);[Red]\("R$"#,##0.00\)</c:formatCode>
                <c:ptCount val="2"/>
                <c:pt idx="0">
                  <c:v>2998527.42</c:v>
                </c:pt>
                <c:pt idx="1">
                  <c:v>2190726.2200000002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A0-45F9-A8DC-88CAD5C0FD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783500607"/>
        <c:axId val="1783374975"/>
        <c:axId val="0"/>
      </c:bar3DChart>
      <c:catAx>
        <c:axId val="1783500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3374975"/>
        <c:crosses val="autoZero"/>
        <c:auto val="1"/>
        <c:lblAlgn val="ctr"/>
        <c:lblOffset val="100"/>
        <c:noMultiLvlLbl val="0"/>
      </c:catAx>
      <c:valAx>
        <c:axId val="178337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$&quot;#,##0.00_);[Red]\(&quot;R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3500607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 algn="ctr" rtl="0">
                  <a:defRPr lang="pt-BR" sz="1800" b="1" i="0" u="none" strike="noStrike" kern="1200" baseline="0">
                    <a:solidFill>
                      <a:srgbClr val="44546A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n-US" sz="18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BR" sz="3200" b="1" i="0" u="none" strike="noStrike" kern="1200" spc="0" baseline="0" dirty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r>
              <a:rPr lang="pt-BR" sz="3200" b="1" i="0" u="none" strike="noStrike" kern="1200" spc="0" baseline="0" dirty="0">
                <a:solidFill>
                  <a:srgbClr val="44546A"/>
                </a:solidFill>
                <a:latin typeface="+mn-lt"/>
                <a:ea typeface="+mn-ea"/>
                <a:cs typeface="+mn-cs"/>
              </a:rPr>
              <a:t>Programa Aluguel Social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pt-BR" sz="3200" b="1" i="0" u="none" strike="noStrike" kern="1200" spc="0" baseline="0" dirty="0">
              <a:solidFill>
                <a:srgbClr val="44546A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Recursos Disponíveis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Planilha1!$A$2:$A$5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Planilha1!$B$2:$B$5</c:f>
              <c:numCache>
                <c:formatCode>"R$"#,##0.00_);[Red]\("R$"#,##0.00\)</c:formatCode>
                <c:ptCount val="4"/>
                <c:pt idx="0">
                  <c:v>5420263</c:v>
                </c:pt>
                <c:pt idx="1">
                  <c:v>6986882</c:v>
                </c:pt>
                <c:pt idx="2">
                  <c:v>7578982.9100000001</c:v>
                </c:pt>
                <c:pt idx="3">
                  <c:v>5340800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0-45F9-A8DC-88CAD5C0FD60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Recursos Utilizados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Planilha1!$A$2:$A$5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Planilha1!$C$2:$C$5</c:f>
              <c:numCache>
                <c:formatCode>"R$"#,##0.00_);[Red]\("R$"#,##0.00\)</c:formatCode>
                <c:ptCount val="4"/>
                <c:pt idx="0">
                  <c:v>4664687.7</c:v>
                </c:pt>
                <c:pt idx="1">
                  <c:v>6201859.9500000002</c:v>
                </c:pt>
                <c:pt idx="2">
                  <c:v>7002680.0700000003</c:v>
                </c:pt>
                <c:pt idx="3">
                  <c:v>3564217.27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A0-45F9-A8DC-88CAD5C0FD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783500607"/>
        <c:axId val="1783374975"/>
        <c:axId val="0"/>
      </c:bar3DChart>
      <c:catAx>
        <c:axId val="1783500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3374975"/>
        <c:crosses val="autoZero"/>
        <c:auto val="1"/>
        <c:lblAlgn val="ctr"/>
        <c:lblOffset val="100"/>
        <c:noMultiLvlLbl val="0"/>
      </c:catAx>
      <c:valAx>
        <c:axId val="178337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$&quot;#,##0.00_);[Red]\(&quot;R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3500607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 algn="ctr" rtl="0">
                  <a:defRPr lang="pt-BR" sz="1800" b="1" i="0" u="none" strike="noStrike" kern="1200" baseline="0">
                    <a:solidFill>
                      <a:srgbClr val="44546A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n-US" sz="18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BR" sz="3200" b="1" i="0" u="none" strike="noStrike" kern="1200" baseline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r>
              <a:rPr lang="pt-BR" sz="3200" b="1" i="0" u="none" strike="noStrike" kern="1200" baseline="0" dirty="0">
                <a:solidFill>
                  <a:srgbClr val="44546A"/>
                </a:solidFill>
                <a:latin typeface="+mn-lt"/>
                <a:ea typeface="+mn-ea"/>
                <a:cs typeface="+mn-cs"/>
              </a:rPr>
              <a:t>Receita do Solo Criado em 2019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pt-BR" sz="3200" b="1" i="0" u="none" strike="noStrike" kern="1200" baseline="0">
              <a:solidFill>
                <a:srgbClr val="44546A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Alienação de Índice Construtivo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numRef>
              <c:f>Planilha1!$A$2:$A$7</c:f>
              <c:numCache>
                <c:formatCode>General</c:formatCode>
                <c:ptCount val="6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</c:numCache>
            </c:numRef>
          </c:cat>
          <c:val>
            <c:numRef>
              <c:f>Planilha1!$B$2:$B$7</c:f>
              <c:numCache>
                <c:formatCode>_("R$"* #,##0.00_);_("R$"* \(#,##0.00\);_("R$"* "-"??_);_(@_)</c:formatCode>
                <c:ptCount val="6"/>
                <c:pt idx="0">
                  <c:v>663679.63</c:v>
                </c:pt>
                <c:pt idx="1">
                  <c:v>1806534.5</c:v>
                </c:pt>
                <c:pt idx="2">
                  <c:v>1056244.06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0-45F9-A8DC-88CAD5C0FD60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Outorga Onerosa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numRef>
              <c:f>Planilha1!$A$2:$A$7</c:f>
              <c:numCache>
                <c:formatCode>General</c:formatCode>
                <c:ptCount val="6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</c:numCache>
            </c:numRef>
          </c:cat>
          <c:val>
            <c:numRef>
              <c:f>Planilha1!$C$2:$C$7</c:f>
              <c:numCache>
                <c:formatCode>_("R$"* #,##0.00_);_("R$"* \(#,##0.00\);_("R$"* "-"??_);_(@_)</c:formatCode>
                <c:ptCount val="6"/>
                <c:pt idx="0">
                  <c:v>0</c:v>
                </c:pt>
                <c:pt idx="1">
                  <c:v>0</c:v>
                </c:pt>
                <c:pt idx="2">
                  <c:v>366153.17</c:v>
                </c:pt>
                <c:pt idx="3">
                  <c:v>1221787.01</c:v>
                </c:pt>
                <c:pt idx="4">
                  <c:v>6337632.8799999999</c:v>
                </c:pt>
                <c:pt idx="5">
                  <c:v>2506100.7599999998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A0-45F9-A8DC-88CAD5C0FD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83500607"/>
        <c:axId val="1783374975"/>
        <c:axId val="0"/>
      </c:bar3DChart>
      <c:catAx>
        <c:axId val="1783500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3374975"/>
        <c:crosses val="autoZero"/>
        <c:auto val="1"/>
        <c:lblAlgn val="ctr"/>
        <c:lblOffset val="100"/>
        <c:noMultiLvlLbl val="0"/>
      </c:catAx>
      <c:valAx>
        <c:axId val="178337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R$&quot;* #,##0.00_);_(&quot;R$&quot;* \(#,##0.00\);_(&quot;R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3500607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 algn="ctr" rtl="0">
                  <a:defRPr lang="pt-BR" sz="1800" b="1" i="0" u="none" strike="noStrike" kern="1200" baseline="0">
                    <a:solidFill>
                      <a:srgbClr val="44546A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n-US" sz="18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pt-BR" sz="3200" b="1" i="0" u="none" strike="noStrike" kern="1200" spc="0" baseline="0" dirty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r>
              <a:rPr lang="pt-BR" sz="3200" b="1" i="0" u="none" strike="noStrike" kern="1200" baseline="0" dirty="0">
                <a:solidFill>
                  <a:srgbClr val="44546A"/>
                </a:solidFill>
                <a:latin typeface="+mn-lt"/>
                <a:ea typeface="+mn-ea"/>
                <a:cs typeface="+mn-cs"/>
              </a:rPr>
              <a:t>Programa de Incentivo ao Cooperativismo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BR" sz="3200" b="1" i="0" u="none" strike="noStrike" kern="1200" spc="0" baseline="0" dirty="0">
              <a:solidFill>
                <a:srgbClr val="44546A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Recursos Disponíveis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Planilha1!$A$2:$A$7</c:f>
              <c:numCache>
                <c:formatCode>General</c:formatCode>
                <c:ptCount val="6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</c:numCache>
            </c:numRef>
          </c:cat>
          <c:val>
            <c:numRef>
              <c:f>Planilha1!$B$2:$B$7</c:f>
              <c:numCache>
                <c:formatCode>"R$"#,##0.00_);[Red]\("R$"#,##0.00\)</c:formatCode>
                <c:ptCount val="6"/>
                <c:pt idx="0">
                  <c:v>2006260.84</c:v>
                </c:pt>
                <c:pt idx="1">
                  <c:v>1418019.66</c:v>
                </c:pt>
                <c:pt idx="2">
                  <c:v>591912.66</c:v>
                </c:pt>
                <c:pt idx="3">
                  <c:v>3610000</c:v>
                </c:pt>
                <c:pt idx="4">
                  <c:v>3763000</c:v>
                </c:pt>
                <c:pt idx="5">
                  <c:v>2994850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0-45F9-A8DC-88CAD5C0FD60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Recursos Utilizados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Planilha1!$A$2:$A$7</c:f>
              <c:numCache>
                <c:formatCode>General</c:formatCode>
                <c:ptCount val="6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</c:numCache>
            </c:numRef>
          </c:cat>
          <c:val>
            <c:numRef>
              <c:f>Planilha1!$C$2:$C$7</c:f>
              <c:numCache>
                <c:formatCode>"R$"#,##0.00_);[Red]\("R$"#,##0.00\)</c:formatCode>
                <c:ptCount val="6"/>
                <c:pt idx="0">
                  <c:v>158954.20000000001</c:v>
                </c:pt>
                <c:pt idx="1">
                  <c:v>1078373.1000000001</c:v>
                </c:pt>
                <c:pt idx="2">
                  <c:v>8194.06</c:v>
                </c:pt>
                <c:pt idx="3">
                  <c:v>11610</c:v>
                </c:pt>
                <c:pt idx="4">
                  <c:v>31786.92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A0-45F9-A8DC-88CAD5C0FD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783500607"/>
        <c:axId val="1783374975"/>
        <c:axId val="0"/>
      </c:bar3DChart>
      <c:catAx>
        <c:axId val="1783500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3374975"/>
        <c:crosses val="autoZero"/>
        <c:auto val="1"/>
        <c:lblAlgn val="ctr"/>
        <c:lblOffset val="100"/>
        <c:noMultiLvlLbl val="0"/>
      </c:catAx>
      <c:valAx>
        <c:axId val="178337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$&quot;#,##0.00_);[Red]\(&quot;R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3500607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 algn="ctr" rtl="0">
                  <a:defRPr lang="pt-BR" sz="1800" b="1" i="0" u="none" strike="noStrike" kern="1200" baseline="0">
                    <a:solidFill>
                      <a:srgbClr val="44546A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BR" sz="3200" b="1" i="0" u="none" strike="noStrike" kern="1200" spc="0" baseline="0" dirty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r>
              <a:rPr lang="pt-BR" sz="3200" b="1" i="0" u="none" strike="noStrike" kern="1200" spc="0" baseline="0" dirty="0">
                <a:solidFill>
                  <a:srgbClr val="44546A"/>
                </a:solidFill>
                <a:latin typeface="+mn-lt"/>
                <a:ea typeface="+mn-ea"/>
                <a:cs typeface="+mn-cs"/>
              </a:rPr>
              <a:t>Programa de Reassentamento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pt-BR" sz="3200" b="1" i="0" u="none" strike="noStrike" kern="1200" spc="0" baseline="0" dirty="0">
              <a:solidFill>
                <a:srgbClr val="44546A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Recursos Disponíveis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Planilha1!$A$2:$A$7</c:f>
              <c:numCache>
                <c:formatCode>General</c:formatCode>
                <c:ptCount val="6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</c:numCache>
            </c:numRef>
          </c:cat>
          <c:val>
            <c:numRef>
              <c:f>Planilha1!$B$2:$B$7</c:f>
              <c:numCache>
                <c:formatCode>"R$"#,##0.00_);[Red]\("R$"#,##0.00\)</c:formatCode>
                <c:ptCount val="6"/>
                <c:pt idx="0">
                  <c:v>5239262.0999999996</c:v>
                </c:pt>
                <c:pt idx="1">
                  <c:v>17511628.190000001</c:v>
                </c:pt>
                <c:pt idx="2">
                  <c:v>16119985.109999999</c:v>
                </c:pt>
                <c:pt idx="3">
                  <c:v>15430534.960000001</c:v>
                </c:pt>
                <c:pt idx="4">
                  <c:v>39392342.270000003</c:v>
                </c:pt>
                <c:pt idx="5">
                  <c:v>19060510.010000002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0-45F9-A8DC-88CAD5C0FD60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Recursos Utilizados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Planilha1!$A$2:$A$7</c:f>
              <c:numCache>
                <c:formatCode>General</c:formatCode>
                <c:ptCount val="6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</c:numCache>
            </c:numRef>
          </c:cat>
          <c:val>
            <c:numRef>
              <c:f>Planilha1!$C$2:$C$7</c:f>
              <c:numCache>
                <c:formatCode>"R$"#,##0.00_);[Red]\("R$"#,##0.00\)</c:formatCode>
                <c:ptCount val="6"/>
                <c:pt idx="0">
                  <c:v>2102328.5699999998</c:v>
                </c:pt>
                <c:pt idx="1">
                  <c:v>7957149.8499999996</c:v>
                </c:pt>
                <c:pt idx="2">
                  <c:v>3630060.33</c:v>
                </c:pt>
                <c:pt idx="3">
                  <c:v>986731.77</c:v>
                </c:pt>
                <c:pt idx="4">
                  <c:v>16619804.67</c:v>
                </c:pt>
                <c:pt idx="5">
                  <c:v>2970151.93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A0-45F9-A8DC-88CAD5C0FD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783500607"/>
        <c:axId val="1783374975"/>
        <c:axId val="0"/>
      </c:bar3DChart>
      <c:catAx>
        <c:axId val="1783500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3374975"/>
        <c:crosses val="autoZero"/>
        <c:auto val="1"/>
        <c:lblAlgn val="ctr"/>
        <c:lblOffset val="100"/>
        <c:noMultiLvlLbl val="0"/>
      </c:catAx>
      <c:valAx>
        <c:axId val="178337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$&quot;#,##0.00_);[Red]\(&quot;R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3500607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 algn="ctr" rtl="0">
                  <a:defRPr lang="pt-BR" sz="1800" b="1" i="0" u="none" strike="noStrike" kern="1200" baseline="0">
                    <a:solidFill>
                      <a:srgbClr val="44546A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n-US" sz="18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BR" sz="3200" b="1" i="0" u="none" strike="noStrike" kern="1200" spc="0" baseline="0" dirty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r>
              <a:rPr lang="pt-BR" sz="3200" b="1" i="0" u="none" strike="noStrike" kern="1200" spc="0" baseline="0" dirty="0">
                <a:solidFill>
                  <a:srgbClr val="44546A"/>
                </a:solidFill>
                <a:latin typeface="+mn-lt"/>
                <a:ea typeface="+mn-ea"/>
                <a:cs typeface="+mn-cs"/>
              </a:rPr>
              <a:t>Programa de Regularização Fundiária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pt-BR" sz="3200" b="1" i="0" u="none" strike="noStrike" kern="1200" spc="0" baseline="0" dirty="0">
              <a:solidFill>
                <a:srgbClr val="44546A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Recursos Disponíveis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Planilha1!$A$2:$A$7</c:f>
              <c:numCache>
                <c:formatCode>General</c:formatCode>
                <c:ptCount val="6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</c:numCache>
            </c:numRef>
          </c:cat>
          <c:val>
            <c:numRef>
              <c:f>Planilha1!$B$2:$B$7</c:f>
              <c:numCache>
                <c:formatCode>"R$"#,##0.00_);[Red]\("R$"#,##0.00\)</c:formatCode>
                <c:ptCount val="6"/>
                <c:pt idx="0">
                  <c:v>9076727.6600000001</c:v>
                </c:pt>
                <c:pt idx="1">
                  <c:v>8373868.7000000002</c:v>
                </c:pt>
                <c:pt idx="2">
                  <c:v>4503504.78</c:v>
                </c:pt>
                <c:pt idx="3">
                  <c:v>4658292</c:v>
                </c:pt>
                <c:pt idx="4">
                  <c:v>6445802</c:v>
                </c:pt>
                <c:pt idx="5">
                  <c:v>3661337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0-45F9-A8DC-88CAD5C0FD60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Recursos Utilizados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Planilha1!$A$2:$A$7</c:f>
              <c:numCache>
                <c:formatCode>General</c:formatCode>
                <c:ptCount val="6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</c:numCache>
            </c:numRef>
          </c:cat>
          <c:val>
            <c:numRef>
              <c:f>Planilha1!$C$2:$C$7</c:f>
              <c:numCache>
                <c:formatCode>"R$"#,##0.00_);[Red]\("R$"#,##0.00\)</c:formatCode>
                <c:ptCount val="6"/>
                <c:pt idx="0">
                  <c:v>1575385.26</c:v>
                </c:pt>
                <c:pt idx="1">
                  <c:v>2072795.64</c:v>
                </c:pt>
                <c:pt idx="2">
                  <c:v>1203981.77</c:v>
                </c:pt>
                <c:pt idx="3">
                  <c:v>348647.8</c:v>
                </c:pt>
                <c:pt idx="4">
                  <c:v>26873.53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A0-45F9-A8DC-88CAD5C0FD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783500607"/>
        <c:axId val="1783374975"/>
        <c:axId val="0"/>
      </c:bar3DChart>
      <c:catAx>
        <c:axId val="1783500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3374975"/>
        <c:crosses val="autoZero"/>
        <c:auto val="1"/>
        <c:lblAlgn val="ctr"/>
        <c:lblOffset val="100"/>
        <c:noMultiLvlLbl val="0"/>
      </c:catAx>
      <c:valAx>
        <c:axId val="178337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$&quot;#,##0.00_);[Red]\(&quot;R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3500607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 algn="ctr" rtl="0">
                  <a:defRPr lang="pt-BR" sz="1800" b="1" i="0" u="none" strike="noStrike" kern="1200" baseline="0">
                    <a:solidFill>
                      <a:srgbClr val="44546A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n-US" sz="18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BR" sz="3200" b="1" i="0" u="none" strike="noStrike" kern="1200" spc="0" baseline="0" dirty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r>
              <a:rPr lang="pt-BR" sz="3200" b="1" i="0" u="none" strike="noStrike" kern="1200" spc="0" baseline="0" dirty="0">
                <a:solidFill>
                  <a:srgbClr val="44546A"/>
                </a:solidFill>
                <a:latin typeface="+mn-lt"/>
                <a:ea typeface="+mn-ea"/>
                <a:cs typeface="+mn-cs"/>
              </a:rPr>
              <a:t>Programa Minha Casa Minha Vida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pt-BR" sz="3200" b="1" i="0" u="none" strike="noStrike" kern="1200" spc="0" baseline="0" dirty="0">
              <a:solidFill>
                <a:srgbClr val="44546A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Recursos Disponíveis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Planilha1!$A$2:$A$5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Planilha1!$B$2:$B$5</c:f>
              <c:numCache>
                <c:formatCode>"R$"#,##0.00_);[Red]\("R$"#,##0.00\)</c:formatCode>
                <c:ptCount val="4"/>
                <c:pt idx="0">
                  <c:v>2619034.71</c:v>
                </c:pt>
                <c:pt idx="1">
                  <c:v>48.29</c:v>
                </c:pt>
                <c:pt idx="2">
                  <c:v>3627000</c:v>
                </c:pt>
                <c:pt idx="3">
                  <c:v>45890.03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0-45F9-A8DC-88CAD5C0FD60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Recursos Utilizados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Planilha1!$A$2:$A$5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Planilha1!$C$2:$C$5</c:f>
              <c:numCache>
                <c:formatCode>"R$"#,##0.00_);[Red]\("R$"#,##0.00\)</c:formatCode>
                <c:ptCount val="4"/>
                <c:pt idx="0">
                  <c:v>2619033.7799999998</c:v>
                </c:pt>
                <c:pt idx="1">
                  <c:v>0</c:v>
                </c:pt>
                <c:pt idx="2">
                  <c:v>0</c:v>
                </c:pt>
                <c:pt idx="3">
                  <c:v>42100.56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A0-45F9-A8DC-88CAD5C0FD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783500607"/>
        <c:axId val="1783374975"/>
        <c:axId val="0"/>
      </c:bar3DChart>
      <c:catAx>
        <c:axId val="1783500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3374975"/>
        <c:crosses val="autoZero"/>
        <c:auto val="1"/>
        <c:lblAlgn val="ctr"/>
        <c:lblOffset val="100"/>
        <c:noMultiLvlLbl val="0"/>
      </c:catAx>
      <c:valAx>
        <c:axId val="178337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$&quot;#,##0.00_);[Red]\(&quot;R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3500607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 algn="ctr" rtl="0">
                  <a:defRPr lang="pt-BR" sz="1800" b="1" i="0" u="none" strike="noStrike" kern="1200" baseline="0">
                    <a:solidFill>
                      <a:srgbClr val="44546A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n-US" sz="18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BR" sz="3200" b="1" i="0" u="none" strike="noStrike" kern="1200" spc="0" baseline="0" dirty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r>
              <a:rPr lang="pt-BR" sz="3200" b="1" i="0" u="none" strike="noStrike" kern="1200" spc="0" baseline="0" dirty="0">
                <a:solidFill>
                  <a:srgbClr val="44546A"/>
                </a:solidFill>
                <a:latin typeface="+mn-lt"/>
                <a:ea typeface="+mn-ea"/>
                <a:cs typeface="+mn-cs"/>
              </a:rPr>
              <a:t>Obras Habitacionais do PAC da Copa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pt-BR" sz="3200" b="1" i="0" u="none" strike="noStrike" kern="1200" spc="0" baseline="0" dirty="0">
              <a:solidFill>
                <a:srgbClr val="44546A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Recursos Disponíveis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Planilha1!$A$2:$A$5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Planilha1!$B$2:$B$5</c:f>
              <c:numCache>
                <c:formatCode>"R$"#,##0.00_);[Red]\("R$"#,##0.00\)</c:formatCode>
                <c:ptCount val="4"/>
                <c:pt idx="0">
                  <c:v>14527350.59</c:v>
                </c:pt>
                <c:pt idx="1">
                  <c:v>14795149.640000001</c:v>
                </c:pt>
                <c:pt idx="2">
                  <c:v>15841598.460000001</c:v>
                </c:pt>
                <c:pt idx="3">
                  <c:v>6437566.9699999997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0-45F9-A8DC-88CAD5C0FD60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Recursos Utilizados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Planilha1!$A$2:$A$5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Planilha1!$C$2:$C$5</c:f>
              <c:numCache>
                <c:formatCode>"R$"#,##0.00_);[Red]\("R$"#,##0.00\)</c:formatCode>
                <c:ptCount val="4"/>
                <c:pt idx="0">
                  <c:v>11048968.699999999</c:v>
                </c:pt>
                <c:pt idx="1">
                  <c:v>8595222.5999999996</c:v>
                </c:pt>
                <c:pt idx="2">
                  <c:v>8213239.4500000002</c:v>
                </c:pt>
                <c:pt idx="3">
                  <c:v>2117379.0699999998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A0-45F9-A8DC-88CAD5C0FD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783500607"/>
        <c:axId val="1783374975"/>
        <c:axId val="0"/>
      </c:bar3DChart>
      <c:catAx>
        <c:axId val="1783500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3374975"/>
        <c:crosses val="autoZero"/>
        <c:auto val="1"/>
        <c:lblAlgn val="ctr"/>
        <c:lblOffset val="100"/>
        <c:noMultiLvlLbl val="0"/>
      </c:catAx>
      <c:valAx>
        <c:axId val="178337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$&quot;#,##0.00_);[Red]\(&quot;R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3500607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 algn="ctr" rtl="0">
                  <a:defRPr lang="pt-BR" sz="1800" b="1" i="0" u="none" strike="noStrike" kern="1200" baseline="0">
                    <a:solidFill>
                      <a:srgbClr val="44546A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n-US" sz="18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BR" sz="3200" b="1" i="0" u="none" strike="noStrike" kern="1200" spc="0" baseline="0" dirty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r>
              <a:rPr lang="pt-BR" sz="3200" b="1" i="0" u="none" strike="noStrike" kern="1200" spc="0" baseline="0" dirty="0">
                <a:solidFill>
                  <a:srgbClr val="44546A"/>
                </a:solidFill>
                <a:latin typeface="+mn-lt"/>
                <a:ea typeface="+mn-ea"/>
                <a:cs typeface="+mn-cs"/>
              </a:rPr>
              <a:t>Obras Habitacionais do PAC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pt-BR" sz="3200" b="1" i="0" u="none" strike="noStrike" kern="1200" spc="0" baseline="0" dirty="0">
              <a:solidFill>
                <a:srgbClr val="44546A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Recursos Disponíveis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Planilha1!$A$2:$A$5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Planilha1!$B$2:$B$5</c:f>
              <c:numCache>
                <c:formatCode>"R$"#,##0.00_);[Red]\("R$"#,##0.00\)</c:formatCode>
                <c:ptCount val="4"/>
                <c:pt idx="0">
                  <c:v>6232292.5700000003</c:v>
                </c:pt>
                <c:pt idx="1">
                  <c:v>4242030.1500000004</c:v>
                </c:pt>
                <c:pt idx="2">
                  <c:v>961667.61</c:v>
                </c:pt>
                <c:pt idx="3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0-45F9-A8DC-88CAD5C0FD60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Recursos Utilizados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Planilha1!$A$2:$A$5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Planilha1!$C$2:$C$5</c:f>
              <c:numCache>
                <c:formatCode>"R$"#,##0.00_);[Red]\("R$"#,##0.00\)</c:formatCode>
                <c:ptCount val="4"/>
                <c:pt idx="0">
                  <c:v>2615046.19</c:v>
                </c:pt>
                <c:pt idx="1">
                  <c:v>3285410.14</c:v>
                </c:pt>
                <c:pt idx="2">
                  <c:v>618738.31000000006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A0-45F9-A8DC-88CAD5C0FD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783500607"/>
        <c:axId val="1783374975"/>
        <c:axId val="0"/>
      </c:bar3DChart>
      <c:catAx>
        <c:axId val="1783500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3374975"/>
        <c:crosses val="autoZero"/>
        <c:auto val="1"/>
        <c:lblAlgn val="ctr"/>
        <c:lblOffset val="100"/>
        <c:noMultiLvlLbl val="0"/>
      </c:catAx>
      <c:valAx>
        <c:axId val="178337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$&quot;#,##0.00_);[Red]\(&quot;R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3500607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 algn="ctr" rtl="0">
                  <a:defRPr lang="pt-BR" sz="1800" b="1" i="0" u="none" strike="noStrike" kern="1200" baseline="0">
                    <a:solidFill>
                      <a:srgbClr val="44546A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n-US" sz="18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t-BR" sz="3200" b="1" i="0" u="none" strike="noStrike" kern="1200" spc="0" baseline="0" dirty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r>
              <a:rPr lang="pt-BR" sz="3200" b="1" i="0" u="none" strike="noStrike" kern="1200" spc="0" baseline="0" dirty="0">
                <a:solidFill>
                  <a:srgbClr val="44546A"/>
                </a:solidFill>
                <a:latin typeface="+mn-lt"/>
                <a:ea typeface="+mn-ea"/>
                <a:cs typeface="+mn-cs"/>
              </a:rPr>
              <a:t>Programa de Casas de Emergência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pt-BR" sz="3200" b="1" i="0" u="none" strike="noStrike" kern="1200" spc="0" baseline="0" dirty="0">
              <a:solidFill>
                <a:srgbClr val="44546A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Recursos Disponíveis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Planilha1!$A$2:$A$5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Planilha1!$B$2:$B$5</c:f>
              <c:numCache>
                <c:formatCode>"R$"#,##0.00_);[Red]\("R$"#,##0.00\)</c:formatCode>
                <c:ptCount val="4"/>
                <c:pt idx="0">
                  <c:v>2750000</c:v>
                </c:pt>
                <c:pt idx="1">
                  <c:v>2594730.39</c:v>
                </c:pt>
                <c:pt idx="2">
                  <c:v>3440272.85</c:v>
                </c:pt>
                <c:pt idx="3">
                  <c:v>1753473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0-45F9-A8DC-88CAD5C0FD60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Recursos Utilizados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Planilha1!$A$2:$A$5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Planilha1!$C$2:$C$5</c:f>
              <c:numCache>
                <c:formatCode>"R$"#,##0.00_);[Red]\("R$"#,##0.00\)</c:formatCode>
                <c:ptCount val="4"/>
                <c:pt idx="0">
                  <c:v>2726149.42</c:v>
                </c:pt>
                <c:pt idx="1">
                  <c:v>2460272.73</c:v>
                </c:pt>
                <c:pt idx="2">
                  <c:v>1606119.7</c:v>
                </c:pt>
                <c:pt idx="3">
                  <c:v>18466.8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A0-45F9-A8DC-88CAD5C0FD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783500607"/>
        <c:axId val="1783374975"/>
        <c:axId val="0"/>
      </c:bar3DChart>
      <c:catAx>
        <c:axId val="1783500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3374975"/>
        <c:crosses val="autoZero"/>
        <c:auto val="1"/>
        <c:lblAlgn val="ctr"/>
        <c:lblOffset val="100"/>
        <c:noMultiLvlLbl val="0"/>
      </c:catAx>
      <c:valAx>
        <c:axId val="178337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$&quot;#,##0.00_);[Red]\(&quot;R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3500607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 algn="ctr" rtl="0">
                  <a:defRPr lang="pt-BR" sz="1800" b="1" i="0" u="none" strike="noStrike" kern="1200" baseline="0">
                    <a:solidFill>
                      <a:srgbClr val="44546A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n-US" sz="18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122364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3602039"/>
            <a:ext cx="6858000" cy="1655763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174" indent="0" algn="ctr">
              <a:buNone/>
              <a:defRPr sz="2000"/>
            </a:lvl2pPr>
            <a:lvl3pPr marL="914350" indent="0" algn="ctr">
              <a:buNone/>
              <a:defRPr sz="1800"/>
            </a:lvl3pPr>
            <a:lvl4pPr marL="1371524" indent="0" algn="ctr">
              <a:buNone/>
              <a:defRPr sz="1600"/>
            </a:lvl4pPr>
            <a:lvl5pPr marL="1828699" indent="0" algn="ctr">
              <a:buNone/>
              <a:defRPr sz="1600"/>
            </a:lvl5pPr>
            <a:lvl6pPr marL="2285875" indent="0" algn="ctr">
              <a:buNone/>
              <a:defRPr sz="1600"/>
            </a:lvl6pPr>
            <a:lvl7pPr marL="2743049" indent="0" algn="ctr">
              <a:buNone/>
              <a:defRPr sz="1600"/>
            </a:lvl7pPr>
            <a:lvl8pPr marL="3200223" indent="0" algn="ctr">
              <a:buNone/>
              <a:defRPr sz="1600"/>
            </a:lvl8pPr>
            <a:lvl9pPr marL="365739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15C4-8973-41E3-B670-89BB17CC57A6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E60D-4831-4895-9853-E4CF8AAE2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90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15C4-8973-41E3-B670-89BB17CC57A6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E60D-4831-4895-9853-E4CF8AAE2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34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6" cy="581183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15C4-8973-41E3-B670-89BB17CC57A6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E60D-4831-4895-9853-E4CF8AAE2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93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15C4-8973-41E3-B670-89BB17CC57A6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E60D-4831-4895-9853-E4CF8AAE2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34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/>
                </a:solidFill>
              </a:defRPr>
            </a:lvl1pPr>
            <a:lvl2pPr marL="4571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15C4-8973-41E3-B670-89BB17CC57A6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E60D-4831-4895-9853-E4CF8AAE2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09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6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6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15C4-8973-41E3-B670-89BB17CC57A6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E60D-4831-4895-9853-E4CF8AAE2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26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3" y="1681164"/>
            <a:ext cx="3868339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174" indent="0">
              <a:buNone/>
              <a:defRPr sz="2000" b="1"/>
            </a:lvl2pPr>
            <a:lvl3pPr marL="914350" indent="0">
              <a:buNone/>
              <a:defRPr sz="1800" b="1"/>
            </a:lvl3pPr>
            <a:lvl4pPr marL="1371524" indent="0">
              <a:buNone/>
              <a:defRPr sz="1600" b="1"/>
            </a:lvl4pPr>
            <a:lvl5pPr marL="1828699" indent="0">
              <a:buNone/>
              <a:defRPr sz="1600" b="1"/>
            </a:lvl5pPr>
            <a:lvl6pPr marL="2285875" indent="0">
              <a:buNone/>
              <a:defRPr sz="1600" b="1"/>
            </a:lvl6pPr>
            <a:lvl7pPr marL="2743049" indent="0">
              <a:buNone/>
              <a:defRPr sz="1600" b="1"/>
            </a:lvl7pPr>
            <a:lvl8pPr marL="3200223" indent="0">
              <a:buNone/>
              <a:defRPr sz="1600" b="1"/>
            </a:lvl8pPr>
            <a:lvl9pPr marL="3657399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3" y="2505076"/>
            <a:ext cx="3868339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0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174" indent="0">
              <a:buNone/>
              <a:defRPr sz="2000" b="1"/>
            </a:lvl2pPr>
            <a:lvl3pPr marL="914350" indent="0">
              <a:buNone/>
              <a:defRPr sz="1800" b="1"/>
            </a:lvl3pPr>
            <a:lvl4pPr marL="1371524" indent="0">
              <a:buNone/>
              <a:defRPr sz="1600" b="1"/>
            </a:lvl4pPr>
            <a:lvl5pPr marL="1828699" indent="0">
              <a:buNone/>
              <a:defRPr sz="1600" b="1"/>
            </a:lvl5pPr>
            <a:lvl6pPr marL="2285875" indent="0">
              <a:buNone/>
              <a:defRPr sz="1600" b="1"/>
            </a:lvl6pPr>
            <a:lvl7pPr marL="2743049" indent="0">
              <a:buNone/>
              <a:defRPr sz="1600" b="1"/>
            </a:lvl7pPr>
            <a:lvl8pPr marL="3200223" indent="0">
              <a:buNone/>
              <a:defRPr sz="1600" b="1"/>
            </a:lvl8pPr>
            <a:lvl9pPr marL="3657399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6"/>
            <a:ext cx="388739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15C4-8973-41E3-B670-89BB17CC57A6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E60D-4831-4895-9853-E4CF8AAE2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89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15C4-8973-41E3-B670-89BB17CC57A6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E60D-4831-4895-9853-E4CF8AAE2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45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15C4-8973-41E3-B670-89BB17CC57A6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E60D-4831-4895-9853-E4CF8AAE2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16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99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399"/>
            <a:ext cx="2949178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74" indent="0">
              <a:buNone/>
              <a:defRPr sz="1400"/>
            </a:lvl2pPr>
            <a:lvl3pPr marL="914350" indent="0">
              <a:buNone/>
              <a:defRPr sz="1200"/>
            </a:lvl3pPr>
            <a:lvl4pPr marL="1371524" indent="0">
              <a:buNone/>
              <a:defRPr sz="1001"/>
            </a:lvl4pPr>
            <a:lvl5pPr marL="1828699" indent="0">
              <a:buNone/>
              <a:defRPr sz="1001"/>
            </a:lvl5pPr>
            <a:lvl6pPr marL="2285875" indent="0">
              <a:buNone/>
              <a:defRPr sz="1001"/>
            </a:lvl6pPr>
            <a:lvl7pPr marL="2743049" indent="0">
              <a:buNone/>
              <a:defRPr sz="1001"/>
            </a:lvl7pPr>
            <a:lvl8pPr marL="3200223" indent="0">
              <a:buNone/>
              <a:defRPr sz="1001"/>
            </a:lvl8pPr>
            <a:lvl9pPr marL="3657399" indent="0">
              <a:buNone/>
              <a:defRPr sz="100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15C4-8973-41E3-B670-89BB17CC57A6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E60D-4831-4895-9853-E4CF8AAE2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08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4" indent="0">
              <a:buNone/>
              <a:defRPr sz="2800"/>
            </a:lvl2pPr>
            <a:lvl3pPr marL="914350" indent="0">
              <a:buNone/>
              <a:defRPr sz="2399"/>
            </a:lvl3pPr>
            <a:lvl4pPr marL="1371524" indent="0">
              <a:buNone/>
              <a:defRPr sz="2000"/>
            </a:lvl4pPr>
            <a:lvl5pPr marL="1828699" indent="0">
              <a:buNone/>
              <a:defRPr sz="2000"/>
            </a:lvl5pPr>
            <a:lvl6pPr marL="2285875" indent="0">
              <a:buNone/>
              <a:defRPr sz="2000"/>
            </a:lvl6pPr>
            <a:lvl7pPr marL="2743049" indent="0">
              <a:buNone/>
              <a:defRPr sz="2000"/>
            </a:lvl7pPr>
            <a:lvl8pPr marL="3200223" indent="0">
              <a:buNone/>
              <a:defRPr sz="2000"/>
            </a:lvl8pPr>
            <a:lvl9pPr marL="3657399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399"/>
            <a:ext cx="2949178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74" indent="0">
              <a:buNone/>
              <a:defRPr sz="1400"/>
            </a:lvl2pPr>
            <a:lvl3pPr marL="914350" indent="0">
              <a:buNone/>
              <a:defRPr sz="1200"/>
            </a:lvl3pPr>
            <a:lvl4pPr marL="1371524" indent="0">
              <a:buNone/>
              <a:defRPr sz="1001"/>
            </a:lvl4pPr>
            <a:lvl5pPr marL="1828699" indent="0">
              <a:buNone/>
              <a:defRPr sz="1001"/>
            </a:lvl5pPr>
            <a:lvl6pPr marL="2285875" indent="0">
              <a:buNone/>
              <a:defRPr sz="1001"/>
            </a:lvl6pPr>
            <a:lvl7pPr marL="2743049" indent="0">
              <a:buNone/>
              <a:defRPr sz="1001"/>
            </a:lvl7pPr>
            <a:lvl8pPr marL="3200223" indent="0">
              <a:buNone/>
              <a:defRPr sz="1001"/>
            </a:lvl8pPr>
            <a:lvl9pPr marL="3657399" indent="0">
              <a:buNone/>
              <a:defRPr sz="100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15C4-8973-41E3-B670-89BB17CC57A6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E60D-4831-4895-9853-E4CF8AAE2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08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49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815C4-8973-41E3-B670-89BB17CC57A6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E60D-4831-4895-9853-E4CF8AAE2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82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5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7" indent="-228587" algn="l" defTabSz="91435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1" indent="-228587" algn="l" defTabSz="914350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7" indent="-228587" algn="l" defTabSz="914350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2" indent="-228587" algn="l" defTabSz="914350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86" indent="-228587" algn="l" defTabSz="914350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62" indent="-228587" algn="l" defTabSz="914350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6" indent="-228587" algn="l" defTabSz="914350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10" indent="-228587" algn="l" defTabSz="914350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6" indent="-228587" algn="l" defTabSz="914350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9143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0" algn="l" defTabSz="9143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4" algn="l" defTabSz="9143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9" algn="l" defTabSz="9143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5" algn="l" defTabSz="9143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9" algn="l" defTabSz="9143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3" algn="l" defTabSz="9143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9" algn="l" defTabSz="9143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F35A9E02-A822-413D-8557-A71D4B0CBC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2321480"/>
              </p:ext>
            </p:extLst>
          </p:nvPr>
        </p:nvGraphicFramePr>
        <p:xfrm>
          <a:off x="0" y="1"/>
          <a:ext cx="9144000" cy="6788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9795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F35A9E02-A822-413D-8557-A71D4B0CBC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3683161"/>
              </p:ext>
            </p:extLst>
          </p:nvPr>
        </p:nvGraphicFramePr>
        <p:xfrm>
          <a:off x="3" y="4"/>
          <a:ext cx="9144000" cy="6788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4653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F35A9E02-A822-413D-8557-A71D4B0CBC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3652130"/>
              </p:ext>
            </p:extLst>
          </p:nvPr>
        </p:nvGraphicFramePr>
        <p:xfrm>
          <a:off x="3" y="4"/>
          <a:ext cx="9144000" cy="6788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806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F35A9E02-A822-413D-8557-A71D4B0CBC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154571"/>
              </p:ext>
            </p:extLst>
          </p:nvPr>
        </p:nvGraphicFramePr>
        <p:xfrm>
          <a:off x="3" y="4"/>
          <a:ext cx="9144000" cy="6788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6134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F35A9E02-A822-413D-8557-A71D4B0CBC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6432645"/>
              </p:ext>
            </p:extLst>
          </p:nvPr>
        </p:nvGraphicFramePr>
        <p:xfrm>
          <a:off x="3" y="4"/>
          <a:ext cx="9144000" cy="6788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116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F35A9E02-A822-413D-8557-A71D4B0CBC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8130297"/>
              </p:ext>
            </p:extLst>
          </p:nvPr>
        </p:nvGraphicFramePr>
        <p:xfrm>
          <a:off x="3" y="4"/>
          <a:ext cx="9144000" cy="6788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4747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F35A9E02-A822-413D-8557-A71D4B0CBC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7967164"/>
              </p:ext>
            </p:extLst>
          </p:nvPr>
        </p:nvGraphicFramePr>
        <p:xfrm>
          <a:off x="3" y="4"/>
          <a:ext cx="9144000" cy="6788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001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F35A9E02-A822-413D-8557-A71D4B0CBC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6141722"/>
              </p:ext>
            </p:extLst>
          </p:nvPr>
        </p:nvGraphicFramePr>
        <p:xfrm>
          <a:off x="3" y="4"/>
          <a:ext cx="9144000" cy="6788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6329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F35A9E02-A822-413D-8557-A71D4B0CBC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9700558"/>
              </p:ext>
            </p:extLst>
          </p:nvPr>
        </p:nvGraphicFramePr>
        <p:xfrm>
          <a:off x="3" y="4"/>
          <a:ext cx="9144000" cy="6788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4641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F35A9E02-A822-413D-8557-A71D4B0CBC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9561650"/>
              </p:ext>
            </p:extLst>
          </p:nvPr>
        </p:nvGraphicFramePr>
        <p:xfrm>
          <a:off x="3" y="4"/>
          <a:ext cx="9144000" cy="6788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334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F35A9E02-A822-413D-8557-A71D4B0CBC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2360423"/>
              </p:ext>
            </p:extLst>
          </p:nvPr>
        </p:nvGraphicFramePr>
        <p:xfrm>
          <a:off x="3" y="4"/>
          <a:ext cx="9144000" cy="6788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98302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ma do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52</Words>
  <Application>Microsoft Office PowerPoint</Application>
  <PresentationFormat>Apresentação na tela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Foschiera de Mesquita</dc:creator>
  <cp:lastModifiedBy>Marcelo Foschiera de Mesquita</cp:lastModifiedBy>
  <cp:revision>7</cp:revision>
  <dcterms:created xsi:type="dcterms:W3CDTF">2020-09-11T21:52:12Z</dcterms:created>
  <dcterms:modified xsi:type="dcterms:W3CDTF">2020-09-14T14:57:42Z</dcterms:modified>
</cp:coreProperties>
</file>