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elo Felippe" initials="MF" lastIdx="1" clrIdx="0">
    <p:extLst>
      <p:ext uri="{19B8F6BF-5375-455C-9EA6-DF929625EA0E}">
        <p15:presenceInfo xmlns:p15="http://schemas.microsoft.com/office/powerpoint/2012/main" userId="4968615474475e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4660"/>
  </p:normalViewPr>
  <p:slideViewPr>
    <p:cSldViewPr snapToGrid="0">
      <p:cViewPr varScale="1">
        <p:scale>
          <a:sx n="78" d="100"/>
          <a:sy n="78"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60EA64-D806-43AC-9DF2-F8C432F32B4C}" type="datetimeFigureOut">
              <a:rPr lang="en-US" smtClean="0"/>
              <a:t>1/26/2020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7A6979-0714-4377-B894-6BE4C2D6E202}"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347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50494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407943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165835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160EA64-D806-43AC-9DF2-F8C432F32B4C}"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05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1182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39301873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108915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407920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1BE4249-C0D0-4B06-8692-E8BB871AF643}"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25056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42B0DB6-F5C7-45FB-8CF3-31B45F9C2DAC}"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76727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60EA64-D806-43AC-9DF2-F8C432F32B4C}" type="datetimeFigureOut">
              <a:rPr lang="en-US" smtClean="0"/>
              <a:t>1/26/2020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1976703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78E3B-F9AE-4E05-93EC-B7B6080F4A83}"/>
              </a:ext>
            </a:extLst>
          </p:cNvPr>
          <p:cNvSpPr>
            <a:spLocks noGrp="1"/>
          </p:cNvSpPr>
          <p:nvPr>
            <p:ph type="ctrTitle"/>
          </p:nvPr>
        </p:nvSpPr>
        <p:spPr>
          <a:xfrm>
            <a:off x="1095135" y="4817603"/>
            <a:ext cx="10001730" cy="1645920"/>
          </a:xfrm>
        </p:spPr>
        <p:txBody>
          <a:bodyPr>
            <a:normAutofit fontScale="90000"/>
          </a:bodyPr>
          <a:lstStyle/>
          <a:p>
            <a:r>
              <a:rPr lang="pt-BR" dirty="0"/>
              <a:t>The best Neighborhood for students in New York </a:t>
            </a:r>
          </a:p>
        </p:txBody>
      </p:sp>
      <p:pic>
        <p:nvPicPr>
          <p:cNvPr id="7" name="Imagem 6">
            <a:extLst>
              <a:ext uri="{FF2B5EF4-FFF2-40B4-BE49-F238E27FC236}">
                <a16:creationId xmlns:a16="http://schemas.microsoft.com/office/drawing/2014/main" id="{1145FBEE-8338-4C45-9585-93A286BC93E5}"/>
              </a:ext>
            </a:extLst>
          </p:cNvPr>
          <p:cNvPicPr>
            <a:picLocks noChangeAspect="1"/>
          </p:cNvPicPr>
          <p:nvPr/>
        </p:nvPicPr>
        <p:blipFill>
          <a:blip r:embed="rId2"/>
          <a:stretch>
            <a:fillRect/>
          </a:stretch>
        </p:blipFill>
        <p:spPr>
          <a:xfrm>
            <a:off x="2948019" y="394477"/>
            <a:ext cx="6295962" cy="4199407"/>
          </a:xfrm>
          <a:prstGeom prst="ellipse">
            <a:avLst/>
          </a:prstGeom>
          <a:ln>
            <a:noFill/>
          </a:ln>
          <a:effectLst>
            <a:softEdge rad="112500"/>
          </a:effectLst>
        </p:spPr>
      </p:pic>
    </p:spTree>
    <p:extLst>
      <p:ext uri="{BB962C8B-B14F-4D97-AF65-F5344CB8AC3E}">
        <p14:creationId xmlns:p14="http://schemas.microsoft.com/office/powerpoint/2010/main" val="67407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736B-0295-4CFD-831C-6FE8CF18C8BE}"/>
              </a:ext>
            </a:extLst>
          </p:cNvPr>
          <p:cNvSpPr>
            <a:spLocks noGrp="1"/>
          </p:cNvSpPr>
          <p:nvPr>
            <p:ph type="title"/>
          </p:nvPr>
        </p:nvSpPr>
        <p:spPr>
          <a:xfrm>
            <a:off x="1261872" y="365760"/>
            <a:ext cx="9692640" cy="693019"/>
          </a:xfrm>
        </p:spPr>
        <p:txBody>
          <a:bodyPr>
            <a:normAutofit fontScale="90000"/>
          </a:bodyPr>
          <a:lstStyle/>
          <a:p>
            <a:r>
              <a:rPr lang="pt-BR" b="1" dirty="0"/>
              <a:t>Problem Statement</a:t>
            </a:r>
          </a:p>
        </p:txBody>
      </p:sp>
      <p:sp>
        <p:nvSpPr>
          <p:cNvPr id="3" name="Espaço Reservado para Conteúdo 2">
            <a:extLst>
              <a:ext uri="{FF2B5EF4-FFF2-40B4-BE49-F238E27FC236}">
                <a16:creationId xmlns:a16="http://schemas.microsoft.com/office/drawing/2014/main" id="{C2D20D50-18B5-47C8-9B23-A4FB26C693D2}"/>
              </a:ext>
            </a:extLst>
          </p:cNvPr>
          <p:cNvSpPr>
            <a:spLocks noGrp="1"/>
          </p:cNvSpPr>
          <p:nvPr>
            <p:ph idx="1"/>
          </p:nvPr>
        </p:nvSpPr>
        <p:spPr>
          <a:xfrm>
            <a:off x="1261872" y="1459832"/>
            <a:ext cx="8595360" cy="4720306"/>
          </a:xfrm>
        </p:spPr>
        <p:txBody>
          <a:bodyPr>
            <a:normAutofit/>
          </a:bodyPr>
          <a:lstStyle/>
          <a:p>
            <a:pPr marL="0" indent="0">
              <a:buNone/>
            </a:pPr>
            <a:br>
              <a:rPr lang="en-US" sz="2400" dirty="0"/>
            </a:br>
            <a:r>
              <a:rPr lang="en-US" sz="2400" dirty="0"/>
              <a:t>Choosing a place to live while studying can be a very complicated and exhausting task, as we must consider not only the cost and location but also if there are supermarkets, coffee shops, laundries and other establishments that we need almost daily. The purpose of this project is to present the best neighborhoods for students in New York considering these establishments and then the student will be able to choose where to live looking at a good neighborhood near his campus</a:t>
            </a:r>
            <a:endParaRPr lang="pt-BR" sz="2400" dirty="0"/>
          </a:p>
        </p:txBody>
      </p:sp>
    </p:spTree>
    <p:extLst>
      <p:ext uri="{BB962C8B-B14F-4D97-AF65-F5344CB8AC3E}">
        <p14:creationId xmlns:p14="http://schemas.microsoft.com/office/powerpoint/2010/main" val="251947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82CE0-95D6-4F2D-9E4A-55521CBA9A05}"/>
              </a:ext>
            </a:extLst>
          </p:cNvPr>
          <p:cNvSpPr>
            <a:spLocks noGrp="1"/>
          </p:cNvSpPr>
          <p:nvPr>
            <p:ph type="title"/>
          </p:nvPr>
        </p:nvSpPr>
        <p:spPr>
          <a:xfrm>
            <a:off x="1261872" y="365760"/>
            <a:ext cx="9692640" cy="660935"/>
          </a:xfrm>
        </p:spPr>
        <p:txBody>
          <a:bodyPr>
            <a:normAutofit fontScale="90000"/>
          </a:bodyPr>
          <a:lstStyle/>
          <a:p>
            <a:r>
              <a:rPr lang="pt-BR" b="1" dirty="0"/>
              <a:t>Data</a:t>
            </a:r>
          </a:p>
        </p:txBody>
      </p:sp>
      <p:sp>
        <p:nvSpPr>
          <p:cNvPr id="3" name="Espaço Reservado para Conteúdo 2">
            <a:extLst>
              <a:ext uri="{FF2B5EF4-FFF2-40B4-BE49-F238E27FC236}">
                <a16:creationId xmlns:a16="http://schemas.microsoft.com/office/drawing/2014/main" id="{B172CE79-AA8A-43F6-8A58-85AD3AC116AF}"/>
              </a:ext>
            </a:extLst>
          </p:cNvPr>
          <p:cNvSpPr>
            <a:spLocks noGrp="1"/>
          </p:cNvSpPr>
          <p:nvPr>
            <p:ph idx="1"/>
          </p:nvPr>
        </p:nvSpPr>
        <p:spPr/>
        <p:txBody>
          <a:bodyPr>
            <a:normAutofit/>
          </a:bodyPr>
          <a:lstStyle/>
          <a:p>
            <a:r>
              <a:rPr lang="pt-BR" sz="2400" dirty="0"/>
              <a:t>A dataset that contains the 5 borough and the neighborhoods that exist in each borough as well as the latitude and longitude coordinates of each neighborhood</a:t>
            </a:r>
          </a:p>
          <a:p>
            <a:r>
              <a:rPr lang="pt-BR" sz="2400" dirty="0"/>
              <a:t>Geopy coordinate for obtain the latitude and longitude of New York</a:t>
            </a:r>
          </a:p>
          <a:p>
            <a:r>
              <a:rPr lang="pt-BR" sz="2400" dirty="0"/>
              <a:t>Foursquare data to collect top 100 venues</a:t>
            </a:r>
          </a:p>
        </p:txBody>
      </p:sp>
    </p:spTree>
    <p:extLst>
      <p:ext uri="{BB962C8B-B14F-4D97-AF65-F5344CB8AC3E}">
        <p14:creationId xmlns:p14="http://schemas.microsoft.com/office/powerpoint/2010/main" val="399205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880BF-B516-420A-AC31-1D3233076A54}"/>
              </a:ext>
            </a:extLst>
          </p:cNvPr>
          <p:cNvSpPr>
            <a:spLocks noGrp="1"/>
          </p:cNvSpPr>
          <p:nvPr>
            <p:ph type="title"/>
          </p:nvPr>
        </p:nvSpPr>
        <p:spPr>
          <a:xfrm>
            <a:off x="2020190" y="365761"/>
            <a:ext cx="6868874" cy="783418"/>
          </a:xfrm>
        </p:spPr>
        <p:txBody>
          <a:bodyPr/>
          <a:lstStyle/>
          <a:p>
            <a:r>
              <a:rPr lang="pt-BR" dirty="0"/>
              <a:t>Map of the neighborhoods</a:t>
            </a:r>
          </a:p>
        </p:txBody>
      </p:sp>
      <p:pic>
        <p:nvPicPr>
          <p:cNvPr id="5" name="Imagem 4">
            <a:extLst>
              <a:ext uri="{FF2B5EF4-FFF2-40B4-BE49-F238E27FC236}">
                <a16:creationId xmlns:a16="http://schemas.microsoft.com/office/drawing/2014/main" id="{AFC21A66-527F-4801-86DF-B3D5209C1457}"/>
              </a:ext>
            </a:extLst>
          </p:cNvPr>
          <p:cNvPicPr>
            <a:picLocks noChangeAspect="1"/>
          </p:cNvPicPr>
          <p:nvPr/>
        </p:nvPicPr>
        <p:blipFill>
          <a:blip r:embed="rId2"/>
          <a:stretch>
            <a:fillRect/>
          </a:stretch>
        </p:blipFill>
        <p:spPr>
          <a:xfrm>
            <a:off x="2411050" y="2033921"/>
            <a:ext cx="6087154" cy="3699613"/>
          </a:xfrm>
          <a:prstGeom prst="rect">
            <a:avLst/>
          </a:prstGeom>
        </p:spPr>
      </p:pic>
    </p:spTree>
    <p:extLst>
      <p:ext uri="{BB962C8B-B14F-4D97-AF65-F5344CB8AC3E}">
        <p14:creationId xmlns:p14="http://schemas.microsoft.com/office/powerpoint/2010/main" val="416999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A460E-5AF8-4B31-A78D-31EF6EF25EBA}"/>
              </a:ext>
            </a:extLst>
          </p:cNvPr>
          <p:cNvSpPr>
            <a:spLocks noGrp="1"/>
          </p:cNvSpPr>
          <p:nvPr>
            <p:ph type="title"/>
          </p:nvPr>
        </p:nvSpPr>
        <p:spPr/>
        <p:txBody>
          <a:bodyPr/>
          <a:lstStyle/>
          <a:p>
            <a:r>
              <a:rPr lang="pt-BR" dirty="0"/>
              <a:t>The neighborhoods and their most common venues</a:t>
            </a:r>
          </a:p>
        </p:txBody>
      </p:sp>
      <p:pic>
        <p:nvPicPr>
          <p:cNvPr id="5" name="Imagem 4">
            <a:extLst>
              <a:ext uri="{FF2B5EF4-FFF2-40B4-BE49-F238E27FC236}">
                <a16:creationId xmlns:a16="http://schemas.microsoft.com/office/drawing/2014/main" id="{17B47EFA-9335-45BB-8165-1AC9A5DBA35E}"/>
              </a:ext>
            </a:extLst>
          </p:cNvPr>
          <p:cNvPicPr>
            <a:picLocks noChangeAspect="1"/>
          </p:cNvPicPr>
          <p:nvPr/>
        </p:nvPicPr>
        <p:blipFill>
          <a:blip r:embed="rId2"/>
          <a:stretch>
            <a:fillRect/>
          </a:stretch>
        </p:blipFill>
        <p:spPr>
          <a:xfrm>
            <a:off x="959293" y="2589142"/>
            <a:ext cx="9232802" cy="1679716"/>
          </a:xfrm>
          <a:prstGeom prst="rect">
            <a:avLst/>
          </a:prstGeom>
        </p:spPr>
      </p:pic>
      <p:sp>
        <p:nvSpPr>
          <p:cNvPr id="6" name="CaixaDeTexto 5">
            <a:extLst>
              <a:ext uri="{FF2B5EF4-FFF2-40B4-BE49-F238E27FC236}">
                <a16:creationId xmlns:a16="http://schemas.microsoft.com/office/drawing/2014/main" id="{6A27C6E6-F09A-4222-B66A-CBE6E30332BE}"/>
              </a:ext>
            </a:extLst>
          </p:cNvPr>
          <p:cNvSpPr txBox="1"/>
          <p:nvPr/>
        </p:nvSpPr>
        <p:spPr>
          <a:xfrm>
            <a:off x="959293" y="4942703"/>
            <a:ext cx="9370956" cy="369332"/>
          </a:xfrm>
          <a:prstGeom prst="rect">
            <a:avLst/>
          </a:prstGeom>
          <a:noFill/>
        </p:spPr>
        <p:txBody>
          <a:bodyPr wrap="square" rtlCol="0">
            <a:spAutoFit/>
          </a:bodyPr>
          <a:lstStyle/>
          <a:p>
            <a:r>
              <a:rPr lang="pt-BR" dirty="0"/>
              <a:t>This is the top 5 of 306 venues</a:t>
            </a:r>
          </a:p>
        </p:txBody>
      </p:sp>
    </p:spTree>
    <p:extLst>
      <p:ext uri="{BB962C8B-B14F-4D97-AF65-F5344CB8AC3E}">
        <p14:creationId xmlns:p14="http://schemas.microsoft.com/office/powerpoint/2010/main" val="425883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2DFA9-81AA-4AFB-AC20-9FD2FED2CABF}"/>
              </a:ext>
            </a:extLst>
          </p:cNvPr>
          <p:cNvSpPr>
            <a:spLocks noGrp="1"/>
          </p:cNvSpPr>
          <p:nvPr>
            <p:ph type="title"/>
          </p:nvPr>
        </p:nvSpPr>
        <p:spPr>
          <a:xfrm>
            <a:off x="1261872" y="365760"/>
            <a:ext cx="9692640" cy="622781"/>
          </a:xfrm>
        </p:spPr>
        <p:txBody>
          <a:bodyPr>
            <a:normAutofit fontScale="90000"/>
          </a:bodyPr>
          <a:lstStyle/>
          <a:p>
            <a:r>
              <a:rPr lang="pt-BR" dirty="0"/>
              <a:t>Clusters</a:t>
            </a:r>
          </a:p>
        </p:txBody>
      </p:sp>
      <p:pic>
        <p:nvPicPr>
          <p:cNvPr id="5" name="Espaço Reservado para Conteúdo 4">
            <a:extLst>
              <a:ext uri="{FF2B5EF4-FFF2-40B4-BE49-F238E27FC236}">
                <a16:creationId xmlns:a16="http://schemas.microsoft.com/office/drawing/2014/main" id="{F5C14A00-DD32-44B7-A8FA-50BE06DA980D}"/>
              </a:ext>
            </a:extLst>
          </p:cNvPr>
          <p:cNvPicPr>
            <a:picLocks noGrp="1" noChangeAspect="1"/>
          </p:cNvPicPr>
          <p:nvPr>
            <p:ph idx="1"/>
          </p:nvPr>
        </p:nvPicPr>
        <p:blipFill>
          <a:blip r:embed="rId2"/>
          <a:stretch>
            <a:fillRect/>
          </a:stretch>
        </p:blipFill>
        <p:spPr>
          <a:xfrm>
            <a:off x="1034252" y="1977081"/>
            <a:ext cx="8986309" cy="2398971"/>
          </a:xfrm>
        </p:spPr>
      </p:pic>
      <p:sp>
        <p:nvSpPr>
          <p:cNvPr id="6" name="CaixaDeTexto 5">
            <a:extLst>
              <a:ext uri="{FF2B5EF4-FFF2-40B4-BE49-F238E27FC236}">
                <a16:creationId xmlns:a16="http://schemas.microsoft.com/office/drawing/2014/main" id="{FFFEF9E2-5D94-4207-BFFC-1846E01B8E8B}"/>
              </a:ext>
            </a:extLst>
          </p:cNvPr>
          <p:cNvSpPr txBox="1"/>
          <p:nvPr/>
        </p:nvSpPr>
        <p:spPr>
          <a:xfrm>
            <a:off x="976184" y="5004486"/>
            <a:ext cx="8758689" cy="646331"/>
          </a:xfrm>
          <a:prstGeom prst="rect">
            <a:avLst/>
          </a:prstGeom>
          <a:noFill/>
        </p:spPr>
        <p:txBody>
          <a:bodyPr wrap="square" rtlCol="0">
            <a:spAutoFit/>
          </a:bodyPr>
          <a:lstStyle/>
          <a:p>
            <a:r>
              <a:rPr lang="pt-BR" dirty="0"/>
              <a:t>Then we clustered the neighborhoods and labeled them based on how similar or different they are</a:t>
            </a:r>
          </a:p>
        </p:txBody>
      </p:sp>
    </p:spTree>
    <p:extLst>
      <p:ext uri="{BB962C8B-B14F-4D97-AF65-F5344CB8AC3E}">
        <p14:creationId xmlns:p14="http://schemas.microsoft.com/office/powerpoint/2010/main" val="351570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D39E3-53F3-433E-A021-F0806A4963A3}"/>
              </a:ext>
            </a:extLst>
          </p:cNvPr>
          <p:cNvSpPr>
            <a:spLocks noGrp="1"/>
          </p:cNvSpPr>
          <p:nvPr>
            <p:ph type="title"/>
          </p:nvPr>
        </p:nvSpPr>
        <p:spPr/>
        <p:txBody>
          <a:bodyPr/>
          <a:lstStyle/>
          <a:p>
            <a:r>
              <a:rPr lang="pt-BR" dirty="0"/>
              <a:t>Map of the neighborhoods, now based on each cluster</a:t>
            </a:r>
          </a:p>
        </p:txBody>
      </p:sp>
      <p:pic>
        <p:nvPicPr>
          <p:cNvPr id="5" name="Espaço Reservado para Conteúdo 4">
            <a:extLst>
              <a:ext uri="{FF2B5EF4-FFF2-40B4-BE49-F238E27FC236}">
                <a16:creationId xmlns:a16="http://schemas.microsoft.com/office/drawing/2014/main" id="{030447AA-9D40-435D-A15B-29623E4D206A}"/>
              </a:ext>
            </a:extLst>
          </p:cNvPr>
          <p:cNvPicPr>
            <a:picLocks noGrp="1" noChangeAspect="1"/>
          </p:cNvPicPr>
          <p:nvPr>
            <p:ph idx="1"/>
          </p:nvPr>
        </p:nvPicPr>
        <p:blipFill>
          <a:blip r:embed="rId2"/>
          <a:stretch>
            <a:fillRect/>
          </a:stretch>
        </p:blipFill>
        <p:spPr>
          <a:xfrm>
            <a:off x="3153534" y="1902939"/>
            <a:ext cx="5884932" cy="3794343"/>
          </a:xfrm>
        </p:spPr>
      </p:pic>
    </p:spTree>
    <p:extLst>
      <p:ext uri="{BB962C8B-B14F-4D97-AF65-F5344CB8AC3E}">
        <p14:creationId xmlns:p14="http://schemas.microsoft.com/office/powerpoint/2010/main" val="149806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C7FBF-7BF3-40A1-A7AE-DCE36BECCCBD}"/>
              </a:ext>
            </a:extLst>
          </p:cNvPr>
          <p:cNvSpPr>
            <a:spLocks noGrp="1"/>
          </p:cNvSpPr>
          <p:nvPr>
            <p:ph type="title"/>
          </p:nvPr>
        </p:nvSpPr>
        <p:spPr>
          <a:xfrm>
            <a:off x="1261872" y="365760"/>
            <a:ext cx="9692640" cy="672208"/>
          </a:xfrm>
        </p:spPr>
        <p:txBody>
          <a:bodyPr>
            <a:normAutofit fontScale="90000"/>
          </a:bodyPr>
          <a:lstStyle/>
          <a:p>
            <a:r>
              <a:rPr lang="pt-BR" dirty="0"/>
              <a:t>Conclusion</a:t>
            </a:r>
          </a:p>
        </p:txBody>
      </p:sp>
      <p:sp>
        <p:nvSpPr>
          <p:cNvPr id="3" name="Espaço Reservado para Conteúdo 2">
            <a:extLst>
              <a:ext uri="{FF2B5EF4-FFF2-40B4-BE49-F238E27FC236}">
                <a16:creationId xmlns:a16="http://schemas.microsoft.com/office/drawing/2014/main" id="{853A80DE-E564-4D12-9CE8-D30F21D8B35E}"/>
              </a:ext>
            </a:extLst>
          </p:cNvPr>
          <p:cNvSpPr>
            <a:spLocks noGrp="1"/>
          </p:cNvSpPr>
          <p:nvPr>
            <p:ph idx="1"/>
          </p:nvPr>
        </p:nvSpPr>
        <p:spPr>
          <a:xfrm>
            <a:off x="1261872" y="1692876"/>
            <a:ext cx="8595360" cy="4487261"/>
          </a:xfrm>
        </p:spPr>
        <p:txBody>
          <a:bodyPr/>
          <a:lstStyle/>
          <a:p>
            <a:r>
              <a:rPr lang="pt-BR" dirty="0"/>
              <a:t>As we can see, the most part of the neighborhoods offer all the basic needs and comodities that a student need. There are just a few neighborhoods that aren’t recommended because they offer different types of services close by or because don’t have enough services near the location</a:t>
            </a:r>
          </a:p>
        </p:txBody>
      </p:sp>
    </p:spTree>
    <p:extLst>
      <p:ext uri="{BB962C8B-B14F-4D97-AF65-F5344CB8AC3E}">
        <p14:creationId xmlns:p14="http://schemas.microsoft.com/office/powerpoint/2010/main" val="324293363"/>
      </p:ext>
    </p:extLst>
  </p:cSld>
  <p:clrMapOvr>
    <a:masterClrMapping/>
  </p:clrMapOvr>
</p:sld>
</file>

<file path=ppt/theme/theme1.xml><?xml version="1.0" encoding="utf-8"?>
<a:theme xmlns:a="http://schemas.openxmlformats.org/drawingml/2006/main" name="Exibir">
  <a:themeElements>
    <a:clrScheme name="Exibir">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TM03457515[[fn=Exibir]]</Template>
  <TotalTime>134</TotalTime>
  <Words>238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Century Schoolbook</vt:lpstr>
      <vt:lpstr>Wingdings 2</vt:lpstr>
      <vt:lpstr>Exibir</vt:lpstr>
      <vt:lpstr>The best Neighborhood for students in New York </vt:lpstr>
      <vt:lpstr>Problem Statement</vt:lpstr>
      <vt:lpstr>Data</vt:lpstr>
      <vt:lpstr>Map of the neighborhoods</vt:lpstr>
      <vt:lpstr>The neighborhoods and their most common venues</vt:lpstr>
      <vt:lpstr>Clusters</vt:lpstr>
      <vt:lpstr>Map of the neighborhoods, now based on each cluster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Macelo Felippe</dc:creator>
  <cp:lastModifiedBy>Macelo Felippe</cp:lastModifiedBy>
  <cp:revision>10</cp:revision>
  <dcterms:created xsi:type="dcterms:W3CDTF">2020-01-26T14:43:36Z</dcterms:created>
  <dcterms:modified xsi:type="dcterms:W3CDTF">2020-01-26T20:29:20Z</dcterms:modified>
</cp:coreProperties>
</file>