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94BAF8-4CF2-46B0-8D47-39A271620D5E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0E1AE1-4E81-4316-857A-853B225F281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331640" y="5301208"/>
            <a:ext cx="5760640" cy="504056"/>
          </a:xfrm>
          <a:prstGeom prst="rect">
            <a:avLst/>
          </a:prstGeom>
          <a:gradFill flip="none" rotWithShape="1">
            <a:gsLst>
              <a:gs pos="26000">
                <a:schemeClr val="accent1">
                  <a:shade val="30000"/>
                  <a:satMod val="115000"/>
                </a:schemeClr>
              </a:gs>
              <a:gs pos="26000">
                <a:schemeClr val="accent1">
                  <a:shade val="30000"/>
                  <a:satMod val="115000"/>
                  <a:alpha val="3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31640" y="1628800"/>
            <a:ext cx="5760640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779912" y="3029719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pc="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Cosmos</a:t>
            </a:r>
            <a:endParaRPr lang="pt-BR" sz="3200" b="1" spc="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35896" y="3749799"/>
            <a:ext cx="30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Copperplate Gothic Light" pitchFamily="34" charset="0"/>
              </a:rPr>
              <a:t>Gestor de Secretarias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Copperplate Gothic Light" pitchFamily="34" charset="0"/>
            </a:endParaRPr>
          </a:p>
        </p:txBody>
      </p:sp>
      <p:pic>
        <p:nvPicPr>
          <p:cNvPr id="12" name="Imagem 11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l="6720" t="3360" r="9281" b="19361"/>
          <a:stretch>
            <a:fillRect/>
          </a:stretch>
        </p:blipFill>
        <p:spPr>
          <a:xfrm rot="18000000">
            <a:off x="5852955" y="1793884"/>
            <a:ext cx="1143476" cy="1051998"/>
          </a:xfrm>
          <a:prstGeom prst="rect">
            <a:avLst/>
          </a:prstGeom>
        </p:spPr>
      </p:pic>
      <p:pic>
        <p:nvPicPr>
          <p:cNvPr id="13" name="Imagem 12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6720" t="3360" r="9281" b="19361"/>
          <a:stretch>
            <a:fillRect/>
          </a:stretch>
        </p:blipFill>
        <p:spPr>
          <a:xfrm rot="20547644">
            <a:off x="5890680" y="4152910"/>
            <a:ext cx="1143476" cy="1051998"/>
          </a:xfrm>
          <a:prstGeom prst="rect">
            <a:avLst/>
          </a:prstGeom>
        </p:spPr>
      </p:pic>
      <p:pic>
        <p:nvPicPr>
          <p:cNvPr id="5" name="Imagem 4" descr="images3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2564904"/>
            <a:ext cx="1872208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1640" y="5373216"/>
            <a:ext cx="5760640" cy="432048"/>
          </a:xfrm>
          <a:prstGeom prst="rect">
            <a:avLst/>
          </a:prstGeom>
          <a:gradFill flip="none" rotWithShape="1">
            <a:gsLst>
              <a:gs pos="26000">
                <a:schemeClr val="accent1">
                  <a:shade val="30000"/>
                  <a:satMod val="115000"/>
                </a:schemeClr>
              </a:gs>
              <a:gs pos="26000">
                <a:schemeClr val="accent1">
                  <a:shade val="30000"/>
                  <a:satMod val="115000"/>
                  <a:alpha val="3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628800"/>
            <a:ext cx="5760640" cy="4176464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779912" y="3029719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pc="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Cosmos</a:t>
            </a:r>
            <a:endParaRPr lang="pt-BR" sz="3200" b="1" spc="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35896" y="3749799"/>
            <a:ext cx="30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Copperplate Gothic Light" pitchFamily="34" charset="0"/>
              </a:rPr>
              <a:t>Gestor de Secretarias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Copperplate Gothic Light" pitchFamily="34" charset="0"/>
            </a:endParaRPr>
          </a:p>
        </p:txBody>
      </p:sp>
      <p:pic>
        <p:nvPicPr>
          <p:cNvPr id="8" name="Imagem 7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720" t="3360" r="9281" b="19361"/>
          <a:stretch>
            <a:fillRect/>
          </a:stretch>
        </p:blipFill>
        <p:spPr>
          <a:xfrm rot="18000000">
            <a:off x="5852955" y="1793884"/>
            <a:ext cx="1143476" cy="1051998"/>
          </a:xfrm>
          <a:prstGeom prst="rect">
            <a:avLst/>
          </a:prstGeom>
        </p:spPr>
      </p:pic>
      <p:pic>
        <p:nvPicPr>
          <p:cNvPr id="9" name="Imagem 8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6720" t="3360" r="9281" b="19361"/>
          <a:stretch>
            <a:fillRect/>
          </a:stretch>
        </p:blipFill>
        <p:spPr>
          <a:xfrm rot="20547644">
            <a:off x="5890680" y="4152910"/>
            <a:ext cx="1143476" cy="1051998"/>
          </a:xfrm>
          <a:prstGeom prst="rect">
            <a:avLst/>
          </a:prstGeom>
        </p:spPr>
      </p:pic>
      <p:pic>
        <p:nvPicPr>
          <p:cNvPr id="11" name="Imagem 10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20" t="3360" r="9281" b="19361"/>
          <a:stretch>
            <a:fillRect/>
          </a:stretch>
        </p:blipFill>
        <p:spPr>
          <a:xfrm rot="8133719">
            <a:off x="1380838" y="2216055"/>
            <a:ext cx="2687515" cy="2472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7504" y="609329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Secretarias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331640" y="1628800"/>
            <a:ext cx="5760640" cy="4176464"/>
            <a:chOff x="1331640" y="1628800"/>
            <a:chExt cx="5760640" cy="4176464"/>
          </a:xfrm>
        </p:grpSpPr>
        <p:sp>
          <p:nvSpPr>
            <p:cNvPr id="4" name="Retângulo 3"/>
            <p:cNvSpPr/>
            <p:nvPr/>
          </p:nvSpPr>
          <p:spPr>
            <a:xfrm rot="5400000">
              <a:off x="-144524" y="3104964"/>
              <a:ext cx="4176464" cy="1224136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shade val="30000"/>
                    <a:satMod val="115000"/>
                  </a:schemeClr>
                </a:gs>
                <a:gs pos="26000">
                  <a:schemeClr val="accent1">
                    <a:shade val="30000"/>
                    <a:satMod val="115000"/>
                    <a:alpha val="3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331640" y="1628800"/>
              <a:ext cx="5760640" cy="4176464"/>
            </a:xfrm>
            <a:prstGeom prst="rect">
              <a:avLst/>
            </a:prstGeom>
            <a:noFill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419872" y="3284984"/>
              <a:ext cx="2637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spc="6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Bold" pitchFamily="34" charset="0"/>
                </a:rPr>
                <a:t>Cosmos</a:t>
              </a:r>
              <a:endParaRPr lang="pt-BR" sz="3600" b="1" spc="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endParaRPr>
            </a:p>
          </p:txBody>
        </p:sp>
        <p:pic>
          <p:nvPicPr>
            <p:cNvPr id="8" name="Imagem 7" descr="Índice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720" t="3360" r="9281" b="19361"/>
            <a:stretch>
              <a:fillRect/>
            </a:stretch>
          </p:blipFill>
          <p:spPr>
            <a:xfrm rot="18000000">
              <a:off x="5852955" y="1793884"/>
              <a:ext cx="1143476" cy="1051998"/>
            </a:xfrm>
            <a:prstGeom prst="rect">
              <a:avLst/>
            </a:prstGeom>
          </p:spPr>
        </p:pic>
        <p:pic>
          <p:nvPicPr>
            <p:cNvPr id="9" name="Imagem 8" descr="Índice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rcRect l="6720" t="3360" r="9281" b="19361"/>
            <a:stretch>
              <a:fillRect/>
            </a:stretch>
          </p:blipFill>
          <p:spPr>
            <a:xfrm rot="20547644">
              <a:off x="5784055" y="3792869"/>
              <a:ext cx="1143476" cy="1051998"/>
            </a:xfrm>
            <a:prstGeom prst="rect">
              <a:avLst/>
            </a:prstGeom>
          </p:spPr>
        </p:pic>
        <p:pic>
          <p:nvPicPr>
            <p:cNvPr id="11" name="Imagem 10" descr="Índice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720" t="3360" r="9281" b="19361"/>
            <a:stretch>
              <a:fillRect/>
            </a:stretch>
          </p:blipFill>
          <p:spPr>
            <a:xfrm rot="8133719">
              <a:off x="2532966" y="2273206"/>
              <a:ext cx="2687515" cy="2472514"/>
            </a:xfrm>
            <a:prstGeom prst="rect">
              <a:avLst/>
            </a:prstGeom>
          </p:spPr>
        </p:pic>
      </p:grpSp>
      <p:sp>
        <p:nvSpPr>
          <p:cNvPr id="12" name="CaixaDeTexto 11"/>
          <p:cNvSpPr txBox="1"/>
          <p:nvPr/>
        </p:nvSpPr>
        <p:spPr>
          <a:xfrm>
            <a:off x="3491880" y="609329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Conferências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Usuários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71600" y="9087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Focos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6056" y="9087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Financeiro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7504" y="609329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Secretarias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331640" y="1605471"/>
            <a:ext cx="3744012" cy="2759633"/>
            <a:chOff x="1331640" y="1605471"/>
            <a:chExt cx="3744012" cy="2759633"/>
          </a:xfrm>
        </p:grpSpPr>
        <p:pic>
          <p:nvPicPr>
            <p:cNvPr id="8" name="Imagem 7" descr="Índice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720" t="3360" r="9281" b="19361"/>
            <a:stretch>
              <a:fillRect/>
            </a:stretch>
          </p:blipFill>
          <p:spPr>
            <a:xfrm rot="18000000">
              <a:off x="3516784" y="1670425"/>
              <a:ext cx="1623821" cy="1493914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 rot="5400000">
              <a:off x="575556" y="2384884"/>
              <a:ext cx="2736304" cy="1224136"/>
            </a:xfrm>
            <a:prstGeom prst="rect">
              <a:avLst/>
            </a:prstGeom>
            <a:gradFill flip="none" rotWithShape="1">
              <a:gsLst>
                <a:gs pos="26000">
                  <a:schemeClr val="accent1">
                    <a:shade val="30000"/>
                    <a:satMod val="115000"/>
                  </a:schemeClr>
                </a:gs>
                <a:gs pos="26000">
                  <a:schemeClr val="accent1">
                    <a:shade val="30000"/>
                    <a:satMod val="115000"/>
                    <a:alpha val="3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99791" y="2176288"/>
              <a:ext cx="1973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spc="6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Bold" pitchFamily="34" charset="0"/>
                </a:rPr>
                <a:t>Cosmos</a:t>
              </a:r>
              <a:endParaRPr lang="pt-BR" sz="2400" b="1" spc="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endParaRP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3491880" y="609329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Conferências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Usuários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71600" y="90872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de Focos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6056" y="9087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Gestor Financeiro</a:t>
            </a:r>
            <a:endParaRPr lang="pt-BR" sz="12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1402" y="113774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pc="600" dirty="0" smtClean="0">
                <a:solidFill>
                  <a:schemeClr val="bg1"/>
                </a:solidFill>
                <a:effectLst>
                  <a:glow rad="101600">
                    <a:srgbClr val="F8C508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Cosmos</a:t>
            </a:r>
            <a:endParaRPr lang="pt-BR" sz="3600" b="1" spc="600" dirty="0">
              <a:solidFill>
                <a:schemeClr val="bg1"/>
              </a:solidFill>
              <a:effectLst>
                <a:glow rad="101600">
                  <a:srgbClr val="F8C508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5" name="Imagem 4" descr="Índice3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20" t="3360" r="9281" b="19361"/>
          <a:stretch>
            <a:fillRect/>
          </a:stretch>
        </p:blipFill>
        <p:spPr>
          <a:xfrm rot="8133719">
            <a:off x="1702261" y="575313"/>
            <a:ext cx="1800200" cy="1656184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2578853" y="2996952"/>
            <a:ext cx="3280064" cy="338554"/>
            <a:chOff x="2578853" y="2996952"/>
            <a:chExt cx="3280064" cy="338554"/>
          </a:xfrm>
        </p:grpSpPr>
        <p:sp>
          <p:nvSpPr>
            <p:cNvPr id="7" name="Retângulo 6"/>
            <p:cNvSpPr/>
            <p:nvPr/>
          </p:nvSpPr>
          <p:spPr>
            <a:xfrm>
              <a:off x="2578853" y="2996952"/>
              <a:ext cx="328006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de Secretarias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2627784" y="3271982"/>
              <a:ext cx="3168352" cy="0"/>
            </a:xfrm>
            <a:prstGeom prst="line">
              <a:avLst/>
            </a:prstGeom>
            <a:solidFill>
              <a:schemeClr val="tx1"/>
            </a:solidFill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upo 8"/>
          <p:cNvGrpSpPr/>
          <p:nvPr/>
        </p:nvGrpSpPr>
        <p:grpSpPr>
          <a:xfrm>
            <a:off x="2466037" y="3789040"/>
            <a:ext cx="2507418" cy="338554"/>
            <a:chOff x="2561122" y="2996952"/>
            <a:chExt cx="2507418" cy="338554"/>
          </a:xfrm>
          <a:solidFill>
            <a:schemeClr val="tx1"/>
          </a:solidFill>
        </p:grpSpPr>
        <p:sp>
          <p:nvSpPr>
            <p:cNvPr id="10" name="Retângulo 9"/>
            <p:cNvSpPr/>
            <p:nvPr/>
          </p:nvSpPr>
          <p:spPr>
            <a:xfrm>
              <a:off x="2561122" y="2996952"/>
              <a:ext cx="2507418" cy="338554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de </a:t>
              </a:r>
              <a:r>
                <a:rPr lang="pt-BR" sz="1600" b="1" dirty="0" err="1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FOcos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2627784" y="3271982"/>
              <a:ext cx="2399341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2395606" y="4509120"/>
            <a:ext cx="3456395" cy="338554"/>
            <a:chOff x="2490691" y="2996952"/>
            <a:chExt cx="3456395" cy="338554"/>
          </a:xfrm>
          <a:solidFill>
            <a:schemeClr val="tx1"/>
          </a:solidFill>
        </p:grpSpPr>
        <p:sp>
          <p:nvSpPr>
            <p:cNvPr id="13" name="Retângulo 12"/>
            <p:cNvSpPr/>
            <p:nvPr/>
          </p:nvSpPr>
          <p:spPr>
            <a:xfrm>
              <a:off x="2490691" y="2996952"/>
              <a:ext cx="3456395" cy="338554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de </a:t>
              </a:r>
              <a:r>
                <a:rPr lang="pt-BR" sz="1600" b="1" dirty="0" err="1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ConferEncias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627784" y="3271982"/>
              <a:ext cx="3240360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2512076" y="5157192"/>
            <a:ext cx="2686954" cy="338554"/>
            <a:chOff x="2535153" y="2996952"/>
            <a:chExt cx="2686954" cy="338554"/>
          </a:xfrm>
          <a:solidFill>
            <a:schemeClr val="tx1"/>
          </a:solidFill>
        </p:grpSpPr>
        <p:sp>
          <p:nvSpPr>
            <p:cNvPr id="16" name="Retângulo 15"/>
            <p:cNvSpPr/>
            <p:nvPr/>
          </p:nvSpPr>
          <p:spPr>
            <a:xfrm>
              <a:off x="2535153" y="2996952"/>
              <a:ext cx="2686954" cy="338554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Financeiro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7784" y="3271982"/>
              <a:ext cx="2543357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2529226" y="5733256"/>
            <a:ext cx="2844048" cy="338554"/>
            <a:chOff x="2552303" y="2996952"/>
            <a:chExt cx="2844048" cy="338554"/>
          </a:xfrm>
          <a:solidFill>
            <a:schemeClr val="tx1"/>
          </a:solidFill>
        </p:grpSpPr>
        <p:sp>
          <p:nvSpPr>
            <p:cNvPr id="19" name="Retângulo 18"/>
            <p:cNvSpPr/>
            <p:nvPr/>
          </p:nvSpPr>
          <p:spPr>
            <a:xfrm>
              <a:off x="2552303" y="2996952"/>
              <a:ext cx="2844048" cy="338554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de </a:t>
              </a:r>
              <a:r>
                <a:rPr lang="pt-BR" sz="1600" b="1" dirty="0" err="1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Usuarios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2627784" y="3271982"/>
              <a:ext cx="2759381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115609" y="1772836"/>
            <a:ext cx="5760647" cy="3888412"/>
            <a:chOff x="1115609" y="1772836"/>
            <a:chExt cx="5760647" cy="3888412"/>
          </a:xfrm>
        </p:grpSpPr>
        <p:grpSp>
          <p:nvGrpSpPr>
            <p:cNvPr id="21" name="Grupo 20"/>
            <p:cNvGrpSpPr/>
            <p:nvPr/>
          </p:nvGrpSpPr>
          <p:grpSpPr>
            <a:xfrm>
              <a:off x="1115609" y="1772836"/>
              <a:ext cx="5760647" cy="3888412"/>
              <a:chOff x="1115609" y="1772836"/>
              <a:chExt cx="5760647" cy="3888412"/>
            </a:xfrm>
          </p:grpSpPr>
          <p:pic>
            <p:nvPicPr>
              <p:cNvPr id="1040" name="Picture 16" descr="https://encrypted-tbn3.gstatic.com/images?q=tbn:ANd9GcQPGXX0k51T8rajU3YTdsvdvILGIOJJnw6kbDZa5-3uR2ZZW6x7E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15609" y="1772836"/>
                <a:ext cx="5760000" cy="3888412"/>
              </a:xfrm>
              <a:prstGeom prst="rect">
                <a:avLst/>
              </a:prstGeom>
              <a:noFill/>
            </p:spPr>
          </p:pic>
          <p:pic>
            <p:nvPicPr>
              <p:cNvPr id="1046" name="Picture 22" descr="https://encrypted-tbn0.gstatic.com/images?q=tbn:ANd9GcRTPWgBk4nOrM0XniqPWhmi1Ocn_UVnTkmKutBWJgkITQ8x0o5J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19974" t="10000" r="15109"/>
              <a:stretch>
                <a:fillRect/>
              </a:stretch>
            </p:blipFill>
            <p:spPr bwMode="auto">
              <a:xfrm>
                <a:off x="5004048" y="1787674"/>
                <a:ext cx="1872208" cy="1944216"/>
              </a:xfrm>
              <a:prstGeom prst="rect">
                <a:avLst/>
              </a:prstGeom>
              <a:noFill/>
            </p:spPr>
          </p:pic>
        </p:grpSp>
        <p:sp>
          <p:nvSpPr>
            <p:cNvPr id="13" name="CaixaDeTexto 12"/>
            <p:cNvSpPr txBox="1"/>
            <p:nvPr/>
          </p:nvSpPr>
          <p:spPr>
            <a:xfrm>
              <a:off x="1403648" y="2204864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spc="600" dirty="0" smtClean="0">
                  <a:solidFill>
                    <a:schemeClr val="bg1"/>
                  </a:solidFill>
                  <a:effectLst>
                    <a:glow rad="101600">
                      <a:srgbClr val="F8C508">
                        <a:alpha val="6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alligraphy" pitchFamily="66" charset="0"/>
                </a:rPr>
                <a:t>Cosmos</a:t>
              </a:r>
              <a:endParaRPr lang="pt-BR" sz="3600" b="1" spc="600" dirty="0">
                <a:solidFill>
                  <a:schemeClr val="bg1"/>
                </a:solidFill>
                <a:effectLst>
                  <a:glow rad="101600">
                    <a:srgbClr val="F8C508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75656" y="3068960"/>
            <a:ext cx="3289291" cy="338554"/>
            <a:chOff x="2578853" y="2996952"/>
            <a:chExt cx="3289291" cy="338554"/>
          </a:xfrm>
        </p:grpSpPr>
        <p:sp>
          <p:nvSpPr>
            <p:cNvPr id="16" name="Retângulo 15"/>
            <p:cNvSpPr/>
            <p:nvPr/>
          </p:nvSpPr>
          <p:spPr>
            <a:xfrm>
              <a:off x="2578853" y="2996952"/>
              <a:ext cx="328006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pt-BR" sz="1600" b="1" dirty="0" smtClean="0">
                  <a:ln w="50800"/>
                  <a:solidFill>
                    <a:schemeClr val="bg1">
                      <a:shade val="50000"/>
                    </a:schemeClr>
                  </a:solidFill>
                  <a:latin typeface="Justinian" pitchFamily="2" charset="0"/>
                </a:rPr>
                <a:t>Gestor de Secretarias</a:t>
              </a:r>
              <a:endParaRPr lang="pt-BR" sz="1600" b="1" dirty="0">
                <a:ln w="50800"/>
                <a:solidFill>
                  <a:schemeClr val="bg1">
                    <a:shade val="50000"/>
                  </a:schemeClr>
                </a:solidFill>
                <a:latin typeface="Justinian" pitchFamily="2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7784" y="3271982"/>
              <a:ext cx="324036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C000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18900000" scaled="1"/>
                <a:tileRect/>
              </a:gra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42" name="AutoShape 18" descr="data:image/jpeg;base64,/9j/4AAQSkZJRgABAQAAAQABAAD/2wCEAAkGBhQSERUUEhQWFRQVFRQVFxcVGBUUFxUUFBQXFBQXFxUXHSYeFxokHBUVHy8gIycpLCwsFx4xNTAqNSYrLCkBCQoKDQwNFA8PFCkcFBwpKSkpKSkpKSwpKSkpKSkpKSksKSkpLCkpKSwwKSkpKSkpKSwpKSkpLCk0KSkpLCksKf/AABEIALcBEwMBIgACEQEDEQH/xAAbAAADAQEBAQEAAAAAAAAAAAAAAQIDBAUGB//EADYQAAEDAwIDBgUEAQQDAAAAAAEAAhEDEiExQQRRYRMicYGRoQUyscHwBkJS0QcUouHxYnKS/8QAFwEBAQEBAAAAAAAAAAAAAAAAAAECA//EAB0RAQEBAAMBAQEBAAAAAAAAAAABEQISMSHwUQP/2gAMAwEAAhEDEQA/APxKpxDnRcZgBo/9W6BKrkA3S4zIziMDO6hJBYfgiBtnceClCpp0kSBywfWCglxGI8/H7IhJOEDPRa1apADSACwuyAA4kme84ZMRjks7cTOZgjOmDM/miW3n+YQIICskgAE4yQJBA2ONjj6KI3QCSpozn+k45bZ6oE5xOvQeggJJIQCE4WlVkRluQDiTGND15oMkIWlJsuAmAYBJMDrJjCCJSV3CCI1OuDjkpQUycgSRqRnbc+vupVU6zmzaSJBaYJEtOoMajooQNzpM7nmkmCkga04dzATeHEWuAtcGw+O6TIMgGJGJ5hZIQNJMBBCBKnsI1BGAc4wRIPgQQVKZKBufOvIDyAgKUIQMFBSWsts/dfdrIttjlEzPVBkhCEDlBQCkgEy2Exj3SCCqbxcC4XCQSJgkTkTt4pXZkYzjpyykVpVc05DbcDEkjAAOuckE+aDU8I40+0ADgD3iCSWlxIaHcptdHmlwraZv7Uub3HFljQZqYta6SIbrJE+CyaBGd5g9QOXp6qMIG5ufPRJNro/Nc7rr+Ftaa9O8hlM1G3OJcAwXakgOIjXQnGiDkLCNsH3QWmPHT1hdXHU8uf2rXudUeCAHAkCCKmWgWuJMZnBkDCz4vs7j2V1mIvi6YF0241mOkIMFpX4V7Lb2ltzQ9sgi5jtHCdQYOeiztxO33VmqTrnAGcwBsJ08kEOOZO+fFaNoSHERDYwSLjPIaujeNEOYLQbhJJBbBkAAEEmIgyRgz3TO0y1hOgJ1PPTJPogmFbni0C0AzN3ekiAI1iMTpuUroBGPQbciRIUIBCEIG1smBqVRpGA7YkgHqACfqFIK0p0gWuJe0FtsNN1zpObYEY1MkdJQZJgIhJAIQhAITBSQCp7pM4HhgeiRSQCeI6+0JIQNzSCQRBGCDgghJCEAhCEDBTcN9J/PRM6kDOwOfIwqocPc4NlrZ3ebWjEiTsgKNMOc1pcGy4AudNrQSBcbQTA1MApVokgcznYjpgYUl34MKrRBztOm8xE+ElBBTQ4RtG/r9lvwlG4xa5wDXucGQCAGzMwcCJMjn4oMXGdgPwlOvWL3FzolxJNoa0SeTWgAeACTWDcwM9fZIBBtSpgscS+0ti0EOJfJhwBAgQCTkhR2rrbZNpN0SYkAiY0mJEq+F4XtXtY0gOe4NF7msbJOpe6A0aarEiD4FA2iDnzV3AO7ji0TIJ1EaZbkeSTZgmDGBOkE5H09lvxnBhjacVGvL2hzg0Omk6XA03XAd7E4nUZQcs7fk/kJupkASCAciQROYMc8gjyUwuj/AFAtcC2ZaA0kuHZm642iczkZ/kSg502vI0JGoxiQcEeCbTaQRB0O+v8AYVVKxe9znG5zi4kndzpJPjJlAmMLnBrQSSQABkkkwAOa04igabrXtLXsJa9rsEOaTLS3UcliDjrIW9HhXVHWs7ziHOOR+1pe7J5AH0QY1XAuJEAHMNmBOYE5xp5JMJBkGCM8tPunaOe/nHNJwIORE55aoHUjEEkkd6REOk6GTIiDONTykzC0rkEy1pDcQCbsgCcwN86YlZoBASQgEJr1vjnHcPWNL/T0OwsotbU75f2lVo7z86TyRHlOIxHLOZz9kmlUNDpMjnO8xtGnt1Uu8IRSQtWsFrjcJBaA2DJmZIOgiBr/ACWSAThDXQZ5cwD7HVDnSgSEIQCEIQWGfSfad0g7EeGw2nfXdEzr+RgJFAwqeQCbZ1xOo8eqhriDIwRoQm98kk5JM5yTPMoAnecznmgFDGyY08dEObG8+CDTtxZZa35rro72kRPLeOada0wWYFrZBP7gAHHwJBPmoptmANSTgxHTJ802tOBA118caoJBGPdXRcGkOIDocDYZLXAGSHQQY8OeyfEUCx7mOiWkg2lrhIxgjBE7gqWgnAGk+kb+/qgcyTmDyP09IVcO1pDg4PLyB2dsfOXt+YRJFt2BBmFBecZj/nKYPeugagxkj32n6oIc380Pn1T2MaYJ+gz5qqhLnaZJ0GgzAA6beigsjxkj06oLFoaCDLpcC0tEAQLSDOSZdsItGTOIeBtMdecZW/E8HY+0OY/AMtdLctugExpp4gqL3W5JtBBiJFxxPLb2QZtbr4fkJNHt/wBf0nYSeU55Y5+CplJziQ0F0BzoAJw0S50cgBJPIIM5QQiPJUDO8Y/AgmElX54JAIEhNAKBvEYIgjy9Urjz116oSQCaSe3X8j7oEhCEAhCEAhCEAhCEFE8kOH0Qx0EEiemc9MZSBQVZLobJkwMZOYGBv0UkRg6hNryCCCQQZBGoI0gp1IwZJJm6RoZ5znmghOdklV+I28B1380Cj3VMPpv4KF6nwj4JVrmG4biXHTH1Qc5NK2O/dAId3QLpN2NxAEZwZXV8K+E8S9wdSa4HPeOB3hByei+6+Dfo6lTguF7sZMY8BoF9RQ4cDELXUfnvBf41qOjtKgb0aJ9yvZ4f/GVADvOqO8wPoF9syktbFuSJXxw/xvwv8X//AEVnV/xpw5+U1G+Dp+oX29ilzFr5/E+vzbiP8ZFpmlVzte0H6f0vm/iP6P4mjMsubzZ3h6a+y/anNWFWkCnTjU2vwahaHjtQ60HvBsB3uprU7XFsgwSJaZB2wdwv134z+l6NebmCf5DDvXfzX598c/R1WhLmzUZzHzAdR/Sxy4WLK8UUS4OIlxAucf4tBDST5uakXMIYILSJvdN0ycWtxECBE5O42i4kzOScmc51XTxNEBtOG6tdLrsvMnNubYOOsTuubTmkGceEbeqQMeYxnTPTw90kycfX125IGGSfU88Abx4KFZqawTnXXx80QY0wMExuf+kCeI1+x67JJ6+wwlKAKAgBAQBTe6dBGBpOwic89fNSmT+c0CTTDCdMxnGcBSgEIQgEJlJBRHsqZUjTXOwiCI380E2uwND+4A+oOEnuucTgSZxgCTsNggRmByzH3+qA2TA/JRb+e3mtKdYBjmlgJdbDjdLIJJgAwZ3kHTEIM3tgkHUGPMJIXr/p/wCE9q65w7g25n+kHR+nv02apD6mGbD+X/C/QuB4QMAAAAHJcXBUwNAvWoLUV10mLrptXPSXXTVG9Nq1DVFNbtVRnapK0eVk5yCXLGoFbnrJ71uVmxhUC4q9MHVdlQrkqFblZsfE/qT9Jh0vpC1+pGzv6K+JqNcO66RBODsd8eS/X67ZXyP6m+B3gvYO+P8AcOXisc+G/Ysr4pUU3N68sZ69NoRUOmIx1zk5P08lwbQqPj67pEqqlIgNJaQHCQSCLhJEidRIIxyKBNO8wk5saqm0y6Y5E7DAEnVMGDLcbjciM6oM01dC2e/MQ75YJutNuu10T0lZoLpvg6A4Iz1BE+Uz5JPPr4AD28lKpzcDIM7Zx6oFCSE4QJNpznKSEF1HAkkCASYEzAnAndChCDQHBBEk6EzLYOcf2qo8OXBxlotFxucGz3g2Gg/Me9MDYE7LO3rrlIhB0UeEc5j3Ai2mATLmg95wb3Wky/MaaarnlOm6CDAMHQzB6GMpINaNM1HgTJJ1P1X3Xw3hwxoaNAvmPgFDJcfAfdfV8KVVj1+HXdScvMovXZSqIr06T11UnLzab100qqo9JlRaiqvPZUViqqy6nVlm+quZ1dZvqorV9XxWV6yNRZOrKxG1SouWq5J1RY1Ki6RmpqOXBxIwumpUXHWetsPif1H8Osde0Ydr0PPzXkAiDInECMQZ3xndfafE6Ie0g7hfHAlhOk95pBAOCIOCPdcOcyt8aTi2MSDiNM6zJnGyzQrZg564MwcHkubSAqDBBkxiRrnMR9T5KqFK4gS1uuXGBpIE7TEeeyzLvzkgCqqVC7JMmAPJogD0AUnb8yuhlCGio4AsLnMgPaHXBoPy/MB3m5iDkbFBzITKCEHRwXB9oXC9jLWPfNR1odYJtbjLjoBuVzykmBr+bxhAkLorGl2bLQ/tJf2hJaWESLLABIxMyTsudA5SQhBdRwJwIGw1jzUqrZJjT03SIwPE7jptsgSSYCGjKD6H4WIaF7nDuXhcI9enSrK1Y9mlUXXTqryKVVddOsor1qdVdNOuvHp1lsKqar2GVU+2Xnt4hH+pV1Hc6so7RcvbJGsg6DUCh1RYGooNRaiVo+osH1FL6iwc9bjNN9RctR6qpVXLUqLesseIK+U+L0IfOx+q+lrPXgfGhoeqxz8J682cR5+sb+S2HEyLXkuaMiImYDRBImAAMdNlnUp2gcyJzyOEOoENDjEOLgO80mWxMtmQO8MkZzGhXFsHhzbf+262cagAnEzvqswY9/dAWra4DC2xpJcHXm64ABwtGYg3A6TLRnWQzOn3+ybGiQHGBIkjMA6mJz4Lopva6kWCmwPDnVO0Ly11gZHZhpNpyJEC4nC5QgCgxt+FCCECTKSbh+eKBJykhAIQhBQjfr67fZSqB8x7eyQQDhyymzUIIQRB1nwQevw9Vd1OqvHoVF206iVqPYpVl006y8enVXSyuor12V1qyuvKbWWraqivVFdW2svMbWWja3JVHo9sn2y8/t0+18VUdxrdVDq3VcnapdstxK6C/qVi9/isnVVk+otRlb6q56lRS+osHvV1E1XryPip7vmF6FR68v4k7Hml8SPPAlIhNpjlodc64Wleu55l7iSGtbJzhjQ1rfIADyXFtLWgE3bbaGZ06KFRbj101HiptMTt+f0gB1STOiCgttaGlsDJaZIBItnR2oGcjeByUvdJ8h7CPskkgEIQgE0JINWBkZunpEJrFCCwG26m6RiBFsGTdMzMYjzSZrlJN9MgkEEEayII8Rsgb3DaYzEmYCkq6bgMwDkYMmR1iMaKJQbUai66dRecDC3ZURY9FlRdDKq81lRbtqrLT0mVVqK8LzRWWzCivRbWnRUKq4b1Qqqo7xWVdsuDtU71R3dokai5DVS7RajNdbqqzdVXOaig1Fplq6osnPUOes3PWkFRy8rj6mQF21ai8usbnH80WeXhGYXXxFA9m17qjXZsawElwaMzEYbkx5rkC1ALnGxvM2gF0AZOsmMSubTf4b8XqUO07MgdrSdRfLWu7jyLgLhg4GRlcYVucXO0y47ADJPIYHgoIQOcRAmZnM+HJJJMhBVIgOBIkAgkTEgaiRonXeC4lotBJhusDYSdY5qWkZkbY2gz7pSgSYQkgEIQgEIQg2bRBaTc0EAktOCYLQIxBJu0/wDErMnJ26Jh8EEYI5E6jef6VtqA3F9xNvdII+aR80jIieswgmu8FxLW2gmQ0EkDoCcx4+6VpyOXLIxvhXQ4R9QusaXWtc8wJhjRLnHoBlVQ4Oo8PsY5wptL32tmxoIaXOI0bJAnqOaDBAKAEFBrTeuhjlxAq21EXXoNqrRtVcLai0D0Hc2qrD1xCorFRFdYqKhUXIKirtFUdXaINRc3aI7RVHR2ik1Fh2iRetI1dUWNSqpdUXLVqpaKr1sLmNEhod+0ktGRMgAnGo+YZSLs+qYjxPtoc/RYt1UteRputKVRsEOBODbBAh0YmQZGnLRZLStw9oYZab2l0NcCWw4thwHynuzB2IO6ggx/aSStxECJ0zPOTpjGIQdHBcS1lQPsDrchryIwMzgTnT0ysuL4t1R7nuPecSTtr9llCSv3MTGgZI1zpEa8oI1WatzNxMcyIUqKZH4FKpronAMiMzjIMiDriM8ypQdXw+hTe+KtTsm2vN1pf3g0ljbR/IgCdplcqEIBCEIN2ltrrgS4gWkEACDm4RnAI1HmskIXWSILVdF0HeDhwBtlsgkT5cimhXrDUPAkwIEmATJA2zuqpUC8kNEmHO2GGgucfQFNCdYMiEkIXGqYcrbUTQqNG1FYqIQiqD1V6EKofaIvQhAXqTUQhVGT6iwc6U0IBzRONNsR4aKjTEDnn0QhbyJq6VJha65xa4NBYA2691wBBM93ukmc/LG6TaxAIBgFtpjEi4Og88gHyCSFrINKfBONpjDyQ3IyRE/UL7H9Uf40rcJw9Gs62HsBIBBN2v0ITQu3+fGW/Z+zXLnbPL+18aI710zHdiIukfN0i7TeFkhC5Ni0JWJoTDTDUixCFcTU9mqc0kyTOmudBA9kIWesXaXYpoQtdYna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4" name="AutoShape 20" descr="data:image/jpeg;base64,/9j/4AAQSkZJRgABAQAAAQABAAD/2wCEAAkGBhQSERUUEhQWFRQVFRQVFxcVGBUUFxUUFBQXFBQXFxUXHSYeFxokHBUVHy8gIycpLCwsFx4xNTAqNSYrLCkBCQoKDQwNFA8PFCkcFBwpKSkpKSkpKSwpKSkpKSkpKSksKSkpLCkpKSwwKSkpKSkpKSwpKSkpLCk0KSkpLCksKf/AABEIALcBEwMBIgACEQEDEQH/xAAbAAADAQEBAQEAAAAAAAAAAAAAAQIDBAUGB//EADYQAAEDAwIDBgUEAQQDAAAAAAEAAhEDEiExQQRRYRMicYGRoQUyscHwBkJS0QcUouHxYnKS/8QAFwEBAQEBAAAAAAAAAAAAAAAAAAECA//EAB0RAQEBAAMBAQEBAAAAAAAAAAABEQISMSHwUQP/2gAMAwEAAhEDEQA/APxKpxDnRcZgBo/9W6BKrkA3S4zIziMDO6hJBYfgiBtnceClCpp0kSBywfWCglxGI8/H7IhJOEDPRa1apADSACwuyAA4kme84ZMRjks7cTOZgjOmDM/miW3n+YQIICskgAE4yQJBA2ONjj6KI3QCSpozn+k45bZ6oE5xOvQeggJJIQCE4WlVkRluQDiTGND15oMkIWlJsuAmAYBJMDrJjCCJSV3CCI1OuDjkpQUycgSRqRnbc+vupVU6zmzaSJBaYJEtOoMajooQNzpM7nmkmCkga04dzATeHEWuAtcGw+O6TIMgGJGJ5hZIQNJMBBCBKnsI1BGAc4wRIPgQQVKZKBufOvIDyAgKUIQMFBSWsts/dfdrIttjlEzPVBkhCEDlBQCkgEy2Exj3SCCqbxcC4XCQSJgkTkTt4pXZkYzjpyykVpVc05DbcDEkjAAOuckE+aDU8I40+0ADgD3iCSWlxIaHcptdHmlwraZv7Uub3HFljQZqYta6SIbrJE+CyaBGd5g9QOXp6qMIG5ufPRJNro/Nc7rr+Ftaa9O8hlM1G3OJcAwXakgOIjXQnGiDkLCNsH3QWmPHT1hdXHU8uf2rXudUeCAHAkCCKmWgWuJMZnBkDCz4vs7j2V1mIvi6YF0241mOkIMFpX4V7Lb2ltzQ9sgi5jtHCdQYOeiztxO33VmqTrnAGcwBsJ08kEOOZO+fFaNoSHERDYwSLjPIaujeNEOYLQbhJJBbBkAAEEmIgyRgz3TO0y1hOgJ1PPTJPogmFbni0C0AzN3ekiAI1iMTpuUroBGPQbciRIUIBCEIG1smBqVRpGA7YkgHqACfqFIK0p0gWuJe0FtsNN1zpObYEY1MkdJQZJgIhJAIQhAITBSQCp7pM4HhgeiRSQCeI6+0JIQNzSCQRBGCDgghJCEAhCEDBTcN9J/PRM6kDOwOfIwqocPc4NlrZ3ebWjEiTsgKNMOc1pcGy4AudNrQSBcbQTA1MApVokgcznYjpgYUl34MKrRBztOm8xE+ElBBTQ4RtG/r9lvwlG4xa5wDXucGQCAGzMwcCJMjn4oMXGdgPwlOvWL3FzolxJNoa0SeTWgAeACTWDcwM9fZIBBtSpgscS+0ti0EOJfJhwBAgQCTkhR2rrbZNpN0SYkAiY0mJEq+F4XtXtY0gOe4NF7msbJOpe6A0aarEiD4FA2iDnzV3AO7ji0TIJ1EaZbkeSTZgmDGBOkE5H09lvxnBhjacVGvL2hzg0Omk6XA03XAd7E4nUZQcs7fk/kJupkASCAciQROYMc8gjyUwuj/AFAtcC2ZaA0kuHZm642iczkZ/kSg502vI0JGoxiQcEeCbTaQRB0O+v8AYVVKxe9znG5zi4kndzpJPjJlAmMLnBrQSSQABkkkwAOa04igabrXtLXsJa9rsEOaTLS3UcliDjrIW9HhXVHWs7ziHOOR+1pe7J5AH0QY1XAuJEAHMNmBOYE5xp5JMJBkGCM8tPunaOe/nHNJwIORE55aoHUjEEkkd6REOk6GTIiDONTykzC0rkEy1pDcQCbsgCcwN86YlZoBASQgEJr1vjnHcPWNL/T0OwsotbU75f2lVo7z86TyRHlOIxHLOZz9kmlUNDpMjnO8xtGnt1Uu8IRSQtWsFrjcJBaA2DJmZIOgiBr/ACWSAThDXQZ5cwD7HVDnSgSEIQCEIQWGfSfad0g7EeGw2nfXdEzr+RgJFAwqeQCbZ1xOo8eqhriDIwRoQm98kk5JM5yTPMoAnecznmgFDGyY08dEObG8+CDTtxZZa35rro72kRPLeOada0wWYFrZBP7gAHHwJBPmoptmANSTgxHTJ802tOBA118caoJBGPdXRcGkOIDocDYZLXAGSHQQY8OeyfEUCx7mOiWkg2lrhIxgjBE7gqWgnAGk+kb+/qgcyTmDyP09IVcO1pDg4PLyB2dsfOXt+YRJFt2BBmFBecZj/nKYPeugagxkj32n6oIc380Pn1T2MaYJ+gz5qqhLnaZJ0GgzAA6beigsjxkj06oLFoaCDLpcC0tEAQLSDOSZdsItGTOIeBtMdecZW/E8HY+0OY/AMtdLctugExpp4gqL3W5JtBBiJFxxPLb2QZtbr4fkJNHt/wBf0nYSeU55Y5+CplJziQ0F0BzoAJw0S50cgBJPIIM5QQiPJUDO8Y/AgmElX54JAIEhNAKBvEYIgjy9Urjz116oSQCaSe3X8j7oEhCEAhCEAhCEAhCEFE8kOH0Qx0EEiemc9MZSBQVZLobJkwMZOYGBv0UkRg6hNryCCCQQZBGoI0gp1IwZJJm6RoZ5znmghOdklV+I28B1380Cj3VMPpv4KF6nwj4JVrmG4biXHTH1Qc5NK2O/dAId3QLpN2NxAEZwZXV8K+E8S9wdSa4HPeOB3hByei+6+Dfo6lTguF7sZMY8BoF9RQ4cDELXUfnvBf41qOjtKgb0aJ9yvZ4f/GVADvOqO8wPoF9syktbFuSJXxw/xvwv8X//AEVnV/xpw5+U1G+Dp+oX29ilzFr5/E+vzbiP8ZFpmlVzte0H6f0vm/iP6P4mjMsubzZ3h6a+y/anNWFWkCnTjU2vwahaHjtQ60HvBsB3uprU7XFsgwSJaZB2wdwv134z+l6NebmCf5DDvXfzX598c/R1WhLmzUZzHzAdR/Sxy4WLK8UUS4OIlxAucf4tBDST5uakXMIYILSJvdN0ycWtxECBE5O42i4kzOScmc51XTxNEBtOG6tdLrsvMnNubYOOsTuubTmkGceEbeqQMeYxnTPTw90kycfX125IGGSfU88Abx4KFZqawTnXXx80QY0wMExuf+kCeI1+x67JJ6+wwlKAKAgBAQBTe6dBGBpOwic89fNSmT+c0CTTDCdMxnGcBSgEIQgEJlJBRHsqZUjTXOwiCI380E2uwND+4A+oOEnuucTgSZxgCTsNggRmByzH3+qA2TA/JRb+e3mtKdYBjmlgJdbDjdLIJJgAwZ3kHTEIM3tgkHUGPMJIXr/p/wCE9q65w7g25n+kHR+nv02apD6mGbD+X/C/QuB4QMAAAAHJcXBUwNAvWoLUV10mLrptXPSXXTVG9Nq1DVFNbtVRnapK0eVk5yCXLGoFbnrJ71uVmxhUC4q9MHVdlQrkqFblZsfE/qT9Jh0vpC1+pGzv6K+JqNcO66RBODsd8eS/X67ZXyP6m+B3gvYO+P8AcOXisc+G/Ysr4pUU3N68sZ69NoRUOmIx1zk5P08lwbQqPj67pEqqlIgNJaQHCQSCLhJEidRIIxyKBNO8wk5saqm0y6Y5E7DAEnVMGDLcbjciM6oM01dC2e/MQ75YJutNuu10T0lZoLpvg6A4Iz1BE+Uz5JPPr4AD28lKpzcDIM7Zx6oFCSE4QJNpznKSEF1HAkkCASYEzAnAndChCDQHBBEk6EzLYOcf2qo8OXBxlotFxucGz3g2Gg/Me9MDYE7LO3rrlIhB0UeEc5j3Ai2mATLmg95wb3Wky/MaaarnlOm6CDAMHQzB6GMpINaNM1HgTJJ1P1X3Xw3hwxoaNAvmPgFDJcfAfdfV8KVVj1+HXdScvMovXZSqIr06T11UnLzab100qqo9JlRaiqvPZUViqqy6nVlm+quZ1dZvqorV9XxWV6yNRZOrKxG1SouWq5J1RY1Ki6RmpqOXBxIwumpUXHWetsPif1H8Osde0Ydr0PPzXkAiDInECMQZ3xndfafE6Ie0g7hfHAlhOk95pBAOCIOCPdcOcyt8aTi2MSDiNM6zJnGyzQrZg564MwcHkubSAqDBBkxiRrnMR9T5KqFK4gS1uuXGBpIE7TEeeyzLvzkgCqqVC7JMmAPJogD0AUnb8yuhlCGio4AsLnMgPaHXBoPy/MB3m5iDkbFBzITKCEHRwXB9oXC9jLWPfNR1odYJtbjLjoBuVzykmBr+bxhAkLorGl2bLQ/tJf2hJaWESLLABIxMyTsudA5SQhBdRwJwIGw1jzUqrZJjT03SIwPE7jptsgSSYCGjKD6H4WIaF7nDuXhcI9enSrK1Y9mlUXXTqryKVVddOsor1qdVdNOuvHp1lsKqar2GVU+2Xnt4hH+pV1Hc6so7RcvbJGsg6DUCh1RYGooNRaiVo+osH1FL6iwc9bjNN9RctR6qpVXLUqLesseIK+U+L0IfOx+q+lrPXgfGhoeqxz8J682cR5+sb+S2HEyLXkuaMiImYDRBImAAMdNlnUp2gcyJzyOEOoENDjEOLgO80mWxMtmQO8MkZzGhXFsHhzbf+262cagAnEzvqswY9/dAWra4DC2xpJcHXm64ABwtGYg3A6TLRnWQzOn3+ybGiQHGBIkjMA6mJz4Lopva6kWCmwPDnVO0Ly11gZHZhpNpyJEC4nC5QgCgxt+FCCECTKSbh+eKBJykhAIQhBQjfr67fZSqB8x7eyQQDhyymzUIIQRB1nwQevw9Vd1OqvHoVF206iVqPYpVl006y8enVXSyuor12V1qyuvKbWWraqivVFdW2svMbWWja3JVHo9sn2y8/t0+18VUdxrdVDq3VcnapdstxK6C/qVi9/isnVVk+otRlb6q56lRS+osHvV1E1XryPip7vmF6FR68v4k7Hml8SPPAlIhNpjlodc64Wleu55l7iSGtbJzhjQ1rfIADyXFtLWgE3bbaGZ06KFRbj101HiptMTt+f0gB1STOiCgttaGlsDJaZIBItnR2oGcjeByUvdJ8h7CPskkgEIQgE0JINWBkZunpEJrFCCwG26m6RiBFsGTdMzMYjzSZrlJN9MgkEEEayII8Rsgb3DaYzEmYCkq6bgMwDkYMmR1iMaKJQbUai66dRecDC3ZURY9FlRdDKq81lRbtqrLT0mVVqK8LzRWWzCivRbWnRUKq4b1Qqqo7xWVdsuDtU71R3dokai5DVS7RajNdbqqzdVXOaig1Fplq6osnPUOes3PWkFRy8rj6mQF21ai8usbnH80WeXhGYXXxFA9m17qjXZsawElwaMzEYbkx5rkC1ALnGxvM2gF0AZOsmMSubTf4b8XqUO07MgdrSdRfLWu7jyLgLhg4GRlcYVucXO0y47ADJPIYHgoIQOcRAmZnM+HJJJMhBVIgOBIkAgkTEgaiRonXeC4lotBJhusDYSdY5qWkZkbY2gz7pSgSYQkgEIQgEIQg2bRBaTc0EAktOCYLQIxBJu0/wDErMnJ26Jh8EEYI5E6jef6VtqA3F9xNvdII+aR80jIieswgmu8FxLW2gmQ0EkDoCcx4+6VpyOXLIxvhXQ4R9QusaXWtc8wJhjRLnHoBlVQ4Oo8PsY5wptL32tmxoIaXOI0bJAnqOaDBAKAEFBrTeuhjlxAq21EXXoNqrRtVcLai0D0Hc2qrD1xCorFRFdYqKhUXIKirtFUdXaINRc3aI7RVHR2ik1Fh2iRetI1dUWNSqpdUXLVqpaKr1sLmNEhod+0ktGRMgAnGo+YZSLs+qYjxPtoc/RYt1UteRputKVRsEOBODbBAh0YmQZGnLRZLStw9oYZab2l0NcCWw4thwHynuzB2IO6ggx/aSStxECJ0zPOTpjGIQdHBcS1lQPsDrchryIwMzgTnT0ysuL4t1R7nuPecSTtr9llCSv3MTGgZI1zpEa8oI1WatzNxMcyIUqKZH4FKpronAMiMzjIMiDriM8ypQdXw+hTe+KtTsm2vN1pf3g0ljbR/IgCdplcqEIBCEIN2ltrrgS4gWkEACDm4RnAI1HmskIXWSILVdF0HeDhwBtlsgkT5cimhXrDUPAkwIEmATJA2zuqpUC8kNEmHO2GGgucfQFNCdYMiEkIXGqYcrbUTQqNG1FYqIQiqD1V6EKofaIvQhAXqTUQhVGT6iwc6U0IBzRONNsR4aKjTEDnn0QhbyJq6VJha65xa4NBYA2691wBBM93ukmc/LG6TaxAIBgFtpjEi4Og88gHyCSFrINKfBONpjDyQ3IyRE/UL7H9Uf40rcJw9Gs62HsBIBBN2v0ITQu3+fGW/Z+zXLnbPL+18aI710zHdiIukfN0i7TeFkhC5Ni0JWJoTDTDUixCFcTU9mqc0kyTOmudBA9kIWesXaXYpoQtdYna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195736" y="1628800"/>
            <a:ext cx="4680520" cy="3888412"/>
            <a:chOff x="2195736" y="1628800"/>
            <a:chExt cx="4680520" cy="3888412"/>
          </a:xfrm>
        </p:grpSpPr>
        <p:pic>
          <p:nvPicPr>
            <p:cNvPr id="1040" name="Picture 16" descr="https://encrypted-tbn3.gstatic.com/images?q=tbn:ANd9GcQPGXX0k51T8rajU3YTdsvdvILGIOJJnw6kbDZa5-3uR2ZZW6x7Eg"/>
            <p:cNvPicPr>
              <a:picLocks noChangeAspect="1" noChangeArrowheads="1"/>
            </p:cNvPicPr>
            <p:nvPr/>
          </p:nvPicPr>
          <p:blipFill>
            <a:blip r:embed="rId2" cstate="print"/>
            <a:srcRect l="18752"/>
            <a:stretch>
              <a:fillRect/>
            </a:stretch>
          </p:blipFill>
          <p:spPr bwMode="auto">
            <a:xfrm>
              <a:off x="2195736" y="1628800"/>
              <a:ext cx="4679873" cy="3888412"/>
            </a:xfrm>
            <a:prstGeom prst="rect">
              <a:avLst/>
            </a:prstGeom>
            <a:noFill/>
          </p:spPr>
        </p:pic>
        <p:pic>
          <p:nvPicPr>
            <p:cNvPr id="1046" name="Picture 22" descr="https://encrypted-tbn0.gstatic.com/images?q=tbn:ANd9GcRTPWgBk4nOrM0XniqPWhmi1Ocn_UVnTkmKutBWJgkITQ8x0o5J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19974" t="10000" r="15109"/>
            <a:stretch>
              <a:fillRect/>
            </a:stretch>
          </p:blipFill>
          <p:spPr bwMode="auto">
            <a:xfrm>
              <a:off x="5004048" y="1643638"/>
              <a:ext cx="1872208" cy="1944216"/>
            </a:xfrm>
            <a:prstGeom prst="rect">
              <a:avLst/>
            </a:prstGeom>
            <a:noFill/>
          </p:spPr>
        </p:pic>
        <p:sp>
          <p:nvSpPr>
            <p:cNvPr id="13" name="CaixaDeTexto 12"/>
            <p:cNvSpPr txBox="1"/>
            <p:nvPr/>
          </p:nvSpPr>
          <p:spPr>
            <a:xfrm>
              <a:off x="2411760" y="1988840"/>
              <a:ext cx="2390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spc="600" dirty="0" smtClean="0">
                  <a:solidFill>
                    <a:schemeClr val="bg1"/>
                  </a:solidFill>
                  <a:effectLst>
                    <a:glow rad="101600">
                      <a:srgbClr val="F8C508">
                        <a:alpha val="6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Calligraphy" pitchFamily="66" charset="0"/>
                </a:rPr>
                <a:t>Cosmos</a:t>
              </a:r>
              <a:endParaRPr lang="pt-BR" sz="3600" b="1" spc="600" dirty="0">
                <a:solidFill>
                  <a:schemeClr val="bg1"/>
                </a:solidFill>
                <a:effectLst>
                  <a:glow rad="101600">
                    <a:srgbClr val="F8C508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endParaRPr>
            </a:p>
          </p:txBody>
        </p:sp>
      </p:grpSp>
      <p:sp>
        <p:nvSpPr>
          <p:cNvPr id="1042" name="AutoShape 18" descr="data:image/jpeg;base64,/9j/4AAQSkZJRgABAQAAAQABAAD/2wCEAAkGBhQSERUUEhQWFRQVFRQVFxcVGBUUFxUUFBQXFBQXFxUXHSYeFxokHBUVHy8gIycpLCwsFx4xNTAqNSYrLCkBCQoKDQwNFA8PFCkcFBwpKSkpKSkpKSwpKSkpKSkpKSksKSkpLCkpKSwwKSkpKSkpKSwpKSkpLCk0KSkpLCksKf/AABEIALcBEwMBIgACEQEDEQH/xAAbAAADAQEBAQEAAAAAAAAAAAAAAQIDBAUGB//EADYQAAEDAwIDBgUEAQQDAAAAAAEAAhEDEiExQQRRYRMicYGRoQUyscHwBkJS0QcUouHxYnKS/8QAFwEBAQEBAAAAAAAAAAAAAAAAAAECA//EAB0RAQEBAAMBAQEBAAAAAAAAAAABEQISMSHwUQP/2gAMAwEAAhEDEQA/APxKpxDnRcZgBo/9W6BKrkA3S4zIziMDO6hJBYfgiBtnceClCpp0kSBywfWCglxGI8/H7IhJOEDPRa1apADSACwuyAA4kme84ZMRjks7cTOZgjOmDM/miW3n+YQIICskgAE4yQJBA2ONjj6KI3QCSpozn+k45bZ6oE5xOvQeggJJIQCE4WlVkRluQDiTGND15oMkIWlJsuAmAYBJMDrJjCCJSV3CCI1OuDjkpQUycgSRqRnbc+vupVU6zmzaSJBaYJEtOoMajooQNzpM7nmkmCkga04dzATeHEWuAtcGw+O6TIMgGJGJ5hZIQNJMBBCBKnsI1BGAc4wRIPgQQVKZKBufOvIDyAgKUIQMFBSWsts/dfdrIttjlEzPVBkhCEDlBQCkgEy2Exj3SCCqbxcC4XCQSJgkTkTt4pXZkYzjpyykVpVc05DbcDEkjAAOuckE+aDU8I40+0ADgD3iCSWlxIaHcptdHmlwraZv7Uub3HFljQZqYta6SIbrJE+CyaBGd5g9QOXp6qMIG5ufPRJNro/Nc7rr+Ftaa9O8hlM1G3OJcAwXakgOIjXQnGiDkLCNsH3QWmPHT1hdXHU8uf2rXudUeCAHAkCCKmWgWuJMZnBkDCz4vs7j2V1mIvi6YF0241mOkIMFpX4V7Lb2ltzQ9sgi5jtHCdQYOeiztxO33VmqTrnAGcwBsJ08kEOOZO+fFaNoSHERDYwSLjPIaujeNEOYLQbhJJBbBkAAEEmIgyRgz3TO0y1hOgJ1PPTJPogmFbni0C0AzN3ekiAI1iMTpuUroBGPQbciRIUIBCEIG1smBqVRpGA7YkgHqACfqFIK0p0gWuJe0FtsNN1zpObYEY1MkdJQZJgIhJAIQhAITBSQCp7pM4HhgeiRSQCeI6+0JIQNzSCQRBGCDgghJCEAhCEDBTcN9J/PRM6kDOwOfIwqocPc4NlrZ3ebWjEiTsgKNMOc1pcGy4AudNrQSBcbQTA1MApVokgcznYjpgYUl34MKrRBztOm8xE+ElBBTQ4RtG/r9lvwlG4xa5wDXucGQCAGzMwcCJMjn4oMXGdgPwlOvWL3FzolxJNoa0SeTWgAeACTWDcwM9fZIBBtSpgscS+0ti0EOJfJhwBAgQCTkhR2rrbZNpN0SYkAiY0mJEq+F4XtXtY0gOe4NF7msbJOpe6A0aarEiD4FA2iDnzV3AO7ji0TIJ1EaZbkeSTZgmDGBOkE5H09lvxnBhjacVGvL2hzg0Omk6XA03XAd7E4nUZQcs7fk/kJupkASCAciQROYMc8gjyUwuj/AFAtcC2ZaA0kuHZm642iczkZ/kSg502vI0JGoxiQcEeCbTaQRB0O+v8AYVVKxe9znG5zi4kndzpJPjJlAmMLnBrQSSQABkkkwAOa04igabrXtLXsJa9rsEOaTLS3UcliDjrIW9HhXVHWs7ziHOOR+1pe7J5AH0QY1XAuJEAHMNmBOYE5xp5JMJBkGCM8tPunaOe/nHNJwIORE55aoHUjEEkkd6REOk6GTIiDONTykzC0rkEy1pDcQCbsgCcwN86YlZoBASQgEJr1vjnHcPWNL/T0OwsotbU75f2lVo7z86TyRHlOIxHLOZz9kmlUNDpMjnO8xtGnt1Uu8IRSQtWsFrjcJBaA2DJmZIOgiBr/ACWSAThDXQZ5cwD7HVDnSgSEIQCEIQWGfSfad0g7EeGw2nfXdEzr+RgJFAwqeQCbZ1xOo8eqhriDIwRoQm98kk5JM5yTPMoAnecznmgFDGyY08dEObG8+CDTtxZZa35rro72kRPLeOada0wWYFrZBP7gAHHwJBPmoptmANSTgxHTJ802tOBA118caoJBGPdXRcGkOIDocDYZLXAGSHQQY8OeyfEUCx7mOiWkg2lrhIxgjBE7gqWgnAGk+kb+/qgcyTmDyP09IVcO1pDg4PLyB2dsfOXt+YRJFt2BBmFBecZj/nKYPeugagxkj32n6oIc380Pn1T2MaYJ+gz5qqhLnaZJ0GgzAA6beigsjxkj06oLFoaCDLpcC0tEAQLSDOSZdsItGTOIeBtMdecZW/E8HY+0OY/AMtdLctugExpp4gqL3W5JtBBiJFxxPLb2QZtbr4fkJNHt/wBf0nYSeU55Y5+CplJziQ0F0BzoAJw0S50cgBJPIIM5QQiPJUDO8Y/AgmElX54JAIEhNAKBvEYIgjy9Urjz116oSQCaSe3X8j7oEhCEAhCEAhCEAhCEFE8kOH0Qx0EEiemc9MZSBQVZLobJkwMZOYGBv0UkRg6hNryCCCQQZBGoI0gp1IwZJJm6RoZ5znmghOdklV+I28B1380Cj3VMPpv4KF6nwj4JVrmG4biXHTH1Qc5NK2O/dAId3QLpN2NxAEZwZXV8K+E8S9wdSa4HPeOB3hByei+6+Dfo6lTguF7sZMY8BoF9RQ4cDELXUfnvBf41qOjtKgb0aJ9yvZ4f/GVADvOqO8wPoF9syktbFuSJXxw/xvwv8X//AEVnV/xpw5+U1G+Dp+oX29ilzFr5/E+vzbiP8ZFpmlVzte0H6f0vm/iP6P4mjMsubzZ3h6a+y/anNWFWkCnTjU2vwahaHjtQ60HvBsB3uprU7XFsgwSJaZB2wdwv134z+l6NebmCf5DDvXfzX598c/R1WhLmzUZzHzAdR/Sxy4WLK8UUS4OIlxAucf4tBDST5uakXMIYILSJvdN0ycWtxECBE5O42i4kzOScmc51XTxNEBtOG6tdLrsvMnNubYOOsTuubTmkGceEbeqQMeYxnTPTw90kycfX125IGGSfU88Abx4KFZqawTnXXx80QY0wMExuf+kCeI1+x67JJ6+wwlKAKAgBAQBTe6dBGBpOwic89fNSmT+c0CTTDCdMxnGcBSgEIQgEJlJBRHsqZUjTXOwiCI380E2uwND+4A+oOEnuucTgSZxgCTsNggRmByzH3+qA2TA/JRb+e3mtKdYBjmlgJdbDjdLIJJgAwZ3kHTEIM3tgkHUGPMJIXr/p/wCE9q65w7g25n+kHR+nv02apD6mGbD+X/C/QuB4QMAAAAHJcXBUwNAvWoLUV10mLrptXPSXXTVG9Nq1DVFNbtVRnapK0eVk5yCXLGoFbnrJ71uVmxhUC4q9MHVdlQrkqFblZsfE/qT9Jh0vpC1+pGzv6K+JqNcO66RBODsd8eS/X67ZXyP6m+B3gvYO+P8AcOXisc+G/Ysr4pUU3N68sZ69NoRUOmIx1zk5P08lwbQqPj67pEqqlIgNJaQHCQSCLhJEidRIIxyKBNO8wk5saqm0y6Y5E7DAEnVMGDLcbjciM6oM01dC2e/MQ75YJutNuu10T0lZoLpvg6A4Iz1BE+Uz5JPPr4AD28lKpzcDIM7Zx6oFCSE4QJNpznKSEF1HAkkCASYEzAnAndChCDQHBBEk6EzLYOcf2qo8OXBxlotFxucGz3g2Gg/Me9MDYE7LO3rrlIhB0UeEc5j3Ai2mATLmg95wb3Wky/MaaarnlOm6CDAMHQzB6GMpINaNM1HgTJJ1P1X3Xw3hwxoaNAvmPgFDJcfAfdfV8KVVj1+HXdScvMovXZSqIr06T11UnLzab100qqo9JlRaiqvPZUViqqy6nVlm+quZ1dZvqorV9XxWV6yNRZOrKxG1SouWq5J1RY1Ki6RmpqOXBxIwumpUXHWetsPif1H8Osde0Ydr0PPzXkAiDInECMQZ3xndfafE6Ie0g7hfHAlhOk95pBAOCIOCPdcOcyt8aTi2MSDiNM6zJnGyzQrZg564MwcHkubSAqDBBkxiRrnMR9T5KqFK4gS1uuXGBpIE7TEeeyzLvzkgCqqVC7JMmAPJogD0AUnb8yuhlCGio4AsLnMgPaHXBoPy/MB3m5iDkbFBzITKCEHRwXB9oXC9jLWPfNR1odYJtbjLjoBuVzykmBr+bxhAkLorGl2bLQ/tJf2hJaWESLLABIxMyTsudA5SQhBdRwJwIGw1jzUqrZJjT03SIwPE7jptsgSSYCGjKD6H4WIaF7nDuXhcI9enSrK1Y9mlUXXTqryKVVddOsor1qdVdNOuvHp1lsKqar2GVU+2Xnt4hH+pV1Hc6so7RcvbJGsg6DUCh1RYGooNRaiVo+osH1FL6iwc9bjNN9RctR6qpVXLUqLesseIK+U+L0IfOx+q+lrPXgfGhoeqxz8J682cR5+sb+S2HEyLXkuaMiImYDRBImAAMdNlnUp2gcyJzyOEOoENDjEOLgO80mWxMtmQO8MkZzGhXFsHhzbf+262cagAnEzvqswY9/dAWra4DC2xpJcHXm64ABwtGYg3A6TLRnWQzOn3+ybGiQHGBIkjMA6mJz4Lopva6kWCmwPDnVO0Ly11gZHZhpNpyJEC4nC5QgCgxt+FCCECTKSbh+eKBJykhAIQhBQjfr67fZSqB8x7eyQQDhyymzUIIQRB1nwQevw9Vd1OqvHoVF206iVqPYpVl006y8enVXSyuor12V1qyuvKbWWraqivVFdW2svMbWWja3JVHo9sn2y8/t0+18VUdxrdVDq3VcnapdstxK6C/qVi9/isnVVk+otRlb6q56lRS+osHvV1E1XryPip7vmF6FR68v4k7Hml8SPPAlIhNpjlodc64Wleu55l7iSGtbJzhjQ1rfIADyXFtLWgE3bbaGZ06KFRbj101HiptMTt+f0gB1STOiCgttaGlsDJaZIBItnR2oGcjeByUvdJ8h7CPskkgEIQgE0JINWBkZunpEJrFCCwG26m6RiBFsGTdMzMYjzSZrlJN9MgkEEEayII8Rsgb3DaYzEmYCkq6bgMwDkYMmR1iMaKJQbUai66dRecDC3ZURY9FlRdDKq81lRbtqrLT0mVVqK8LzRWWzCivRbWnRUKq4b1Qqqo7xWVdsuDtU71R3dokai5DVS7RajNdbqqzdVXOaig1Fplq6osnPUOes3PWkFRy8rj6mQF21ai8usbnH80WeXhGYXXxFA9m17qjXZsawElwaMzEYbkx5rkC1ALnGxvM2gF0AZOsmMSubTf4b8XqUO07MgdrSdRfLWu7jyLgLhg4GRlcYVucXO0y47ADJPIYHgoIQOcRAmZnM+HJJJMhBVIgOBIkAgkTEgaiRonXeC4lotBJhusDYSdY5qWkZkbY2gz7pSgSYQkgEIQgEIQg2bRBaTc0EAktOCYLQIxBJu0/wDErMnJ26Jh8EEYI5E6jef6VtqA3F9xNvdII+aR80jIieswgmu8FxLW2gmQ0EkDoCcx4+6VpyOXLIxvhXQ4R9QusaXWtc8wJhjRLnHoBlVQ4Oo8PsY5wptL32tmxoIaXOI0bJAnqOaDBAKAEFBrTeuhjlxAq21EXXoNqrRtVcLai0D0Hc2qrD1xCorFRFdYqKhUXIKirtFUdXaINRc3aI7RVHR2ik1Fh2iRetI1dUWNSqpdUXLVqpaKr1sLmNEhod+0ktGRMgAnGo+YZSLs+qYjxPtoc/RYt1UteRputKVRsEOBODbBAh0YmQZGnLRZLStw9oYZab2l0NcCWw4thwHynuzB2IO6ggx/aSStxECJ0zPOTpjGIQdHBcS1lQPsDrchryIwMzgTnT0ysuL4t1R7nuPecSTtr9llCSv3MTGgZI1zpEa8oI1WatzNxMcyIUqKZH4FKpronAMiMzjIMiDriM8ypQdXw+hTe+KtTsm2vN1pf3g0ljbR/IgCdplcqEIBCEIN2ltrrgS4gWkEACDm4RnAI1HmskIXWSILVdF0HeDhwBtlsgkT5cimhXrDUPAkwIEmATJA2zuqpUC8kNEmHO2GGgucfQFNCdYMiEkIXGqYcrbUTQqNG1FYqIQiqD1V6EKofaIvQhAXqTUQhVGT6iwc6U0IBzRONNsR4aKjTEDnn0QhbyJq6VJha65xa4NBYA2691wBBM93ukmc/LG6TaxAIBgFtpjEi4Og88gHyCSFrINKfBONpjDyQ3IyRE/UL7H9Uf40rcJw9Gs62HsBIBBN2v0ITQu3+fGW/Z+zXLnbPL+18aI710zHdiIukfN0i7TeFkhC5Ni0JWJoTDTDUixCFcTU9mqc0kyTOmudBA9kIWesXaXYpoQtdYna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4" name="AutoShape 20" descr="data:image/jpeg;base64,/9j/4AAQSkZJRgABAQAAAQABAAD/2wCEAAkGBhQSERUUEhQWFRQVFRQVFxcVGBUUFxUUFBQXFBQXFxUXHSYeFxokHBUVHy8gIycpLCwsFx4xNTAqNSYrLCkBCQoKDQwNFA8PFCkcFBwpKSkpKSkpKSwpKSkpKSkpKSksKSkpLCkpKSwwKSkpKSkpKSwpKSkpLCk0KSkpLCksKf/AABEIALcBEwMBIgACEQEDEQH/xAAbAAADAQEBAQEAAAAAAAAAAAAAAQIDBAUGB//EADYQAAEDAwIDBgUEAQQDAAAAAAEAAhEDEiExQQRRYRMicYGRoQUyscHwBkJS0QcUouHxYnKS/8QAFwEBAQEBAAAAAAAAAAAAAAAAAAECA//EAB0RAQEBAAMBAQEBAAAAAAAAAAABEQISMSHwUQP/2gAMAwEAAhEDEQA/APxKpxDnRcZgBo/9W6BKrkA3S4zIziMDO6hJBYfgiBtnceClCpp0kSBywfWCglxGI8/H7IhJOEDPRa1apADSACwuyAA4kme84ZMRjks7cTOZgjOmDM/miW3n+YQIICskgAE4yQJBA2ONjj6KI3QCSpozn+k45bZ6oE5xOvQeggJJIQCE4WlVkRluQDiTGND15oMkIWlJsuAmAYBJMDrJjCCJSV3CCI1OuDjkpQUycgSRqRnbc+vupVU6zmzaSJBaYJEtOoMajooQNzpM7nmkmCkga04dzATeHEWuAtcGw+O6TIMgGJGJ5hZIQNJMBBCBKnsI1BGAc4wRIPgQQVKZKBufOvIDyAgKUIQMFBSWsts/dfdrIttjlEzPVBkhCEDlBQCkgEy2Exj3SCCqbxcC4XCQSJgkTkTt4pXZkYzjpyykVpVc05DbcDEkjAAOuckE+aDU8I40+0ADgD3iCSWlxIaHcptdHmlwraZv7Uub3HFljQZqYta6SIbrJE+CyaBGd5g9QOXp6qMIG5ufPRJNro/Nc7rr+Ftaa9O8hlM1G3OJcAwXakgOIjXQnGiDkLCNsH3QWmPHT1hdXHU8uf2rXudUeCAHAkCCKmWgWuJMZnBkDCz4vs7j2V1mIvi6YF0241mOkIMFpX4V7Lb2ltzQ9sgi5jtHCdQYOeiztxO33VmqTrnAGcwBsJ08kEOOZO+fFaNoSHERDYwSLjPIaujeNEOYLQbhJJBbBkAAEEmIgyRgz3TO0y1hOgJ1PPTJPogmFbni0C0AzN3ekiAI1iMTpuUroBGPQbciRIUIBCEIG1smBqVRpGA7YkgHqACfqFIK0p0gWuJe0FtsNN1zpObYEY1MkdJQZJgIhJAIQhAITBSQCp7pM4HhgeiRSQCeI6+0JIQNzSCQRBGCDgghJCEAhCEDBTcN9J/PRM6kDOwOfIwqocPc4NlrZ3ebWjEiTsgKNMOc1pcGy4AudNrQSBcbQTA1MApVokgcznYjpgYUl34MKrRBztOm8xE+ElBBTQ4RtG/r9lvwlG4xa5wDXucGQCAGzMwcCJMjn4oMXGdgPwlOvWL3FzolxJNoa0SeTWgAeACTWDcwM9fZIBBtSpgscS+0ti0EOJfJhwBAgQCTkhR2rrbZNpN0SYkAiY0mJEq+F4XtXtY0gOe4NF7msbJOpe6A0aarEiD4FA2iDnzV3AO7ji0TIJ1EaZbkeSTZgmDGBOkE5H09lvxnBhjacVGvL2hzg0Omk6XA03XAd7E4nUZQcs7fk/kJupkASCAciQROYMc8gjyUwuj/AFAtcC2ZaA0kuHZm642iczkZ/kSg502vI0JGoxiQcEeCbTaQRB0O+v8AYVVKxe9znG5zi4kndzpJPjJlAmMLnBrQSSQABkkkwAOa04igabrXtLXsJa9rsEOaTLS3UcliDjrIW9HhXVHWs7ziHOOR+1pe7J5AH0QY1XAuJEAHMNmBOYE5xp5JMJBkGCM8tPunaOe/nHNJwIORE55aoHUjEEkkd6REOk6GTIiDONTykzC0rkEy1pDcQCbsgCcwN86YlZoBASQgEJr1vjnHcPWNL/T0OwsotbU75f2lVo7z86TyRHlOIxHLOZz9kmlUNDpMjnO8xtGnt1Uu8IRSQtWsFrjcJBaA2DJmZIOgiBr/ACWSAThDXQZ5cwD7HVDnSgSEIQCEIQWGfSfad0g7EeGw2nfXdEzr+RgJFAwqeQCbZ1xOo8eqhriDIwRoQm98kk5JM5yTPMoAnecznmgFDGyY08dEObG8+CDTtxZZa35rro72kRPLeOada0wWYFrZBP7gAHHwJBPmoptmANSTgxHTJ802tOBA118caoJBGPdXRcGkOIDocDYZLXAGSHQQY8OeyfEUCx7mOiWkg2lrhIxgjBE7gqWgnAGk+kb+/qgcyTmDyP09IVcO1pDg4PLyB2dsfOXt+YRJFt2BBmFBecZj/nKYPeugagxkj32n6oIc380Pn1T2MaYJ+gz5qqhLnaZJ0GgzAA6beigsjxkj06oLFoaCDLpcC0tEAQLSDOSZdsItGTOIeBtMdecZW/E8HY+0OY/AMtdLctugExpp4gqL3W5JtBBiJFxxPLb2QZtbr4fkJNHt/wBf0nYSeU55Y5+CplJziQ0F0BzoAJw0S50cgBJPIIM5QQiPJUDO8Y/AgmElX54JAIEhNAKBvEYIgjy9Urjz116oSQCaSe3X8j7oEhCEAhCEAhCEAhCEFE8kOH0Qx0EEiemc9MZSBQVZLobJkwMZOYGBv0UkRg6hNryCCCQQZBGoI0gp1IwZJJm6RoZ5znmghOdklV+I28B1380Cj3VMPpv4KF6nwj4JVrmG4biXHTH1Qc5NK2O/dAId3QLpN2NxAEZwZXV8K+E8S9wdSa4HPeOB3hByei+6+Dfo6lTguF7sZMY8BoF9RQ4cDELXUfnvBf41qOjtKgb0aJ9yvZ4f/GVADvOqO8wPoF9syktbFuSJXxw/xvwv8X//AEVnV/xpw5+U1G+Dp+oX29ilzFr5/E+vzbiP8ZFpmlVzte0H6f0vm/iP6P4mjMsubzZ3h6a+y/anNWFWkCnTjU2vwahaHjtQ60HvBsB3uprU7XFsgwSJaZB2wdwv134z+l6NebmCf5DDvXfzX598c/R1WhLmzUZzHzAdR/Sxy4WLK8UUS4OIlxAucf4tBDST5uakXMIYILSJvdN0ycWtxECBE5O42i4kzOScmc51XTxNEBtOG6tdLrsvMnNubYOOsTuubTmkGceEbeqQMeYxnTPTw90kycfX125IGGSfU88Abx4KFZqawTnXXx80QY0wMExuf+kCeI1+x67JJ6+wwlKAKAgBAQBTe6dBGBpOwic89fNSmT+c0CTTDCdMxnGcBSgEIQgEJlJBRHsqZUjTXOwiCI380E2uwND+4A+oOEnuucTgSZxgCTsNggRmByzH3+qA2TA/JRb+e3mtKdYBjmlgJdbDjdLIJJgAwZ3kHTEIM3tgkHUGPMJIXr/p/wCE9q65w7g25n+kHR+nv02apD6mGbD+X/C/QuB4QMAAAAHJcXBUwNAvWoLUV10mLrptXPSXXTVG9Nq1DVFNbtVRnapK0eVk5yCXLGoFbnrJ71uVmxhUC4q9MHVdlQrkqFblZsfE/qT9Jh0vpC1+pGzv6K+JqNcO66RBODsd8eS/X67ZXyP6m+B3gvYO+P8AcOXisc+G/Ysr4pUU3N68sZ69NoRUOmIx1zk5P08lwbQqPj67pEqqlIgNJaQHCQSCLhJEidRIIxyKBNO8wk5saqm0y6Y5E7DAEnVMGDLcbjciM6oM01dC2e/MQ75YJutNuu10T0lZoLpvg6A4Iz1BE+Uz5JPPr4AD28lKpzcDIM7Zx6oFCSE4QJNpznKSEF1HAkkCASYEzAnAndChCDQHBBEk6EzLYOcf2qo8OXBxlotFxucGz3g2Gg/Me9MDYE7LO3rrlIhB0UeEc5j3Ai2mATLmg95wb3Wky/MaaarnlOm6CDAMHQzB6GMpINaNM1HgTJJ1P1X3Xw3hwxoaNAvmPgFDJcfAfdfV8KVVj1+HXdScvMovXZSqIr06T11UnLzab100qqo9JlRaiqvPZUViqqy6nVlm+quZ1dZvqorV9XxWV6yNRZOrKxG1SouWq5J1RY1Ki6RmpqOXBxIwumpUXHWetsPif1H8Osde0Ydr0PPzXkAiDInECMQZ3xndfafE6Ie0g7hfHAlhOk95pBAOCIOCPdcOcyt8aTi2MSDiNM6zJnGyzQrZg564MwcHkubSAqDBBkxiRrnMR9T5KqFK4gS1uuXGBpIE7TEeeyzLvzkgCqqVC7JMmAPJogD0AUnb8yuhlCGio4AsLnMgPaHXBoPy/MB3m5iDkbFBzITKCEHRwXB9oXC9jLWPfNR1odYJtbjLjoBuVzykmBr+bxhAkLorGl2bLQ/tJf2hJaWESLLABIxMyTsudA5SQhBdRwJwIGw1jzUqrZJjT03SIwPE7jptsgSSYCGjKD6H4WIaF7nDuXhcI9enSrK1Y9mlUXXTqryKVVddOsor1qdVdNOuvHp1lsKqar2GVU+2Xnt4hH+pV1Hc6so7RcvbJGsg6DUCh1RYGooNRaiVo+osH1FL6iwc9bjNN9RctR6qpVXLUqLesseIK+U+L0IfOx+q+lrPXgfGhoeqxz8J682cR5+sb+S2HEyLXkuaMiImYDRBImAAMdNlnUp2gcyJzyOEOoENDjEOLgO80mWxMtmQO8MkZzGhXFsHhzbf+262cagAnEzvqswY9/dAWra4DC2xpJcHXm64ABwtGYg3A6TLRnWQzOn3+ybGiQHGBIkjMA6mJz4Lopva6kWCmwPDnVO0Ly11gZHZhpNpyJEC4nC5QgCgxt+FCCECTKSbh+eKBJykhAIQhBQjfr67fZSqB8x7eyQQDhyymzUIIQRB1nwQevw9Vd1OqvHoVF206iVqPYpVl006y8enVXSyuor12V1qyuvKbWWraqivVFdW2svMbWWja3JVHo9sn2y8/t0+18VUdxrdVDq3VcnapdstxK6C/qVi9/isnVVk+otRlb6q56lRS+osHvV1E1XryPip7vmF6FR68v4k7Hml8SPPAlIhNpjlodc64Wleu55l7iSGtbJzhjQ1rfIADyXFtLWgE3bbaGZ06KFRbj101HiptMTt+f0gB1STOiCgttaGlsDJaZIBItnR2oGcjeByUvdJ8h7CPskkgEIQgE0JINWBkZunpEJrFCCwG26m6RiBFsGTdMzMYjzSZrlJN9MgkEEEayII8Rsgb3DaYzEmYCkq6bgMwDkYMmR1iMaKJQbUai66dRecDC3ZURY9FlRdDKq81lRbtqrLT0mVVqK8LzRWWzCivRbWnRUKq4b1Qqqo7xWVdsuDtU71R3dokai5DVS7RajNdbqqzdVXOaig1Fplq6osnPUOes3PWkFRy8rj6mQF21ai8usbnH80WeXhGYXXxFA9m17qjXZsawElwaMzEYbkx5rkC1ALnGxvM2gF0AZOsmMSubTf4b8XqUO07MgdrSdRfLWu7jyLgLhg4GRlcYVucXO0y47ADJPIYHgoIQOcRAmZnM+HJJJMhBVIgOBIkAgkTEgaiRonXeC4lotBJhusDYSdY5qWkZkbY2gz7pSgSYQkgEIQgEIQg2bRBaTc0EAktOCYLQIxBJu0/wDErMnJ26Jh8EEYI5E6jef6VtqA3F9xNvdII+aR80jIieswgmu8FxLW2gmQ0EkDoCcx4+6VpyOXLIxvhXQ4R9QusaXWtc8wJhjRLnHoBlVQ4Oo8PsY5wptL32tmxoIaXOI0bJAnqOaDBAKAEFBrTeuhjlxAq21EXXoNqrRtVcLai0D0Hc2qrD1xCorFRFdYqKhUXIKirtFUdXaINRc3aI7RVHR2ik1Fh2iRetI1dUWNSqpdUXLVqpaKr1sLmNEhod+0ktGRMgAnGo+YZSLs+qYjxPtoc/RYt1UteRputKVRsEOBODbBAh0YmQZGnLRZLStw9oYZab2l0NcCWw4thwHynuzB2IO6ggx/aSStxECJ0zPOTpjGIQdHBcS1lQPsDrchryIwMzgTnT0ysuL4t1R7nuPecSTtr9llCSv3MTGgZI1zpEa8oI1WatzNxMcyIUqKZH4FKpronAMiMzjIMiDriM8ypQdXw+hTe+KtTsm2vN1pf3g0ljbR/IgCdplcqEIBCEIN2ltrrgS4gWkEACDm4RnAI1HmskIXWSILVdF0HeDhwBtlsgkT5cimhXrDUPAkwIEmATJA2zuqpUC8kNEmHO2GGgucfQFNCdYMiEkIXGqYcrbUTQqNG1FYqIQiqD1V6EKofaIvQhAXqTUQhVGT6iwc6U0IBzRONNsR4aKjTEDnn0QhbyJq6VJha65xa4NBYA2691wBBM93ukmc/LG6TaxAIBgFtpjEi4Og88gHyCSFrINKfBONpjDyQ3IyRE/UL7H9Uf40rcJw9Gs62HsBIBBN2v0ITQu3+fGW/Z+zXLnbPL+18aI710zHdiIukfN0i7TeFkhC5Ni0JWJoTDTDUixCFcTU9mqc0kyTOmudBA9kIWesXaXYpoQtdYna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240</TotalTime>
  <Words>58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38</cp:revision>
  <dcterms:created xsi:type="dcterms:W3CDTF">2013-01-01T14:03:54Z</dcterms:created>
  <dcterms:modified xsi:type="dcterms:W3CDTF">2013-02-13T02:16:37Z</dcterms:modified>
</cp:coreProperties>
</file>