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6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3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9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4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97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9CA17-5F99-4A6D-A878-4BF478D2B0DB}" type="datetimeFigureOut">
              <a:rPr lang="pt-BR" smtClean="0"/>
              <a:t>19/06/2015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38F7-2028-4A08-9162-8D0735015B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9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asdasdadda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40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asdasdadda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asdasdadda</dc:title>
  <dc:creator>Marcelo</dc:creator>
  <cp:lastModifiedBy>Marcelo</cp:lastModifiedBy>
  <cp:revision>1</cp:revision>
  <dcterms:created xsi:type="dcterms:W3CDTF">2015-06-19T18:44:09Z</dcterms:created>
  <dcterms:modified xsi:type="dcterms:W3CDTF">2015-06-19T18:44:53Z</dcterms:modified>
</cp:coreProperties>
</file>