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119484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119484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f119484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f119484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f119484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f119484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f47e126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f47e126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4bf48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4bf48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4bf485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4bf485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29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Shooting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1881200"/>
            <a:ext cx="39338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3121050" y="3872325"/>
            <a:ext cx="10587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Space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21050" y="3497000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i="1">
                <a:solidFill>
                  <a:srgbClr val="FFFFFF"/>
                </a:solidFill>
              </a:rPr>
              <a:t>Player 1</a:t>
            </a:r>
            <a:endParaRPr sz="1000" b="1" i="1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292150" y="3872325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J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964250" y="3496988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i="1">
                <a:solidFill>
                  <a:srgbClr val="FFFFFF"/>
                </a:solidFill>
              </a:rPr>
              <a:t>Player 2</a:t>
            </a:r>
            <a:endParaRPr sz="1000" b="1" i="1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42638" y="1881200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FFFFFF"/>
                </a:solidFill>
              </a:rPr>
              <a:t>Shooting</a:t>
            </a:r>
            <a:endParaRPr sz="13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Repairing Spaceship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700" y="1470350"/>
            <a:ext cx="26574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601800" y="1525675"/>
            <a:ext cx="26574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FFFFFF"/>
                </a:solidFill>
              </a:rPr>
              <a:t>Enter &amp; Repair Spaceship</a:t>
            </a:r>
            <a:endParaRPr sz="1300" b="1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637488" y="3307375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i="1">
                <a:solidFill>
                  <a:srgbClr val="FFFFFF"/>
                </a:solidFill>
              </a:rPr>
              <a:t>Player 1</a:t>
            </a:r>
            <a:endParaRPr sz="1000" b="1" i="1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370538" y="3682700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042638" y="3307363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i="1">
                <a:solidFill>
                  <a:srgbClr val="FFFFFF"/>
                </a:solidFill>
              </a:rPr>
              <a:t>Player 2</a:t>
            </a:r>
            <a:endParaRPr sz="1000" b="1" i="1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965388" y="3682700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37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UI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r="13367" b="22881"/>
          <a:stretch/>
        </p:blipFill>
        <p:spPr>
          <a:xfrm>
            <a:off x="1772100" y="1580975"/>
            <a:ext cx="2921075" cy="29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94475" y="1580975"/>
            <a:ext cx="14763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chemeClr val="lt1"/>
                </a:solidFill>
              </a:rPr>
              <a:t>UI</a:t>
            </a:r>
            <a:r>
              <a:rPr lang="pt-PT" sz="1300" b="1">
                <a:solidFill>
                  <a:srgbClr val="FFFFFF"/>
                </a:solidFill>
              </a:rPr>
              <a:t> Status bars</a:t>
            </a:r>
            <a:endParaRPr sz="13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37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Upgraded Spaceship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494475" y="1580975"/>
            <a:ext cx="14763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chemeClr val="lt1"/>
                </a:solidFill>
              </a:rPr>
              <a:t>UI</a:t>
            </a:r>
            <a:r>
              <a:rPr lang="pt-PT" sz="1300" b="1">
                <a:solidFill>
                  <a:srgbClr val="FFFFFF"/>
                </a:solidFill>
              </a:rPr>
              <a:t> Status bars</a:t>
            </a:r>
            <a:endParaRPr sz="1300" b="1">
              <a:solidFill>
                <a:srgbClr val="FFFFFF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823" y="2047600"/>
            <a:ext cx="4636949" cy="22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927825" y="2079450"/>
            <a:ext cx="46371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chemeClr val="lt1"/>
                </a:solidFill>
              </a:rPr>
              <a:t>Destroy Asteroid with Upgraded Spaceship</a:t>
            </a:r>
            <a:endParaRPr sz="1300" b="1"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l="8141" t="31489" r="13124" b="46183"/>
          <a:stretch/>
        </p:blipFill>
        <p:spPr>
          <a:xfrm>
            <a:off x="4219100" y="3792450"/>
            <a:ext cx="2038425" cy="1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l="3902" t="26926" r="11985" b="32354"/>
          <a:stretch/>
        </p:blipFill>
        <p:spPr>
          <a:xfrm>
            <a:off x="2030550" y="2609950"/>
            <a:ext cx="20945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050" y="1239000"/>
            <a:ext cx="26860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29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Player Movement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934725" y="2105463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i="1">
                <a:solidFill>
                  <a:srgbClr val="FFFFFF"/>
                </a:solidFill>
              </a:rPr>
              <a:t>Player 1</a:t>
            </a:r>
            <a:endParaRPr sz="1100" b="1" i="1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745450" y="2476175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981375" y="3343538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i="1">
                <a:solidFill>
                  <a:srgbClr val="FFFFFF"/>
                </a:solidFill>
              </a:rPr>
              <a:t>Player 2</a:t>
            </a:r>
            <a:endParaRPr sz="1100" b="1" i="1"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629060" y="1361263"/>
            <a:ext cx="1763329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FFFFFF"/>
                </a:solidFill>
              </a:rPr>
              <a:t>Player Movement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773675" y="2476175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A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773675" y="3683450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←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745450" y="3683450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→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429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Spaceship Movement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063" y="1500113"/>
            <a:ext cx="3737862" cy="2143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358375" y="2495538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i="1">
                <a:solidFill>
                  <a:srgbClr val="FFFFFF"/>
                </a:solidFill>
              </a:rPr>
              <a:t>Player 1</a:t>
            </a:r>
            <a:endParaRPr sz="1100" b="1" i="1"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169100" y="3171050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128650" y="2495538"/>
            <a:ext cx="1058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i="1">
                <a:solidFill>
                  <a:srgbClr val="FFFFFF"/>
                </a:solidFill>
              </a:rPr>
              <a:t>Player 2</a:t>
            </a:r>
            <a:endParaRPr sz="1100" b="1" i="1">
              <a:solidFill>
                <a:srgbClr val="FFFFFF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197325" y="3171050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A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936350" y="3176075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←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908125" y="3176075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→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5422238" y="3176075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↓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425288" y="2804900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↑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681675" y="3171050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684725" y="2799875"/>
            <a:ext cx="402900" cy="308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</a:rPr>
              <a:t>W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" name="Google Shape;98;p17">
            <a:extLst>
              <a:ext uri="{FF2B5EF4-FFF2-40B4-BE49-F238E27FC236}">
                <a16:creationId xmlns:a16="http://schemas.microsoft.com/office/drawing/2014/main" id="{E958B857-07EF-4B24-275F-281C13079E2E}"/>
              </a:ext>
            </a:extLst>
          </p:cNvPr>
          <p:cNvSpPr txBox="1"/>
          <p:nvPr/>
        </p:nvSpPr>
        <p:spPr>
          <a:xfrm>
            <a:off x="3545796" y="1517644"/>
            <a:ext cx="2323669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FFFFFF"/>
                </a:solidFill>
              </a:rPr>
              <a:t>Spaceship Movement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Shooting</vt:lpstr>
      <vt:lpstr>Repairing Spaceship</vt:lpstr>
      <vt:lpstr>UI</vt:lpstr>
      <vt:lpstr>Upgraded Spaceship</vt:lpstr>
      <vt:lpstr>Player Movement</vt:lpstr>
      <vt:lpstr>Spaceship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</dc:title>
  <cp:lastModifiedBy>Ruben Tadeia</cp:lastModifiedBy>
  <cp:revision>1</cp:revision>
  <dcterms:modified xsi:type="dcterms:W3CDTF">2023-08-06T11:21:41Z</dcterms:modified>
</cp:coreProperties>
</file>