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6"/>
  </p:notesMasterIdLst>
  <p:sldIdLst>
    <p:sldId id="258" r:id="rId5"/>
    <p:sldId id="412" r:id="rId6"/>
    <p:sldId id="411" r:id="rId7"/>
    <p:sldId id="410" r:id="rId8"/>
    <p:sldId id="408" r:id="rId9"/>
    <p:sldId id="401" r:id="rId10"/>
    <p:sldId id="402" r:id="rId11"/>
    <p:sldId id="403" r:id="rId12"/>
    <p:sldId id="404" r:id="rId13"/>
    <p:sldId id="407" r:id="rId14"/>
    <p:sldId id="409" r:id="rId15"/>
  </p:sldIdLst>
  <p:sldSz cx="12192000" cy="6858000"/>
  <p:notesSz cx="6858000" cy="9144000"/>
  <p:embeddedFontLst>
    <p:embeddedFont>
      <p:font typeface="Arial Black" panose="020B0A04020102020204" pitchFamily="34" charset="0"/>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4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84" roundtripDataSignature="AMtx7miP2Usmq7pAdPTV9UgX4r0VEFM+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53E"/>
    <a:srgbClr val="38D430"/>
    <a:srgbClr val="A2B2C5"/>
    <a:srgbClr val="35D32F"/>
    <a:srgbClr val="395981"/>
    <a:srgbClr val="062F61"/>
    <a:srgbClr val="069BDF"/>
    <a:srgbClr val="272D40"/>
    <a:srgbClr val="2F3448"/>
    <a:srgbClr val="272C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92" autoAdjust="0"/>
    <p:restoredTop sz="89234" autoAdjust="0"/>
  </p:normalViewPr>
  <p:slideViewPr>
    <p:cSldViewPr snapToGrid="0">
      <p:cViewPr varScale="1">
        <p:scale>
          <a:sx n="111" d="100"/>
          <a:sy n="111" d="100"/>
        </p:scale>
        <p:origin x="474" y="24"/>
      </p:cViewPr>
      <p:guideLst>
        <p:guide orient="horz" pos="284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85" Type="http://schemas.openxmlformats.org/officeDocument/2006/relationships/presProps" Target="presProps.xml"/><Relationship Id="rId3" Type="http://schemas.openxmlformats.org/officeDocument/2006/relationships/customXml" Target="../customXml/item3.xml"/><Relationship Id="rId84" Type="http://customschemas.google.com/relationships/presentationmetadata" Target="metadata"/><Relationship Id="rId89"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8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ícius Sirotheau" userId="4812a8f27ffe2167" providerId="LiveId" clId="{1C0A5281-8F77-4232-8197-6481336974AC}"/>
    <pc:docChg chg="delSld delMainMaster">
      <pc:chgData name="Vinícius Sirotheau" userId="4812a8f27ffe2167" providerId="LiveId" clId="{1C0A5281-8F77-4232-8197-6481336974AC}" dt="2022-09-22T20:35:14.822" v="4" actId="47"/>
      <pc:docMkLst>
        <pc:docMk/>
      </pc:docMkLst>
      <pc:sldChg chg="del">
        <pc:chgData name="Vinícius Sirotheau" userId="4812a8f27ffe2167" providerId="LiveId" clId="{1C0A5281-8F77-4232-8197-6481336974AC}" dt="2022-09-22T20:34:59.291" v="2" actId="47"/>
        <pc:sldMkLst>
          <pc:docMk/>
          <pc:sldMk cId="3094156981" sldId="299"/>
        </pc:sldMkLst>
      </pc:sldChg>
      <pc:sldChg chg="del">
        <pc:chgData name="Vinícius Sirotheau" userId="4812a8f27ffe2167" providerId="LiveId" clId="{1C0A5281-8F77-4232-8197-6481336974AC}" dt="2022-09-22T20:35:06.857" v="3" actId="47"/>
        <pc:sldMkLst>
          <pc:docMk/>
          <pc:sldMk cId="3397204368" sldId="407"/>
        </pc:sldMkLst>
      </pc:sldChg>
      <pc:sldChg chg="del">
        <pc:chgData name="Vinícius Sirotheau" userId="4812a8f27ffe2167" providerId="LiveId" clId="{1C0A5281-8F77-4232-8197-6481336974AC}" dt="2022-09-22T20:35:14.822" v="4" actId="47"/>
        <pc:sldMkLst>
          <pc:docMk/>
          <pc:sldMk cId="359017158" sldId="408"/>
        </pc:sldMkLst>
      </pc:sldChg>
      <pc:sldChg chg="del">
        <pc:chgData name="Vinícius Sirotheau" userId="4812a8f27ffe2167" providerId="LiveId" clId="{1C0A5281-8F77-4232-8197-6481336974AC}" dt="2022-09-22T20:34:37.436" v="0" actId="47"/>
        <pc:sldMkLst>
          <pc:docMk/>
          <pc:sldMk cId="1777860084" sldId="410"/>
        </pc:sldMkLst>
      </pc:sldChg>
      <pc:sldChg chg="del">
        <pc:chgData name="Vinícius Sirotheau" userId="4812a8f27ffe2167" providerId="LiveId" clId="{1C0A5281-8F77-4232-8197-6481336974AC}" dt="2022-09-22T20:34:38.409" v="1" actId="47"/>
        <pc:sldMkLst>
          <pc:docMk/>
          <pc:sldMk cId="3617995671" sldId="411"/>
        </pc:sldMkLst>
      </pc:sldChg>
      <pc:sldMasterChg chg="delSldLayout">
        <pc:chgData name="Vinícius Sirotheau" userId="4812a8f27ffe2167" providerId="LiveId" clId="{1C0A5281-8F77-4232-8197-6481336974AC}" dt="2022-09-22T20:35:14.822" v="4" actId="47"/>
        <pc:sldMasterMkLst>
          <pc:docMk/>
          <pc:sldMasterMk cId="0" sldId="2147483648"/>
        </pc:sldMasterMkLst>
        <pc:sldLayoutChg chg="del">
          <pc:chgData name="Vinícius Sirotheau" userId="4812a8f27ffe2167" providerId="LiveId" clId="{1C0A5281-8F77-4232-8197-6481336974AC}" dt="2022-09-22T20:34:59.291" v="2" actId="47"/>
          <pc:sldLayoutMkLst>
            <pc:docMk/>
            <pc:sldMasterMk cId="0" sldId="2147483648"/>
            <pc:sldLayoutMk cId="3766013552" sldId="2147483668"/>
          </pc:sldLayoutMkLst>
        </pc:sldLayoutChg>
        <pc:sldLayoutChg chg="del">
          <pc:chgData name="Vinícius Sirotheau" userId="4812a8f27ffe2167" providerId="LiveId" clId="{1C0A5281-8F77-4232-8197-6481336974AC}" dt="2022-09-22T20:35:14.822" v="4" actId="47"/>
          <pc:sldLayoutMkLst>
            <pc:docMk/>
            <pc:sldMasterMk cId="0" sldId="2147483648"/>
            <pc:sldLayoutMk cId="489755866" sldId="2147483672"/>
          </pc:sldLayoutMkLst>
        </pc:sldLayoutChg>
        <pc:sldLayoutChg chg="del">
          <pc:chgData name="Vinícius Sirotheau" userId="4812a8f27ffe2167" providerId="LiveId" clId="{1C0A5281-8F77-4232-8197-6481336974AC}" dt="2022-09-22T20:34:37.436" v="0" actId="47"/>
          <pc:sldLayoutMkLst>
            <pc:docMk/>
            <pc:sldMasterMk cId="0" sldId="2147483648"/>
            <pc:sldLayoutMk cId="2910272741" sldId="2147483711"/>
          </pc:sldLayoutMkLst>
        </pc:sldLayoutChg>
      </pc:sldMasterChg>
      <pc:sldMasterChg chg="del delSldLayout">
        <pc:chgData name="Vinícius Sirotheau" userId="4812a8f27ffe2167" providerId="LiveId" clId="{1C0A5281-8F77-4232-8197-6481336974AC}" dt="2022-09-22T20:35:06.857" v="3" actId="47"/>
        <pc:sldMasterMkLst>
          <pc:docMk/>
          <pc:sldMasterMk cId="1955263044" sldId="2147483686"/>
        </pc:sldMasterMkLst>
        <pc:sldLayoutChg chg="del">
          <pc:chgData name="Vinícius Sirotheau" userId="4812a8f27ffe2167" providerId="LiveId" clId="{1C0A5281-8F77-4232-8197-6481336974AC}" dt="2022-09-22T20:35:06.857" v="3" actId="47"/>
          <pc:sldLayoutMkLst>
            <pc:docMk/>
            <pc:sldMasterMk cId="1955263044" sldId="2147483686"/>
            <pc:sldLayoutMk cId="114595623" sldId="2147483687"/>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1019228616" sldId="2147483688"/>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1027543987" sldId="2147483689"/>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940012832" sldId="2147483690"/>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1607923384" sldId="2147483691"/>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1000007726" sldId="2147483692"/>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4044556326" sldId="2147483693"/>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2652192444" sldId="2147483694"/>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4140492568" sldId="2147483695"/>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2494654820" sldId="2147483696"/>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1604795964" sldId="2147483697"/>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588641381" sldId="2147483698"/>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3106816410" sldId="2147483699"/>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3145616650" sldId="2147483700"/>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3106137951" sldId="2147483701"/>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1842276284" sldId="2147483702"/>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4142441083" sldId="2147483703"/>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3083580463" sldId="2147483704"/>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2048954628" sldId="2147483705"/>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3001847005" sldId="2147483706"/>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1034515021" sldId="2147483707"/>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3879670612" sldId="2147483708"/>
          </pc:sldLayoutMkLst>
        </pc:sldLayoutChg>
        <pc:sldLayoutChg chg="del">
          <pc:chgData name="Vinícius Sirotheau" userId="4812a8f27ffe2167" providerId="LiveId" clId="{1C0A5281-8F77-4232-8197-6481336974AC}" dt="2022-09-22T20:35:06.857" v="3" actId="47"/>
          <pc:sldLayoutMkLst>
            <pc:docMk/>
            <pc:sldMasterMk cId="1955263044" sldId="2147483686"/>
            <pc:sldLayoutMk cId="141984748" sldId="2147483709"/>
          </pc:sldLayoutMkLst>
        </pc:sldLayoutChg>
      </pc:sldMasterChg>
    </pc:docChg>
  </pc:docChgLst>
  <pc:docChgLst>
    <pc:chgData name="Vinícius Sirotheau" userId="4812a8f27ffe2167" providerId="LiveId" clId="{1D651CFD-9FF2-4B62-9D51-A2F033D55064}"/>
    <pc:docChg chg="modSld">
      <pc:chgData name="Vinícius Sirotheau" userId="4812a8f27ffe2167" providerId="LiveId" clId="{1D651CFD-9FF2-4B62-9D51-A2F033D55064}" dt="2022-06-30T19:13:19.883" v="3" actId="1037"/>
      <pc:docMkLst>
        <pc:docMk/>
      </pc:docMkLst>
      <pc:sldChg chg="modSp mod">
        <pc:chgData name="Vinícius Sirotheau" userId="4812a8f27ffe2167" providerId="LiveId" clId="{1D651CFD-9FF2-4B62-9D51-A2F033D55064}" dt="2022-06-30T19:13:19.883" v="3" actId="1037"/>
        <pc:sldMkLst>
          <pc:docMk/>
          <pc:sldMk cId="2009719459" sldId="401"/>
        </pc:sldMkLst>
        <pc:spChg chg="mod">
          <ac:chgData name="Vinícius Sirotheau" userId="4812a8f27ffe2167" providerId="LiveId" clId="{1D651CFD-9FF2-4B62-9D51-A2F033D55064}" dt="2022-06-30T19:13:19.883" v="3" actId="1037"/>
          <ac:spMkLst>
            <pc:docMk/>
            <pc:sldMk cId="2009719459" sldId="401"/>
            <ac:spMk id="7" creationId="{00000000-0000-0000-0000-000000000000}"/>
          </ac:spMkLst>
        </pc:spChg>
      </pc:sldChg>
      <pc:sldChg chg="modSp mod">
        <pc:chgData name="Vinícius Sirotheau" userId="4812a8f27ffe2167" providerId="LiveId" clId="{1D651CFD-9FF2-4B62-9D51-A2F033D55064}" dt="2022-06-30T17:50:42.750" v="1" actId="1037"/>
        <pc:sldMkLst>
          <pc:docMk/>
          <pc:sldMk cId="1965633239" sldId="405"/>
        </pc:sldMkLst>
        <pc:spChg chg="mod">
          <ac:chgData name="Vinícius Sirotheau" userId="4812a8f27ffe2167" providerId="LiveId" clId="{1D651CFD-9FF2-4B62-9D51-A2F033D55064}" dt="2022-06-30T17:50:42.750" v="1" actId="1037"/>
          <ac:spMkLst>
            <pc:docMk/>
            <pc:sldMk cId="1965633239" sldId="405"/>
            <ac:spMk id="7" creationId="{00000000-0000-0000-0000-000000000000}"/>
          </ac:spMkLst>
        </pc:spChg>
      </pc:sldChg>
    </pc:docChg>
  </pc:docChgLst>
  <pc:docChgLst>
    <pc:chgData name="Vinícius Sirotheau" userId="4812a8f27ffe2167" providerId="LiveId" clId="{09CAF826-7260-4003-95AC-1AB2D86AFBD4}"/>
    <pc:docChg chg="undo custSel modSld">
      <pc:chgData name="Vinícius Sirotheau" userId="4812a8f27ffe2167" providerId="LiveId" clId="{09CAF826-7260-4003-95AC-1AB2D86AFBD4}" dt="2022-06-08T17:45:40.895" v="312" actId="20577"/>
      <pc:docMkLst>
        <pc:docMk/>
      </pc:docMkLst>
      <pc:sldChg chg="addSp delSp modSp mod">
        <pc:chgData name="Vinícius Sirotheau" userId="4812a8f27ffe2167" providerId="LiveId" clId="{09CAF826-7260-4003-95AC-1AB2D86AFBD4}" dt="2022-06-08T15:01:23.785" v="93" actId="14100"/>
        <pc:sldMkLst>
          <pc:docMk/>
          <pc:sldMk cId="1046233335" sldId="400"/>
        </pc:sldMkLst>
        <pc:spChg chg="add del">
          <ac:chgData name="Vinícius Sirotheau" userId="4812a8f27ffe2167" providerId="LiveId" clId="{09CAF826-7260-4003-95AC-1AB2D86AFBD4}" dt="2022-06-08T15:00:01.474" v="50" actId="478"/>
          <ac:spMkLst>
            <pc:docMk/>
            <pc:sldMk cId="1046233335" sldId="400"/>
            <ac:spMk id="2" creationId="{470C0ECC-83FD-EFD8-2EB2-37EE8B2326E3}"/>
          </ac:spMkLst>
        </pc:spChg>
        <pc:spChg chg="mod">
          <ac:chgData name="Vinícius Sirotheau" userId="4812a8f27ffe2167" providerId="LiveId" clId="{09CAF826-7260-4003-95AC-1AB2D86AFBD4}" dt="2022-06-08T15:00:16.373" v="86" actId="1037"/>
          <ac:spMkLst>
            <pc:docMk/>
            <pc:sldMk cId="1046233335" sldId="400"/>
            <ac:spMk id="29" creationId="{00000000-0000-0000-0000-000000000000}"/>
          </ac:spMkLst>
        </pc:spChg>
        <pc:spChg chg="mod">
          <ac:chgData name="Vinícius Sirotheau" userId="4812a8f27ffe2167" providerId="LiveId" clId="{09CAF826-7260-4003-95AC-1AB2D86AFBD4}" dt="2022-06-08T15:00:16.373" v="86" actId="1037"/>
          <ac:spMkLst>
            <pc:docMk/>
            <pc:sldMk cId="1046233335" sldId="400"/>
            <ac:spMk id="36" creationId="{00000000-0000-0000-0000-000000000000}"/>
          </ac:spMkLst>
        </pc:spChg>
        <pc:spChg chg="mod">
          <ac:chgData name="Vinícius Sirotheau" userId="4812a8f27ffe2167" providerId="LiveId" clId="{09CAF826-7260-4003-95AC-1AB2D86AFBD4}" dt="2022-06-08T15:00:16.373" v="86" actId="1037"/>
          <ac:spMkLst>
            <pc:docMk/>
            <pc:sldMk cId="1046233335" sldId="400"/>
            <ac:spMk id="58" creationId="{00000000-0000-0000-0000-000000000000}"/>
          </ac:spMkLst>
        </pc:spChg>
        <pc:spChg chg="mod">
          <ac:chgData name="Vinícius Sirotheau" userId="4812a8f27ffe2167" providerId="LiveId" clId="{09CAF826-7260-4003-95AC-1AB2D86AFBD4}" dt="2022-06-08T15:01:23.785" v="93" actId="14100"/>
          <ac:spMkLst>
            <pc:docMk/>
            <pc:sldMk cId="1046233335" sldId="400"/>
            <ac:spMk id="60" creationId="{2DEFFA24-B481-FB1C-CF72-D3CE33A82CDB}"/>
          </ac:spMkLst>
        </pc:spChg>
        <pc:spChg chg="mod">
          <ac:chgData name="Vinícius Sirotheau" userId="4812a8f27ffe2167" providerId="LiveId" clId="{09CAF826-7260-4003-95AC-1AB2D86AFBD4}" dt="2022-06-08T15:00:16.373" v="86" actId="1037"/>
          <ac:spMkLst>
            <pc:docMk/>
            <pc:sldMk cId="1046233335" sldId="400"/>
            <ac:spMk id="222" creationId="{00000000-0000-0000-0000-000000000000}"/>
          </ac:spMkLst>
        </pc:spChg>
        <pc:spChg chg="mod">
          <ac:chgData name="Vinícius Sirotheau" userId="4812a8f27ffe2167" providerId="LiveId" clId="{09CAF826-7260-4003-95AC-1AB2D86AFBD4}" dt="2022-06-08T15:00:16.373" v="86" actId="1037"/>
          <ac:spMkLst>
            <pc:docMk/>
            <pc:sldMk cId="1046233335" sldId="400"/>
            <ac:spMk id="227" creationId="{00000000-0000-0000-0000-000000000000}"/>
          </ac:spMkLst>
        </pc:spChg>
        <pc:spChg chg="mod">
          <ac:chgData name="Vinícius Sirotheau" userId="4812a8f27ffe2167" providerId="LiveId" clId="{09CAF826-7260-4003-95AC-1AB2D86AFBD4}" dt="2022-06-08T15:00:16.373" v="86" actId="1037"/>
          <ac:spMkLst>
            <pc:docMk/>
            <pc:sldMk cId="1046233335" sldId="400"/>
            <ac:spMk id="230" creationId="{00000000-0000-0000-0000-000000000000}"/>
          </ac:spMkLst>
        </pc:spChg>
        <pc:spChg chg="mod">
          <ac:chgData name="Vinícius Sirotheau" userId="4812a8f27ffe2167" providerId="LiveId" clId="{09CAF826-7260-4003-95AC-1AB2D86AFBD4}" dt="2022-06-08T15:00:16.373" v="86" actId="1037"/>
          <ac:spMkLst>
            <pc:docMk/>
            <pc:sldMk cId="1046233335" sldId="400"/>
            <ac:spMk id="231" creationId="{00000000-0000-0000-0000-000000000000}"/>
          </ac:spMkLst>
        </pc:spChg>
        <pc:grpChg chg="mod">
          <ac:chgData name="Vinícius Sirotheau" userId="4812a8f27ffe2167" providerId="LiveId" clId="{09CAF826-7260-4003-95AC-1AB2D86AFBD4}" dt="2022-06-08T15:00:16.373" v="86" actId="1037"/>
          <ac:grpSpMkLst>
            <pc:docMk/>
            <pc:sldMk cId="1046233335" sldId="400"/>
            <ac:grpSpMk id="37" creationId="{00000000-0000-0000-0000-000000000000}"/>
          </ac:grpSpMkLst>
        </pc:grpChg>
        <pc:grpChg chg="mod">
          <ac:chgData name="Vinícius Sirotheau" userId="4812a8f27ffe2167" providerId="LiveId" clId="{09CAF826-7260-4003-95AC-1AB2D86AFBD4}" dt="2022-06-08T15:00:16.373" v="86" actId="1037"/>
          <ac:grpSpMkLst>
            <pc:docMk/>
            <pc:sldMk cId="1046233335" sldId="400"/>
            <ac:grpSpMk id="51" creationId="{00000000-0000-0000-0000-000000000000}"/>
          </ac:grpSpMkLst>
        </pc:grpChg>
      </pc:sldChg>
      <pc:sldChg chg="addSp delSp modSp mod">
        <pc:chgData name="Vinícius Sirotheau" userId="4812a8f27ffe2167" providerId="LiveId" clId="{09CAF826-7260-4003-95AC-1AB2D86AFBD4}" dt="2022-06-08T15:01:36.905" v="94" actId="14100"/>
        <pc:sldMkLst>
          <pc:docMk/>
          <pc:sldMk cId="2009719459" sldId="401"/>
        </pc:sldMkLst>
        <pc:spChg chg="del">
          <ac:chgData name="Vinícius Sirotheau" userId="4812a8f27ffe2167" providerId="LiveId" clId="{09CAF826-7260-4003-95AC-1AB2D86AFBD4}" dt="2022-06-08T14:57:11.368" v="2" actId="478"/>
          <ac:spMkLst>
            <pc:docMk/>
            <pc:sldMk cId="2009719459" sldId="401"/>
            <ac:spMk id="33" creationId="{00000000-0000-0000-0000-000000000000}"/>
          </ac:spMkLst>
        </pc:spChg>
        <pc:spChg chg="add mod">
          <ac:chgData name="Vinícius Sirotheau" userId="4812a8f27ffe2167" providerId="LiveId" clId="{09CAF826-7260-4003-95AC-1AB2D86AFBD4}" dt="2022-06-08T14:57:12.853" v="3"/>
          <ac:spMkLst>
            <pc:docMk/>
            <pc:sldMk cId="2009719459" sldId="401"/>
            <ac:spMk id="59" creationId="{20E924AE-8638-C1EB-8BE4-F73166CB118A}"/>
          </ac:spMkLst>
        </pc:spChg>
        <pc:spChg chg="add mod">
          <ac:chgData name="Vinícius Sirotheau" userId="4812a8f27ffe2167" providerId="LiveId" clId="{09CAF826-7260-4003-95AC-1AB2D86AFBD4}" dt="2022-06-08T14:57:12.853" v="3"/>
          <ac:spMkLst>
            <pc:docMk/>
            <pc:sldMk cId="2009719459" sldId="401"/>
            <ac:spMk id="60" creationId="{59D27F22-93FE-EF29-630C-EC91BB5F9DA2}"/>
          </ac:spMkLst>
        </pc:spChg>
        <pc:spChg chg="add mod">
          <ac:chgData name="Vinícius Sirotheau" userId="4812a8f27ffe2167" providerId="LiveId" clId="{09CAF826-7260-4003-95AC-1AB2D86AFBD4}" dt="2022-06-08T15:01:36.905" v="94" actId="14100"/>
          <ac:spMkLst>
            <pc:docMk/>
            <pc:sldMk cId="2009719459" sldId="401"/>
            <ac:spMk id="61" creationId="{55224FE1-36AC-832F-CE73-59FC1028B0E1}"/>
          </ac:spMkLst>
        </pc:spChg>
        <pc:spChg chg="mod">
          <ac:chgData name="Vinícius Sirotheau" userId="4812a8f27ffe2167" providerId="LiveId" clId="{09CAF826-7260-4003-95AC-1AB2D86AFBD4}" dt="2022-06-08T14:56:43.190" v="1" actId="6549"/>
          <ac:spMkLst>
            <pc:docMk/>
            <pc:sldMk cId="2009719459" sldId="401"/>
            <ac:spMk id="222" creationId="{00000000-0000-0000-0000-000000000000}"/>
          </ac:spMkLst>
        </pc:spChg>
      </pc:sldChg>
      <pc:sldChg chg="addSp delSp modSp mod">
        <pc:chgData name="Vinícius Sirotheau" userId="4812a8f27ffe2167" providerId="LiveId" clId="{09CAF826-7260-4003-95AC-1AB2D86AFBD4}" dt="2022-06-08T15:04:50.617" v="147"/>
        <pc:sldMkLst>
          <pc:docMk/>
          <pc:sldMk cId="74168996" sldId="402"/>
        </pc:sldMkLst>
        <pc:spChg chg="mod">
          <ac:chgData name="Vinícius Sirotheau" userId="4812a8f27ffe2167" providerId="LiveId" clId="{09CAF826-7260-4003-95AC-1AB2D86AFBD4}" dt="2022-06-08T14:59:27.128" v="42" actId="1038"/>
          <ac:spMkLst>
            <pc:docMk/>
            <pc:sldMk cId="74168996" sldId="402"/>
            <ac:spMk id="29" creationId="{00000000-0000-0000-0000-000000000000}"/>
          </ac:spMkLst>
        </pc:spChg>
        <pc:spChg chg="mod">
          <ac:chgData name="Vinícius Sirotheau" userId="4812a8f27ffe2167" providerId="LiveId" clId="{09CAF826-7260-4003-95AC-1AB2D86AFBD4}" dt="2022-06-08T14:59:27.128" v="42" actId="1038"/>
          <ac:spMkLst>
            <pc:docMk/>
            <pc:sldMk cId="74168996" sldId="402"/>
            <ac:spMk id="36" creationId="{00000000-0000-0000-0000-000000000000}"/>
          </ac:spMkLst>
        </pc:spChg>
        <pc:spChg chg="mod">
          <ac:chgData name="Vinícius Sirotheau" userId="4812a8f27ffe2167" providerId="LiveId" clId="{09CAF826-7260-4003-95AC-1AB2D86AFBD4}" dt="2022-06-08T14:59:27.128" v="42" actId="1038"/>
          <ac:spMkLst>
            <pc:docMk/>
            <pc:sldMk cId="74168996" sldId="402"/>
            <ac:spMk id="57" creationId="{00000000-0000-0000-0000-000000000000}"/>
          </ac:spMkLst>
        </pc:spChg>
        <pc:spChg chg="mod">
          <ac:chgData name="Vinícius Sirotheau" userId="4812a8f27ffe2167" providerId="LiveId" clId="{09CAF826-7260-4003-95AC-1AB2D86AFBD4}" dt="2022-06-08T15:01:46.835" v="95" actId="14100"/>
          <ac:spMkLst>
            <pc:docMk/>
            <pc:sldMk cId="74168996" sldId="402"/>
            <ac:spMk id="61" creationId="{84AFD69B-2241-014B-0EF0-6B896B424A8C}"/>
          </ac:spMkLst>
        </pc:spChg>
        <pc:spChg chg="del">
          <ac:chgData name="Vinícius Sirotheau" userId="4812a8f27ffe2167" providerId="LiveId" clId="{09CAF826-7260-4003-95AC-1AB2D86AFBD4}" dt="2022-06-08T14:59:07.308" v="41" actId="478"/>
          <ac:spMkLst>
            <pc:docMk/>
            <pc:sldMk cId="74168996" sldId="402"/>
            <ac:spMk id="62" creationId="{EB1250A7-D795-09D9-31F1-9D0303761B8B}"/>
          </ac:spMkLst>
        </pc:spChg>
        <pc:spChg chg="mod">
          <ac:chgData name="Vinícius Sirotheau" userId="4812a8f27ffe2167" providerId="LiveId" clId="{09CAF826-7260-4003-95AC-1AB2D86AFBD4}" dt="2022-06-08T14:59:27.128" v="42" actId="1038"/>
          <ac:spMkLst>
            <pc:docMk/>
            <pc:sldMk cId="74168996" sldId="402"/>
            <ac:spMk id="222" creationId="{00000000-0000-0000-0000-000000000000}"/>
          </ac:spMkLst>
        </pc:spChg>
        <pc:spChg chg="mod">
          <ac:chgData name="Vinícius Sirotheau" userId="4812a8f27ffe2167" providerId="LiveId" clId="{09CAF826-7260-4003-95AC-1AB2D86AFBD4}" dt="2022-06-08T14:59:27.128" v="42" actId="1038"/>
          <ac:spMkLst>
            <pc:docMk/>
            <pc:sldMk cId="74168996" sldId="402"/>
            <ac:spMk id="227" creationId="{00000000-0000-0000-0000-000000000000}"/>
          </ac:spMkLst>
        </pc:spChg>
        <pc:spChg chg="mod">
          <ac:chgData name="Vinícius Sirotheau" userId="4812a8f27ffe2167" providerId="LiveId" clId="{09CAF826-7260-4003-95AC-1AB2D86AFBD4}" dt="2022-06-08T14:59:27.128" v="42" actId="1038"/>
          <ac:spMkLst>
            <pc:docMk/>
            <pc:sldMk cId="74168996" sldId="402"/>
            <ac:spMk id="230" creationId="{00000000-0000-0000-0000-000000000000}"/>
          </ac:spMkLst>
        </pc:spChg>
        <pc:spChg chg="mod">
          <ac:chgData name="Vinícius Sirotheau" userId="4812a8f27ffe2167" providerId="LiveId" clId="{09CAF826-7260-4003-95AC-1AB2D86AFBD4}" dt="2022-06-08T14:59:27.128" v="42" actId="1038"/>
          <ac:spMkLst>
            <pc:docMk/>
            <pc:sldMk cId="74168996" sldId="402"/>
            <ac:spMk id="231" creationId="{00000000-0000-0000-0000-000000000000}"/>
          </ac:spMkLst>
        </pc:spChg>
        <pc:grpChg chg="mod">
          <ac:chgData name="Vinícius Sirotheau" userId="4812a8f27ffe2167" providerId="LiveId" clId="{09CAF826-7260-4003-95AC-1AB2D86AFBD4}" dt="2022-06-08T14:59:27.128" v="42" actId="1038"/>
          <ac:grpSpMkLst>
            <pc:docMk/>
            <pc:sldMk cId="74168996" sldId="402"/>
            <ac:grpSpMk id="37" creationId="{00000000-0000-0000-0000-000000000000}"/>
          </ac:grpSpMkLst>
        </pc:grpChg>
        <pc:grpChg chg="mod">
          <ac:chgData name="Vinícius Sirotheau" userId="4812a8f27ffe2167" providerId="LiveId" clId="{09CAF826-7260-4003-95AC-1AB2D86AFBD4}" dt="2022-06-08T14:59:27.128" v="42" actId="1038"/>
          <ac:grpSpMkLst>
            <pc:docMk/>
            <pc:sldMk cId="74168996" sldId="402"/>
            <ac:grpSpMk id="51" creationId="{00000000-0000-0000-0000-000000000000}"/>
          </ac:grpSpMkLst>
        </pc:grpChg>
        <pc:picChg chg="add mod">
          <ac:chgData name="Vinícius Sirotheau" userId="4812a8f27ffe2167" providerId="LiveId" clId="{09CAF826-7260-4003-95AC-1AB2D86AFBD4}" dt="2022-06-08T15:04:50.617" v="147"/>
          <ac:picMkLst>
            <pc:docMk/>
            <pc:sldMk cId="74168996" sldId="402"/>
            <ac:picMk id="63" creationId="{9FCB14D6-581B-CDB6-1F12-7080B6655CD0}"/>
          </ac:picMkLst>
        </pc:picChg>
      </pc:sldChg>
      <pc:sldChg chg="addSp delSp modSp mod">
        <pc:chgData name="Vinícius Sirotheau" userId="4812a8f27ffe2167" providerId="LiveId" clId="{09CAF826-7260-4003-95AC-1AB2D86AFBD4}" dt="2022-06-08T15:03:59.491" v="144" actId="1037"/>
        <pc:sldMkLst>
          <pc:docMk/>
          <pc:sldMk cId="671097786" sldId="403"/>
        </pc:sldMkLst>
        <pc:spChg chg="mod">
          <ac:chgData name="Vinícius Sirotheau" userId="4812a8f27ffe2167" providerId="LiveId" clId="{09CAF826-7260-4003-95AC-1AB2D86AFBD4}" dt="2022-06-08T15:03:59.491" v="144" actId="1037"/>
          <ac:spMkLst>
            <pc:docMk/>
            <pc:sldMk cId="671097786" sldId="403"/>
            <ac:spMk id="26" creationId="{00000000-0000-0000-0000-000000000000}"/>
          </ac:spMkLst>
        </pc:spChg>
        <pc:spChg chg="mod">
          <ac:chgData name="Vinícius Sirotheau" userId="4812a8f27ffe2167" providerId="LiveId" clId="{09CAF826-7260-4003-95AC-1AB2D86AFBD4}" dt="2022-06-08T15:03:59.491" v="144" actId="1037"/>
          <ac:spMkLst>
            <pc:docMk/>
            <pc:sldMk cId="671097786" sldId="403"/>
            <ac:spMk id="29" creationId="{00000000-0000-0000-0000-000000000000}"/>
          </ac:spMkLst>
        </pc:spChg>
        <pc:spChg chg="del">
          <ac:chgData name="Vinícius Sirotheau" userId="4812a8f27ffe2167" providerId="LiveId" clId="{09CAF826-7260-4003-95AC-1AB2D86AFBD4}" dt="2022-06-08T15:00:28.884" v="87" actId="478"/>
          <ac:spMkLst>
            <pc:docMk/>
            <pc:sldMk cId="671097786" sldId="403"/>
            <ac:spMk id="33" creationId="{00000000-0000-0000-0000-000000000000}"/>
          </ac:spMkLst>
        </pc:spChg>
        <pc:spChg chg="mod">
          <ac:chgData name="Vinícius Sirotheau" userId="4812a8f27ffe2167" providerId="LiveId" clId="{09CAF826-7260-4003-95AC-1AB2D86AFBD4}" dt="2022-06-08T15:03:59.491" v="144" actId="1037"/>
          <ac:spMkLst>
            <pc:docMk/>
            <pc:sldMk cId="671097786" sldId="403"/>
            <ac:spMk id="36" creationId="{00000000-0000-0000-0000-000000000000}"/>
          </ac:spMkLst>
        </pc:spChg>
        <pc:spChg chg="add mod">
          <ac:chgData name="Vinícius Sirotheau" userId="4812a8f27ffe2167" providerId="LiveId" clId="{09CAF826-7260-4003-95AC-1AB2D86AFBD4}" dt="2022-06-08T15:00:45.294" v="89" actId="14100"/>
          <ac:spMkLst>
            <pc:docMk/>
            <pc:sldMk cId="671097786" sldId="403"/>
            <ac:spMk id="58" creationId="{06486225-4F1A-D298-C47F-643BE1AD5884}"/>
          </ac:spMkLst>
        </pc:spChg>
        <pc:spChg chg="add mod">
          <ac:chgData name="Vinícius Sirotheau" userId="4812a8f27ffe2167" providerId="LiveId" clId="{09CAF826-7260-4003-95AC-1AB2D86AFBD4}" dt="2022-06-08T15:00:45.294" v="89" actId="14100"/>
          <ac:spMkLst>
            <pc:docMk/>
            <pc:sldMk cId="671097786" sldId="403"/>
            <ac:spMk id="59" creationId="{A0A640E1-CEAA-05C6-729B-462C25E13143}"/>
          </ac:spMkLst>
        </pc:spChg>
        <pc:spChg chg="add mod">
          <ac:chgData name="Vinícius Sirotheau" userId="4812a8f27ffe2167" providerId="LiveId" clId="{09CAF826-7260-4003-95AC-1AB2D86AFBD4}" dt="2022-06-08T15:02:03.963" v="96" actId="14100"/>
          <ac:spMkLst>
            <pc:docMk/>
            <pc:sldMk cId="671097786" sldId="403"/>
            <ac:spMk id="60" creationId="{6331946B-3331-FEBE-1ED8-34994CF2234F}"/>
          </ac:spMkLst>
        </pc:spChg>
        <pc:spChg chg="mod">
          <ac:chgData name="Vinícius Sirotheau" userId="4812a8f27ffe2167" providerId="LiveId" clId="{09CAF826-7260-4003-95AC-1AB2D86AFBD4}" dt="2022-06-08T15:03:59.491" v="144" actId="1037"/>
          <ac:spMkLst>
            <pc:docMk/>
            <pc:sldMk cId="671097786" sldId="403"/>
            <ac:spMk id="222" creationId="{00000000-0000-0000-0000-000000000000}"/>
          </ac:spMkLst>
        </pc:spChg>
        <pc:spChg chg="mod">
          <ac:chgData name="Vinícius Sirotheau" userId="4812a8f27ffe2167" providerId="LiveId" clId="{09CAF826-7260-4003-95AC-1AB2D86AFBD4}" dt="2022-06-08T15:03:59.491" v="144" actId="1037"/>
          <ac:spMkLst>
            <pc:docMk/>
            <pc:sldMk cId="671097786" sldId="403"/>
            <ac:spMk id="227" creationId="{00000000-0000-0000-0000-000000000000}"/>
          </ac:spMkLst>
        </pc:spChg>
        <pc:spChg chg="mod">
          <ac:chgData name="Vinícius Sirotheau" userId="4812a8f27ffe2167" providerId="LiveId" clId="{09CAF826-7260-4003-95AC-1AB2D86AFBD4}" dt="2022-06-08T15:03:59.491" v="144" actId="1037"/>
          <ac:spMkLst>
            <pc:docMk/>
            <pc:sldMk cId="671097786" sldId="403"/>
            <ac:spMk id="230" creationId="{00000000-0000-0000-0000-000000000000}"/>
          </ac:spMkLst>
        </pc:spChg>
        <pc:spChg chg="mod">
          <ac:chgData name="Vinícius Sirotheau" userId="4812a8f27ffe2167" providerId="LiveId" clId="{09CAF826-7260-4003-95AC-1AB2D86AFBD4}" dt="2022-06-08T15:03:59.491" v="144" actId="1037"/>
          <ac:spMkLst>
            <pc:docMk/>
            <pc:sldMk cId="671097786" sldId="403"/>
            <ac:spMk id="231" creationId="{00000000-0000-0000-0000-000000000000}"/>
          </ac:spMkLst>
        </pc:spChg>
        <pc:grpChg chg="mod">
          <ac:chgData name="Vinícius Sirotheau" userId="4812a8f27ffe2167" providerId="LiveId" clId="{09CAF826-7260-4003-95AC-1AB2D86AFBD4}" dt="2022-06-08T15:03:59.491" v="144" actId="1037"/>
          <ac:grpSpMkLst>
            <pc:docMk/>
            <pc:sldMk cId="671097786" sldId="403"/>
            <ac:grpSpMk id="37" creationId="{00000000-0000-0000-0000-000000000000}"/>
          </ac:grpSpMkLst>
        </pc:grpChg>
        <pc:grpChg chg="mod">
          <ac:chgData name="Vinícius Sirotheau" userId="4812a8f27ffe2167" providerId="LiveId" clId="{09CAF826-7260-4003-95AC-1AB2D86AFBD4}" dt="2022-06-08T15:03:59.491" v="144" actId="1037"/>
          <ac:grpSpMkLst>
            <pc:docMk/>
            <pc:sldMk cId="671097786" sldId="403"/>
            <ac:grpSpMk id="51" creationId="{00000000-0000-0000-0000-000000000000}"/>
          </ac:grpSpMkLst>
        </pc:grpChg>
      </pc:sldChg>
      <pc:sldChg chg="addSp delSp modSp mod">
        <pc:chgData name="Vinícius Sirotheau" userId="4812a8f27ffe2167" providerId="LiveId" clId="{09CAF826-7260-4003-95AC-1AB2D86AFBD4}" dt="2022-06-08T15:04:53.311" v="148"/>
        <pc:sldMkLst>
          <pc:docMk/>
          <pc:sldMk cId="3151919683" sldId="404"/>
        </pc:sldMkLst>
        <pc:spChg chg="mod">
          <ac:chgData name="Vinícius Sirotheau" userId="4812a8f27ffe2167" providerId="LiveId" clId="{09CAF826-7260-4003-95AC-1AB2D86AFBD4}" dt="2022-06-08T15:02:56.615" v="141" actId="1037"/>
          <ac:spMkLst>
            <pc:docMk/>
            <pc:sldMk cId="3151919683" sldId="404"/>
            <ac:spMk id="29" creationId="{00000000-0000-0000-0000-000000000000}"/>
          </ac:spMkLst>
        </pc:spChg>
        <pc:spChg chg="mod">
          <ac:chgData name="Vinícius Sirotheau" userId="4812a8f27ffe2167" providerId="LiveId" clId="{09CAF826-7260-4003-95AC-1AB2D86AFBD4}" dt="2022-06-08T15:02:56.615" v="141" actId="1037"/>
          <ac:spMkLst>
            <pc:docMk/>
            <pc:sldMk cId="3151919683" sldId="404"/>
            <ac:spMk id="36" creationId="{00000000-0000-0000-0000-000000000000}"/>
          </ac:spMkLst>
        </pc:spChg>
        <pc:spChg chg="mod">
          <ac:chgData name="Vinícius Sirotheau" userId="4812a8f27ffe2167" providerId="LiveId" clId="{09CAF826-7260-4003-95AC-1AB2D86AFBD4}" dt="2022-06-08T15:02:56.615" v="141" actId="1037"/>
          <ac:spMkLst>
            <pc:docMk/>
            <pc:sldMk cId="3151919683" sldId="404"/>
            <ac:spMk id="57" creationId="{00000000-0000-0000-0000-000000000000}"/>
          </ac:spMkLst>
        </pc:spChg>
        <pc:spChg chg="mod">
          <ac:chgData name="Vinícius Sirotheau" userId="4812a8f27ffe2167" providerId="LiveId" clId="{09CAF826-7260-4003-95AC-1AB2D86AFBD4}" dt="2022-06-08T15:03:27.228" v="143" actId="14100"/>
          <ac:spMkLst>
            <pc:docMk/>
            <pc:sldMk cId="3151919683" sldId="404"/>
            <ac:spMk id="61" creationId="{0FE9FB90-2F3B-5AF5-B36D-BC6F4271F7CE}"/>
          </ac:spMkLst>
        </pc:spChg>
        <pc:spChg chg="del">
          <ac:chgData name="Vinícius Sirotheau" userId="4812a8f27ffe2167" providerId="LiveId" clId="{09CAF826-7260-4003-95AC-1AB2D86AFBD4}" dt="2022-06-08T15:02:59.743" v="142" actId="478"/>
          <ac:spMkLst>
            <pc:docMk/>
            <pc:sldMk cId="3151919683" sldId="404"/>
            <ac:spMk id="62" creationId="{336B276A-A4DC-6164-06AF-3FD1293CBF1B}"/>
          </ac:spMkLst>
        </pc:spChg>
        <pc:spChg chg="mod">
          <ac:chgData name="Vinícius Sirotheau" userId="4812a8f27ffe2167" providerId="LiveId" clId="{09CAF826-7260-4003-95AC-1AB2D86AFBD4}" dt="2022-06-08T15:02:56.615" v="141" actId="1037"/>
          <ac:spMkLst>
            <pc:docMk/>
            <pc:sldMk cId="3151919683" sldId="404"/>
            <ac:spMk id="222" creationId="{00000000-0000-0000-0000-000000000000}"/>
          </ac:spMkLst>
        </pc:spChg>
        <pc:spChg chg="mod">
          <ac:chgData name="Vinícius Sirotheau" userId="4812a8f27ffe2167" providerId="LiveId" clId="{09CAF826-7260-4003-95AC-1AB2D86AFBD4}" dt="2022-06-08T15:02:56.615" v="141" actId="1037"/>
          <ac:spMkLst>
            <pc:docMk/>
            <pc:sldMk cId="3151919683" sldId="404"/>
            <ac:spMk id="227" creationId="{00000000-0000-0000-0000-000000000000}"/>
          </ac:spMkLst>
        </pc:spChg>
        <pc:spChg chg="mod">
          <ac:chgData name="Vinícius Sirotheau" userId="4812a8f27ffe2167" providerId="LiveId" clId="{09CAF826-7260-4003-95AC-1AB2D86AFBD4}" dt="2022-06-08T15:02:56.615" v="141" actId="1037"/>
          <ac:spMkLst>
            <pc:docMk/>
            <pc:sldMk cId="3151919683" sldId="404"/>
            <ac:spMk id="230" creationId="{00000000-0000-0000-0000-000000000000}"/>
          </ac:spMkLst>
        </pc:spChg>
        <pc:spChg chg="mod">
          <ac:chgData name="Vinícius Sirotheau" userId="4812a8f27ffe2167" providerId="LiveId" clId="{09CAF826-7260-4003-95AC-1AB2D86AFBD4}" dt="2022-06-08T15:02:56.615" v="141" actId="1037"/>
          <ac:spMkLst>
            <pc:docMk/>
            <pc:sldMk cId="3151919683" sldId="404"/>
            <ac:spMk id="231" creationId="{00000000-0000-0000-0000-000000000000}"/>
          </ac:spMkLst>
        </pc:spChg>
        <pc:grpChg chg="mod">
          <ac:chgData name="Vinícius Sirotheau" userId="4812a8f27ffe2167" providerId="LiveId" clId="{09CAF826-7260-4003-95AC-1AB2D86AFBD4}" dt="2022-06-08T15:02:56.615" v="141" actId="1037"/>
          <ac:grpSpMkLst>
            <pc:docMk/>
            <pc:sldMk cId="3151919683" sldId="404"/>
            <ac:grpSpMk id="37" creationId="{00000000-0000-0000-0000-000000000000}"/>
          </ac:grpSpMkLst>
        </pc:grpChg>
        <pc:grpChg chg="mod">
          <ac:chgData name="Vinícius Sirotheau" userId="4812a8f27ffe2167" providerId="LiveId" clId="{09CAF826-7260-4003-95AC-1AB2D86AFBD4}" dt="2022-06-08T15:02:56.615" v="141" actId="1037"/>
          <ac:grpSpMkLst>
            <pc:docMk/>
            <pc:sldMk cId="3151919683" sldId="404"/>
            <ac:grpSpMk id="51" creationId="{00000000-0000-0000-0000-000000000000}"/>
          </ac:grpSpMkLst>
        </pc:grpChg>
        <pc:picChg chg="add mod">
          <ac:chgData name="Vinícius Sirotheau" userId="4812a8f27ffe2167" providerId="LiveId" clId="{09CAF826-7260-4003-95AC-1AB2D86AFBD4}" dt="2022-06-08T15:04:53.311" v="148"/>
          <ac:picMkLst>
            <pc:docMk/>
            <pc:sldMk cId="3151919683" sldId="404"/>
            <ac:picMk id="63" creationId="{A67C9DAE-3EC9-AC8C-4778-B328AA4B6081}"/>
          </ac:picMkLst>
        </pc:picChg>
      </pc:sldChg>
      <pc:sldChg chg="addSp delSp modSp mod">
        <pc:chgData name="Vinícius Sirotheau" userId="4812a8f27ffe2167" providerId="LiveId" clId="{09CAF826-7260-4003-95AC-1AB2D86AFBD4}" dt="2022-06-08T15:02:22.095" v="97" actId="14100"/>
        <pc:sldMkLst>
          <pc:docMk/>
          <pc:sldMk cId="1965633239" sldId="405"/>
        </pc:sldMkLst>
        <pc:spChg chg="del">
          <ac:chgData name="Vinícius Sirotheau" userId="4812a8f27ffe2167" providerId="LiveId" clId="{09CAF826-7260-4003-95AC-1AB2D86AFBD4}" dt="2022-06-08T15:00:59.689" v="90" actId="478"/>
          <ac:spMkLst>
            <pc:docMk/>
            <pc:sldMk cId="1965633239" sldId="405"/>
            <ac:spMk id="33" creationId="{00000000-0000-0000-0000-000000000000}"/>
          </ac:spMkLst>
        </pc:spChg>
        <pc:spChg chg="add mod">
          <ac:chgData name="Vinícius Sirotheau" userId="4812a8f27ffe2167" providerId="LiveId" clId="{09CAF826-7260-4003-95AC-1AB2D86AFBD4}" dt="2022-06-08T15:01:00.654" v="91"/>
          <ac:spMkLst>
            <pc:docMk/>
            <pc:sldMk cId="1965633239" sldId="405"/>
            <ac:spMk id="58" creationId="{0DCEFC60-46B0-FAFD-FCAB-B4EEC9B8CF7E}"/>
          </ac:spMkLst>
        </pc:spChg>
        <pc:spChg chg="add mod">
          <ac:chgData name="Vinícius Sirotheau" userId="4812a8f27ffe2167" providerId="LiveId" clId="{09CAF826-7260-4003-95AC-1AB2D86AFBD4}" dt="2022-06-08T15:01:00.654" v="91"/>
          <ac:spMkLst>
            <pc:docMk/>
            <pc:sldMk cId="1965633239" sldId="405"/>
            <ac:spMk id="59" creationId="{4D2B102F-7930-9EF1-0DAD-9D1A9E82B39C}"/>
          </ac:spMkLst>
        </pc:spChg>
        <pc:spChg chg="add mod">
          <ac:chgData name="Vinícius Sirotheau" userId="4812a8f27ffe2167" providerId="LiveId" clId="{09CAF826-7260-4003-95AC-1AB2D86AFBD4}" dt="2022-06-08T15:02:22.095" v="97" actId="14100"/>
          <ac:spMkLst>
            <pc:docMk/>
            <pc:sldMk cId="1965633239" sldId="405"/>
            <ac:spMk id="60" creationId="{41AD2A45-F066-C3E5-3389-A23CF364A138}"/>
          </ac:spMkLst>
        </pc:spChg>
      </pc:sldChg>
      <pc:sldChg chg="addSp delSp modSp mod">
        <pc:chgData name="Vinícius Sirotheau" userId="4812a8f27ffe2167" providerId="LiveId" clId="{09CAF826-7260-4003-95AC-1AB2D86AFBD4}" dt="2022-06-08T15:04:56.469" v="149"/>
        <pc:sldMkLst>
          <pc:docMk/>
          <pc:sldMk cId="1861027335" sldId="406"/>
        </pc:sldMkLst>
        <pc:spChg chg="del">
          <ac:chgData name="Vinícius Sirotheau" userId="4812a8f27ffe2167" providerId="LiveId" clId="{09CAF826-7260-4003-95AC-1AB2D86AFBD4}" dt="2022-06-08T15:04:12.752" v="145" actId="478"/>
          <ac:spMkLst>
            <pc:docMk/>
            <pc:sldMk cId="1861027335" sldId="406"/>
            <ac:spMk id="33" creationId="{00000000-0000-0000-0000-000000000000}"/>
          </ac:spMkLst>
        </pc:spChg>
        <pc:spChg chg="add mod">
          <ac:chgData name="Vinícius Sirotheau" userId="4812a8f27ffe2167" providerId="LiveId" clId="{09CAF826-7260-4003-95AC-1AB2D86AFBD4}" dt="2022-06-08T15:04:20.547" v="146"/>
          <ac:spMkLst>
            <pc:docMk/>
            <pc:sldMk cId="1861027335" sldId="406"/>
            <ac:spMk id="59" creationId="{9E2C32A9-D93F-B3FE-2158-6AB368A9412C}"/>
          </ac:spMkLst>
        </pc:spChg>
        <pc:spChg chg="add mod">
          <ac:chgData name="Vinícius Sirotheau" userId="4812a8f27ffe2167" providerId="LiveId" clId="{09CAF826-7260-4003-95AC-1AB2D86AFBD4}" dt="2022-06-08T15:04:20.547" v="146"/>
          <ac:spMkLst>
            <pc:docMk/>
            <pc:sldMk cId="1861027335" sldId="406"/>
            <ac:spMk id="60" creationId="{5DF82C4B-0DE8-8135-037E-F653B71EEB3E}"/>
          </ac:spMkLst>
        </pc:spChg>
        <pc:spChg chg="add mod">
          <ac:chgData name="Vinícius Sirotheau" userId="4812a8f27ffe2167" providerId="LiveId" clId="{09CAF826-7260-4003-95AC-1AB2D86AFBD4}" dt="2022-06-08T15:04:20.547" v="146"/>
          <ac:spMkLst>
            <pc:docMk/>
            <pc:sldMk cId="1861027335" sldId="406"/>
            <ac:spMk id="61" creationId="{84A4CD4C-7B48-B95E-EA49-6815F5F862EE}"/>
          </ac:spMkLst>
        </pc:spChg>
        <pc:picChg chg="add mod">
          <ac:chgData name="Vinícius Sirotheau" userId="4812a8f27ffe2167" providerId="LiveId" clId="{09CAF826-7260-4003-95AC-1AB2D86AFBD4}" dt="2022-06-08T15:04:56.469" v="149"/>
          <ac:picMkLst>
            <pc:docMk/>
            <pc:sldMk cId="1861027335" sldId="406"/>
            <ac:picMk id="62" creationId="{67DB255F-5CE7-D856-AEC1-2B93A5ACA010}"/>
          </ac:picMkLst>
        </pc:picChg>
      </pc:sldChg>
      <pc:sldChg chg="addSp modSp mod">
        <pc:chgData name="Vinícius Sirotheau" userId="4812a8f27ffe2167" providerId="LiveId" clId="{09CAF826-7260-4003-95AC-1AB2D86AFBD4}" dt="2022-06-08T15:05:09.544" v="302" actId="1038"/>
        <pc:sldMkLst>
          <pc:docMk/>
          <pc:sldMk cId="3397204368" sldId="407"/>
        </pc:sldMkLst>
        <pc:picChg chg="add mod">
          <ac:chgData name="Vinícius Sirotheau" userId="4812a8f27ffe2167" providerId="LiveId" clId="{09CAF826-7260-4003-95AC-1AB2D86AFBD4}" dt="2022-06-08T15:05:09.544" v="302" actId="1038"/>
          <ac:picMkLst>
            <pc:docMk/>
            <pc:sldMk cId="3397204368" sldId="407"/>
            <ac:picMk id="9" creationId="{DDD81C1F-B338-3C87-4DFE-22EA366E6CC2}"/>
          </ac:picMkLst>
        </pc:picChg>
      </pc:sldChg>
      <pc:sldChg chg="modSp mod">
        <pc:chgData name="Vinícius Sirotheau" userId="4812a8f27ffe2167" providerId="LiveId" clId="{09CAF826-7260-4003-95AC-1AB2D86AFBD4}" dt="2022-06-08T17:45:40.895" v="312" actId="20577"/>
        <pc:sldMkLst>
          <pc:docMk/>
          <pc:sldMk cId="359017158" sldId="408"/>
        </pc:sldMkLst>
        <pc:spChg chg="mod">
          <ac:chgData name="Vinícius Sirotheau" userId="4812a8f27ffe2167" providerId="LiveId" clId="{09CAF826-7260-4003-95AC-1AB2D86AFBD4}" dt="2022-06-08T17:45:40.895" v="312" actId="20577"/>
          <ac:spMkLst>
            <pc:docMk/>
            <pc:sldMk cId="359017158" sldId="408"/>
            <ac:spMk id="9" creationId="{C85A9EC7-4030-A54E-3A57-423FA453F7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22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464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53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28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09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60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46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91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95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23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our column 1">
  <p:cSld name="Four column 1">
    <p:spTree>
      <p:nvGrpSpPr>
        <p:cNvPr id="1" name="Shape 52"/>
        <p:cNvGrpSpPr/>
        <p:nvPr/>
      </p:nvGrpSpPr>
      <p:grpSpPr>
        <a:xfrm>
          <a:off x="0" y="0"/>
          <a:ext cx="0" cy="0"/>
          <a:chOff x="0" y="0"/>
          <a:chExt cx="0" cy="0"/>
        </a:xfrm>
      </p:grpSpPr>
      <p:sp>
        <p:nvSpPr>
          <p:cNvPr id="53" name="Google Shape;53;p9"/>
          <p:cNvSpPr txBox="1">
            <a:spLocks noGrp="1"/>
          </p:cNvSpPr>
          <p:nvPr>
            <p:ph type="ctrTitle"/>
          </p:nvPr>
        </p:nvSpPr>
        <p:spPr>
          <a:xfrm>
            <a:off x="5673967" y="567513"/>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54" name="Google Shape;54;p9"/>
          <p:cNvSpPr txBox="1">
            <a:spLocks noGrp="1"/>
          </p:cNvSpPr>
          <p:nvPr>
            <p:ph type="subTitle" idx="1"/>
          </p:nvPr>
        </p:nvSpPr>
        <p:spPr>
          <a:xfrm>
            <a:off x="5673967" y="1281608"/>
            <a:ext cx="25084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55" name="Google Shape;55;p9"/>
          <p:cNvSpPr txBox="1">
            <a:spLocks noGrp="1"/>
          </p:cNvSpPr>
          <p:nvPr>
            <p:ph type="ctrTitle" idx="2"/>
          </p:nvPr>
        </p:nvSpPr>
        <p:spPr>
          <a:xfrm>
            <a:off x="8112367" y="2463925"/>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56" name="Google Shape;56;p9"/>
          <p:cNvSpPr txBox="1">
            <a:spLocks noGrp="1"/>
          </p:cNvSpPr>
          <p:nvPr>
            <p:ph type="subTitle" idx="3"/>
          </p:nvPr>
        </p:nvSpPr>
        <p:spPr>
          <a:xfrm>
            <a:off x="8112367" y="3178021"/>
            <a:ext cx="25084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57" name="Google Shape;57;p9"/>
          <p:cNvSpPr txBox="1">
            <a:spLocks noGrp="1"/>
          </p:cNvSpPr>
          <p:nvPr>
            <p:ph type="ctrTitle" idx="4"/>
          </p:nvPr>
        </p:nvSpPr>
        <p:spPr>
          <a:xfrm>
            <a:off x="964800" y="627500"/>
            <a:ext cx="34576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58" name="Google Shape;58;p9"/>
          <p:cNvSpPr txBox="1">
            <a:spLocks noGrp="1"/>
          </p:cNvSpPr>
          <p:nvPr>
            <p:ph type="ctrTitle" idx="5"/>
          </p:nvPr>
        </p:nvSpPr>
        <p:spPr>
          <a:xfrm>
            <a:off x="1571233" y="2464784"/>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59" name="Google Shape;59;p9"/>
          <p:cNvSpPr txBox="1">
            <a:spLocks noGrp="1"/>
          </p:cNvSpPr>
          <p:nvPr>
            <p:ph type="subTitle" idx="6"/>
          </p:nvPr>
        </p:nvSpPr>
        <p:spPr>
          <a:xfrm>
            <a:off x="1623900" y="3178879"/>
            <a:ext cx="25084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60" name="Google Shape;60;p9"/>
          <p:cNvSpPr txBox="1">
            <a:spLocks noGrp="1"/>
          </p:cNvSpPr>
          <p:nvPr>
            <p:ph type="ctrTitle" idx="7"/>
          </p:nvPr>
        </p:nvSpPr>
        <p:spPr>
          <a:xfrm>
            <a:off x="4009633" y="436119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61" name="Google Shape;61;p9"/>
          <p:cNvSpPr txBox="1">
            <a:spLocks noGrp="1"/>
          </p:cNvSpPr>
          <p:nvPr>
            <p:ph type="subTitle" idx="8"/>
          </p:nvPr>
        </p:nvSpPr>
        <p:spPr>
          <a:xfrm>
            <a:off x="4062300" y="5075292"/>
            <a:ext cx="25084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62" name="Google Shape;62;p9"/>
          <p:cNvSpPr/>
          <p:nvPr/>
        </p:nvSpPr>
        <p:spPr>
          <a:xfrm>
            <a:off x="4492517" y="-111267"/>
            <a:ext cx="890000" cy="402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9"/>
          <p:cNvSpPr/>
          <p:nvPr/>
        </p:nvSpPr>
        <p:spPr>
          <a:xfrm>
            <a:off x="6920117" y="2808700"/>
            <a:ext cx="890000" cy="4150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2358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endParaRPr lang="pt-BR"/>
          </a:p>
        </p:txBody>
      </p:sp>
      <p:sp>
        <p:nvSpPr>
          <p:cNvPr id="3" name="Marcador de Posição de Conteúdo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p:cNvSpPr>
            <a:spLocks noGrp="1"/>
          </p:cNvSpPr>
          <p:nvPr>
            <p:ph type="dt" sz="half" idx="10"/>
          </p:nvPr>
        </p:nvSpPr>
        <p:spPr/>
        <p:txBody>
          <a:bodyPr/>
          <a:lstStyle/>
          <a:p>
            <a:fld id="{91DFE01C-ACA3-47EB-BB65-4D8F68EB75C4}" type="datetimeFigureOut">
              <a:rPr lang="pt-BR" smtClean="0"/>
              <a:t>11/07/2024</a:t>
            </a:fld>
            <a:endParaRPr lang="pt-BR"/>
          </a:p>
        </p:txBody>
      </p:sp>
      <p:sp>
        <p:nvSpPr>
          <p:cNvPr id="5" name="Marcador de Posição do Rodapé 4"/>
          <p:cNvSpPr>
            <a:spLocks noGrp="1"/>
          </p:cNvSpPr>
          <p:nvPr>
            <p:ph type="ftr" sz="quarter" idx="11"/>
          </p:nvPr>
        </p:nvSpPr>
        <p:spPr/>
        <p:txBody>
          <a:bodyPr/>
          <a:lstStyle/>
          <a:p>
            <a:endParaRPr lang="pt-BR"/>
          </a:p>
        </p:txBody>
      </p:sp>
      <p:sp>
        <p:nvSpPr>
          <p:cNvPr id="6" name="Marcador de Posição do Número do Diapositivo 5"/>
          <p:cNvSpPr>
            <a:spLocks noGrp="1"/>
          </p:cNvSpPr>
          <p:nvPr>
            <p:ph type="sldNum" sz="quarter" idx="12"/>
          </p:nvPr>
        </p:nvSpPr>
        <p:spPr/>
        <p:txBody>
          <a:bodyPr/>
          <a:lstStyle/>
          <a:p>
            <a:fld id="{10FACAD7-E31D-4969-951E-667194CC1A5A}" type="slidenum">
              <a:rPr lang="pt-BR" smtClean="0"/>
              <a:t>‹#›</a:t>
            </a:fld>
            <a:endParaRPr lang="pt-BR"/>
          </a:p>
        </p:txBody>
      </p:sp>
    </p:spTree>
    <p:extLst>
      <p:ext uri="{BB962C8B-B14F-4D97-AF65-F5344CB8AC3E}">
        <p14:creationId xmlns:p14="http://schemas.microsoft.com/office/powerpoint/2010/main" val="9410081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D8D8D8"/>
              </a:buClr>
              <a:buSzPts val="2800"/>
              <a:buFont typeface="Arial"/>
              <a:buChar char="•"/>
              <a:defRPr sz="2800" b="0" i="0" u="none" strike="noStrike" cap="none">
                <a:solidFill>
                  <a:srgbClr val="D8D8D8"/>
                </a:solidFill>
                <a:latin typeface="Calibri"/>
                <a:ea typeface="Calibri"/>
                <a:cs typeface="Calibri"/>
                <a:sym typeface="Calibri"/>
              </a:defRPr>
            </a:lvl1pPr>
            <a:lvl2pPr marL="914400" marR="0" lvl="1" indent="-381000" algn="l" rtl="0">
              <a:lnSpc>
                <a:spcPct val="90000"/>
              </a:lnSpc>
              <a:spcBef>
                <a:spcPts val="500"/>
              </a:spcBef>
              <a:spcAft>
                <a:spcPts val="0"/>
              </a:spcAft>
              <a:buClr>
                <a:srgbClr val="D8D8D8"/>
              </a:buClr>
              <a:buSzPts val="2400"/>
              <a:buFont typeface="Arial"/>
              <a:buChar char="•"/>
              <a:defRPr sz="2400" b="0" i="0" u="none" strike="noStrike" cap="none">
                <a:solidFill>
                  <a:srgbClr val="D8D8D8"/>
                </a:solidFill>
                <a:latin typeface="Calibri"/>
                <a:ea typeface="Calibri"/>
                <a:cs typeface="Calibri"/>
                <a:sym typeface="Calibri"/>
              </a:defRPr>
            </a:lvl2pPr>
            <a:lvl3pPr marL="1371600" marR="0" lvl="2" indent="-355600" algn="l" rtl="0">
              <a:lnSpc>
                <a:spcPct val="90000"/>
              </a:lnSpc>
              <a:spcBef>
                <a:spcPts val="500"/>
              </a:spcBef>
              <a:spcAft>
                <a:spcPts val="0"/>
              </a:spcAft>
              <a:buClr>
                <a:srgbClr val="D8D8D8"/>
              </a:buClr>
              <a:buSzPts val="2000"/>
              <a:buFont typeface="Arial"/>
              <a:buChar char="•"/>
              <a:defRPr sz="2000" b="0" i="0" u="none" strike="noStrike" cap="none">
                <a:solidFill>
                  <a:srgbClr val="D8D8D8"/>
                </a:solidFill>
                <a:latin typeface="Calibri"/>
                <a:ea typeface="Calibri"/>
                <a:cs typeface="Calibri"/>
                <a:sym typeface="Calibri"/>
              </a:defRPr>
            </a:lvl3pPr>
            <a:lvl4pPr marL="1828800" marR="0" lvl="3" indent="-342900" algn="l" rtl="0">
              <a:lnSpc>
                <a:spcPct val="90000"/>
              </a:lnSpc>
              <a:spcBef>
                <a:spcPts val="500"/>
              </a:spcBef>
              <a:spcAft>
                <a:spcPts val="0"/>
              </a:spcAft>
              <a:buClr>
                <a:srgbClr val="D8D8D8"/>
              </a:buClr>
              <a:buSzPts val="1800"/>
              <a:buFont typeface="Arial"/>
              <a:buChar char="•"/>
              <a:defRPr sz="1800" b="0" i="0" u="none" strike="noStrike" cap="none">
                <a:solidFill>
                  <a:srgbClr val="D8D8D8"/>
                </a:solidFill>
                <a:latin typeface="Calibri"/>
                <a:ea typeface="Calibri"/>
                <a:cs typeface="Calibri"/>
                <a:sym typeface="Calibri"/>
              </a:defRPr>
            </a:lvl4pPr>
            <a:lvl5pPr marL="2286000" marR="0" lvl="4" indent="-342900" algn="l" rtl="0">
              <a:lnSpc>
                <a:spcPct val="90000"/>
              </a:lnSpc>
              <a:spcBef>
                <a:spcPts val="500"/>
              </a:spcBef>
              <a:spcAft>
                <a:spcPts val="0"/>
              </a:spcAft>
              <a:buClr>
                <a:srgbClr val="D8D8D8"/>
              </a:buClr>
              <a:buSzPts val="1800"/>
              <a:buFont typeface="Arial"/>
              <a:buChar char="•"/>
              <a:defRPr sz="1800" b="0" i="0" u="none" strike="noStrike" cap="none">
                <a:solidFill>
                  <a:srgbClr val="D8D8D8"/>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8CCAB7-807C-0C22-EB28-87A527B16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162" y="646546"/>
            <a:ext cx="4756729" cy="47567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CF339D00-6E8F-DCA2-8A8C-A4ABFD440E2A}"/>
              </a:ext>
            </a:extLst>
          </p:cNvPr>
          <p:cNvSpPr txBox="1"/>
          <p:nvPr/>
        </p:nvSpPr>
        <p:spPr>
          <a:xfrm>
            <a:off x="8704560" y="6022110"/>
            <a:ext cx="3362035" cy="646331"/>
          </a:xfrm>
          <a:prstGeom prst="rect">
            <a:avLst/>
          </a:prstGeom>
          <a:noFill/>
        </p:spPr>
        <p:txBody>
          <a:bodyPr wrap="square" rtlCol="0">
            <a:spAutoFit/>
          </a:bodyPr>
          <a:lstStyle/>
          <a:p>
            <a:r>
              <a:rPr lang="pt-PT" sz="1200" dirty="0">
                <a:solidFill>
                  <a:schemeClr val="bg1"/>
                </a:solidFill>
              </a:rPr>
              <a:t>Advanced e Master Automation Anywhere</a:t>
            </a:r>
          </a:p>
          <a:p>
            <a:r>
              <a:rPr lang="pt-PT" sz="1200" dirty="0">
                <a:solidFill>
                  <a:schemeClr val="bg1"/>
                </a:solidFill>
              </a:rPr>
              <a:t>Advanced Automation Edge</a:t>
            </a:r>
          </a:p>
          <a:p>
            <a:r>
              <a:rPr lang="pt-PT" sz="1200" dirty="0">
                <a:solidFill>
                  <a:schemeClr val="bg1"/>
                </a:solidFill>
              </a:rPr>
              <a:t>Uipath and Python</a:t>
            </a:r>
            <a:endParaRPr lang="pt-BR" sz="1200" dirty="0">
              <a:solidFill>
                <a:schemeClr val="bg1"/>
              </a:solidFill>
            </a:endParaRPr>
          </a:p>
        </p:txBody>
      </p:sp>
      <p:cxnSp>
        <p:nvCxnSpPr>
          <p:cNvPr id="8" name="Straight Connector 7">
            <a:extLst>
              <a:ext uri="{FF2B5EF4-FFF2-40B4-BE49-F238E27FC236}">
                <a16:creationId xmlns:a16="http://schemas.microsoft.com/office/drawing/2014/main" id="{32A11B35-6545-C072-5D4C-20EB770ED373}"/>
              </a:ext>
            </a:extLst>
          </p:cNvPr>
          <p:cNvCxnSpPr/>
          <p:nvPr/>
        </p:nvCxnSpPr>
        <p:spPr>
          <a:xfrm>
            <a:off x="8523145" y="5938982"/>
            <a:ext cx="3362036" cy="0"/>
          </a:xfrm>
          <a:prstGeom prst="line">
            <a:avLst/>
          </a:prstGeom>
          <a:ln>
            <a:solidFill>
              <a:srgbClr val="00E9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E420344-AD47-8647-8EDA-18FBC04FF906}"/>
              </a:ext>
            </a:extLst>
          </p:cNvPr>
          <p:cNvSpPr txBox="1"/>
          <p:nvPr/>
        </p:nvSpPr>
        <p:spPr>
          <a:xfrm>
            <a:off x="9096904" y="5486523"/>
            <a:ext cx="2214517" cy="369332"/>
          </a:xfrm>
          <a:prstGeom prst="rect">
            <a:avLst/>
          </a:prstGeom>
          <a:noFill/>
        </p:spPr>
        <p:txBody>
          <a:bodyPr wrap="none" rtlCol="0">
            <a:spAutoFit/>
          </a:bodyPr>
          <a:lstStyle/>
          <a:p>
            <a:r>
              <a:rPr lang="pt-PT" dirty="0">
                <a:solidFill>
                  <a:schemeClr val="bg1"/>
                </a:solidFill>
              </a:rPr>
              <a:t>By MARCELO DUARTE</a:t>
            </a:r>
            <a:endParaRPr lang="pt-BR" dirty="0">
              <a:solidFill>
                <a:schemeClr val="bg1"/>
              </a:solidFill>
            </a:endParaRPr>
          </a:p>
        </p:txBody>
      </p:sp>
    </p:spTree>
    <p:extLst>
      <p:ext uri="{BB962C8B-B14F-4D97-AF65-F5344CB8AC3E}">
        <p14:creationId xmlns:p14="http://schemas.microsoft.com/office/powerpoint/2010/main" val="7706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p:nvSpPr>
          <p:cNvPr id="36" name="Retângulo 35"/>
          <p:cNvSpPr/>
          <p:nvPr/>
        </p:nvSpPr>
        <p:spPr>
          <a:xfrm>
            <a:off x="6926168" y="2819110"/>
            <a:ext cx="893735" cy="4143821"/>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494933" y="-106017"/>
            <a:ext cx="877936" cy="4025638"/>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6" y="1281608"/>
            <a:ext cx="5325337"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 equipe de fretes do cliente realiza emissão de notas fiscais por transportadora a nivel Brasil mensalmente, mas de 10k notas emitidas. A automatização deste processo tem objetivo de evitar erros na emissão das notas fiscais emitidas pelo sistema SAP e disponibilizar emissão 24horas por dia, 7 dias por semana.</a:t>
            </a:r>
          </a:p>
        </p:txBody>
      </p:sp>
      <p:sp>
        <p:nvSpPr>
          <p:cNvPr id="222" name="Google Shape;222;p36"/>
          <p:cNvSpPr txBox="1">
            <a:spLocks noGrp="1"/>
          </p:cNvSpPr>
          <p:nvPr>
            <p:ph type="subTitle" idx="3"/>
          </p:nvPr>
        </p:nvSpPr>
        <p:spPr>
          <a:xfrm>
            <a:off x="8112367" y="3178021"/>
            <a:ext cx="3708572"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Processo automatizado com sucesso, atuando 24x7 e emitindo mais de 10k mensais diretamente no SAP.</a:t>
            </a:r>
            <a:endParaRPr lang="en-US" dirty="0">
              <a:solidFill>
                <a:schemeClr val="tx1">
                  <a:lumMod val="85000"/>
                  <a:lumOff val="15000"/>
                </a:schemeClr>
              </a:solidFill>
            </a:endParaRPr>
          </a:p>
        </p:txBody>
      </p:sp>
      <p:sp>
        <p:nvSpPr>
          <p:cNvPr id="226" name="Google Shape;226;p36"/>
          <p:cNvSpPr txBox="1">
            <a:spLocks noGrp="1"/>
          </p:cNvSpPr>
          <p:nvPr>
            <p:ph type="subTitle" idx="6"/>
          </p:nvPr>
        </p:nvSpPr>
        <p:spPr>
          <a:xfrm>
            <a:off x="477078" y="3178879"/>
            <a:ext cx="3787206"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Emissão das notas fiscais no SAP, calculando taxa de icms por estado, CFOP, e demais impostos estaduais. </a:t>
            </a:r>
          </a:p>
        </p:txBody>
      </p:sp>
      <p:sp>
        <p:nvSpPr>
          <p:cNvPr id="227" name="Google Shape;227;p36"/>
          <p:cNvSpPr txBox="1">
            <a:spLocks noGrp="1"/>
          </p:cNvSpPr>
          <p:nvPr>
            <p:ph type="subTitle" idx="8"/>
          </p:nvPr>
        </p:nvSpPr>
        <p:spPr>
          <a:xfrm>
            <a:off x="1780674" y="5075292"/>
            <a:ext cx="4790026"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Foi desenvolvido um processo de emissão de NF, usando funcões especificas no SAP, fontes externas como icms por estado e planilhas externas de outras taxas e impostos. Ao final do processo emite email informando numero da nota emitida por filial e registo de log do sistema.</a:t>
            </a:r>
            <a:endParaRPr dirty="0">
              <a:solidFill>
                <a:schemeClr val="tx1">
                  <a:lumMod val="85000"/>
                  <a:lumOff val="15000"/>
                </a:schemeClr>
              </a:solidFill>
            </a:endParaRPr>
          </a:p>
        </p:txBody>
      </p:sp>
      <p:sp>
        <p:nvSpPr>
          <p:cNvPr id="228" name="Google Shape;228;p36"/>
          <p:cNvSpPr/>
          <p:nvPr/>
        </p:nvSpPr>
        <p:spPr>
          <a:xfrm>
            <a:off x="5165984" y="1023333"/>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90084"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74184" y="47748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381213" y="834536"/>
            <a:ext cx="3975345"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4400"/>
              </a:lnSpc>
            </a:pPr>
            <a:r>
              <a:rPr lang="pt-BR" sz="4000" dirty="0">
                <a:solidFill>
                  <a:srgbClr val="35D32F"/>
                </a:solidFill>
                <a:latin typeface="Arial Black" panose="020B0A04020102020204" pitchFamily="34" charset="0"/>
              </a:rPr>
              <a:t>Automação</a:t>
            </a:r>
            <a:r>
              <a:rPr lang="pt-BR" sz="4000" dirty="0">
                <a:solidFill>
                  <a:srgbClr val="0A253E"/>
                </a:solidFill>
                <a:latin typeface="+mj-lt"/>
              </a:rPr>
              <a:t> </a:t>
            </a:r>
          </a:p>
          <a:p>
            <a:pPr algn="l">
              <a:lnSpc>
                <a:spcPts val="4400"/>
              </a:lnSpc>
            </a:pPr>
            <a:r>
              <a:rPr lang="pt-BR" sz="4000" dirty="0">
                <a:solidFill>
                  <a:srgbClr val="0A253E"/>
                </a:solidFill>
                <a:latin typeface="+mj-lt"/>
              </a:rPr>
              <a:t>da Emissão Notas Fiscais</a:t>
            </a:r>
            <a:endParaRPr lang="pt-BR" sz="4000" dirty="0">
              <a:solidFill>
                <a:srgbClr val="35D32F"/>
              </a:solidFill>
              <a:latin typeface="Arial Black" panose="020B0A04020102020204" pitchFamily="34" charset="0"/>
            </a:endParaRPr>
          </a:p>
        </p:txBody>
      </p:sp>
      <p:sp>
        <p:nvSpPr>
          <p:cNvPr id="26" name="Google Shape;530;p48"/>
          <p:cNvSpPr txBox="1">
            <a:spLocks noGrp="1"/>
          </p:cNvSpPr>
          <p:nvPr>
            <p:ph type="ctrTitle" idx="5"/>
          </p:nvPr>
        </p:nvSpPr>
        <p:spPr>
          <a:xfrm>
            <a:off x="473441" y="4790997"/>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9" name="Google Shape;530;p48"/>
          <p:cNvSpPr txBox="1">
            <a:spLocks/>
          </p:cNvSpPr>
          <p:nvPr/>
        </p:nvSpPr>
        <p:spPr>
          <a:xfrm>
            <a:off x="8099115"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65011" y="4886065"/>
            <a:ext cx="310905" cy="305000"/>
            <a:chOff x="-1183550" y="3586525"/>
            <a:chExt cx="296175" cy="290550"/>
          </a:xfrm>
          <a:solidFill>
            <a:schemeClr val="bg1"/>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chemeClr val="bg1"/>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8981" y="3057044"/>
            <a:ext cx="277802" cy="277802"/>
            <a:chOff x="-49027775" y="3183175"/>
            <a:chExt cx="299325" cy="299325"/>
          </a:xfrm>
          <a:solidFill>
            <a:schemeClr val="bg1"/>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58" name="Google Shape;528;p48">
            <a:extLst>
              <a:ext uri="{FF2B5EF4-FFF2-40B4-BE49-F238E27FC236}">
                <a16:creationId xmlns:a16="http://schemas.microsoft.com/office/drawing/2014/main" id="{0DCEFC60-46B0-FAFD-FCAB-B4EEC9B8CF7E}"/>
              </a:ext>
            </a:extLst>
          </p:cNvPr>
          <p:cNvSpPr txBox="1">
            <a:spLocks/>
          </p:cNvSpPr>
          <p:nvPr/>
        </p:nvSpPr>
        <p:spPr>
          <a:xfrm>
            <a:off x="8101549" y="4923563"/>
            <a:ext cx="4622643"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59" name="Google Shape;528;p48">
            <a:extLst>
              <a:ext uri="{FF2B5EF4-FFF2-40B4-BE49-F238E27FC236}">
                <a16:creationId xmlns:a16="http://schemas.microsoft.com/office/drawing/2014/main" id="{4D2B102F-7930-9EF1-0DAD-9D1A9E82B39C}"/>
              </a:ext>
            </a:extLst>
          </p:cNvPr>
          <p:cNvSpPr txBox="1">
            <a:spLocks/>
          </p:cNvSpPr>
          <p:nvPr/>
        </p:nvSpPr>
        <p:spPr>
          <a:xfrm>
            <a:off x="11163315" y="5378705"/>
            <a:ext cx="1117500"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41AD2A45-F066-C3E5-3389-A23CF364A138}"/>
              </a:ext>
            </a:extLst>
          </p:cNvPr>
          <p:cNvSpPr txBox="1">
            <a:spLocks/>
          </p:cNvSpPr>
          <p:nvPr/>
        </p:nvSpPr>
        <p:spPr>
          <a:xfrm>
            <a:off x="6981487" y="5906220"/>
            <a:ext cx="5325337"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rgbClr val="0A253E"/>
                  </a:solidFill>
                  <a:prstDash val="solid"/>
                </a:ln>
                <a:solidFill>
                  <a:srgbClr val="0A253E"/>
                </a:solidFill>
                <a:latin typeface="Arial Black" panose="020B0A04020102020204" pitchFamily="34" charset="0"/>
              </a:rPr>
              <a:t>AUTOMAÇÃO</a:t>
            </a:r>
          </a:p>
          <a:p>
            <a:endParaRPr lang="pt-BR" sz="5400" dirty="0">
              <a:ln w="22225">
                <a:solidFill>
                  <a:srgbClr val="0A253E"/>
                </a:solidFill>
                <a:prstDash val="solid"/>
              </a:ln>
              <a:solidFill>
                <a:srgbClr val="0A253E"/>
              </a:solidFill>
              <a:latin typeface="Arial Black" panose="020B0A04020102020204" pitchFamily="34" charset="0"/>
            </a:endParaRPr>
          </a:p>
        </p:txBody>
      </p:sp>
    </p:spTree>
    <p:extLst>
      <p:ext uri="{BB962C8B-B14F-4D97-AF65-F5344CB8AC3E}">
        <p14:creationId xmlns:p14="http://schemas.microsoft.com/office/powerpoint/2010/main" val="261147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36" name="Retângulo 35"/>
          <p:cNvSpPr/>
          <p:nvPr/>
        </p:nvSpPr>
        <p:spPr>
          <a:xfrm>
            <a:off x="6913642" y="2819110"/>
            <a:ext cx="893735" cy="41438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501069" y="-106017"/>
            <a:ext cx="877936" cy="40256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6" y="1281608"/>
            <a:ext cx="4697255"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Um dos problemas da equipe financeira do cliente é validar todos processos que envolve a emissão da CAT-83, sendo um processo realizado por consultoria externa e que leva em média 6 meses para conclusão do processo.</a:t>
            </a:r>
          </a:p>
        </p:txBody>
      </p:sp>
      <p:sp>
        <p:nvSpPr>
          <p:cNvPr id="222" name="Google Shape;222;p36"/>
          <p:cNvSpPr txBox="1">
            <a:spLocks noGrp="1"/>
          </p:cNvSpPr>
          <p:nvPr>
            <p:ph type="subTitle" idx="3"/>
          </p:nvPr>
        </p:nvSpPr>
        <p:spPr>
          <a:xfrm>
            <a:off x="8112367" y="3178021"/>
            <a:ext cx="3708572"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Foi automatizado o sistema que reduziu o tempo de análise e processamento que antes era realizado por consultoria. Tempo total de processamento foi 4 horas.</a:t>
            </a:r>
            <a:endParaRPr lang="en-US" dirty="0">
              <a:solidFill>
                <a:schemeClr val="bg1"/>
              </a:solidFill>
            </a:endParaRPr>
          </a:p>
        </p:txBody>
      </p:sp>
      <p:sp>
        <p:nvSpPr>
          <p:cNvPr id="226" name="Google Shape;226;p36"/>
          <p:cNvSpPr txBox="1">
            <a:spLocks noGrp="1"/>
          </p:cNvSpPr>
          <p:nvPr>
            <p:ph type="subTitle" idx="6"/>
          </p:nvPr>
        </p:nvSpPr>
        <p:spPr>
          <a:xfrm>
            <a:off x="477078" y="3178879"/>
            <a:ext cx="3655222"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Automatizar o processo de avaliação de todos processos que envolve a CAT83 através de exportação da base de dados em Oracle, análise e cruzamento de dados e emissão do arquivo digital para secretaria da Fazenda.</a:t>
            </a:r>
          </a:p>
        </p:txBody>
      </p:sp>
      <p:sp>
        <p:nvSpPr>
          <p:cNvPr id="227" name="Google Shape;227;p36"/>
          <p:cNvSpPr txBox="1">
            <a:spLocks noGrp="1"/>
          </p:cNvSpPr>
          <p:nvPr>
            <p:ph type="subTitle" idx="8"/>
          </p:nvPr>
        </p:nvSpPr>
        <p:spPr>
          <a:xfrm>
            <a:off x="1082842" y="5075292"/>
            <a:ext cx="5487858"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Foi desenvolvido a automação atráves de exportação e tratamento de dados do banco Oracle e depois importado para o MySql, criado functions e procedures para tratamento da base de dados e Automation Anywhere para conectar esses bancos e comunicar com programa gerador do arquivo digital. </a:t>
            </a:r>
            <a:endParaRPr dirty="0">
              <a:solidFill>
                <a:schemeClr val="bg1"/>
              </a:solidFill>
            </a:endParaRPr>
          </a:p>
        </p:txBody>
      </p:sp>
      <p:sp>
        <p:nvSpPr>
          <p:cNvPr id="228" name="Google Shape;228;p36"/>
          <p:cNvSpPr/>
          <p:nvPr/>
        </p:nvSpPr>
        <p:spPr>
          <a:xfrm>
            <a:off x="5165984" y="1023333"/>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90084"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74184" y="47748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42399" y="607360"/>
            <a:ext cx="4279951"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2800"/>
              </a:lnSpc>
            </a:pPr>
            <a:r>
              <a:rPr lang="pt-BR" sz="2800" dirty="0">
                <a:solidFill>
                  <a:srgbClr val="35D32F"/>
                </a:solidFill>
                <a:latin typeface="Arial Black" panose="020B0A04020102020204" pitchFamily="34" charset="0"/>
              </a:rPr>
              <a:t>Automação</a:t>
            </a:r>
            <a:r>
              <a:rPr lang="pt-BR" sz="2800" dirty="0">
                <a:solidFill>
                  <a:schemeClr val="bg1"/>
                </a:solidFill>
                <a:latin typeface="+mj-lt"/>
              </a:rPr>
              <a:t> de recuperação de crédito ICMS- CAT-83</a:t>
            </a:r>
            <a:endParaRPr lang="pt-BR" sz="2800" dirty="0">
              <a:solidFill>
                <a:srgbClr val="35D32F"/>
              </a:solidFill>
              <a:latin typeface="Arial Black" panose="020B0A04020102020204" pitchFamily="34" charset="0"/>
            </a:endParaRP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9" name="Google Shape;530;p48"/>
          <p:cNvSpPr txBox="1">
            <a:spLocks/>
          </p:cNvSpPr>
          <p:nvPr/>
        </p:nvSpPr>
        <p:spPr>
          <a:xfrm>
            <a:off x="8099115"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65011" y="4886065"/>
            <a:ext cx="310905" cy="305000"/>
            <a:chOff x="-1183550" y="3586525"/>
            <a:chExt cx="296175" cy="290550"/>
          </a:xfrm>
          <a:solidFill>
            <a:srgbClr val="0A253E"/>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rgbClr val="0A253E"/>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8981" y="3057044"/>
            <a:ext cx="277802" cy="277802"/>
            <a:chOff x="-49027775" y="3183175"/>
            <a:chExt cx="299325" cy="299325"/>
          </a:xfrm>
          <a:solidFill>
            <a:srgbClr val="0A253E"/>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0A2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0;p48"/>
          <p:cNvSpPr txBox="1">
            <a:spLocks noGrp="1"/>
          </p:cNvSpPr>
          <p:nvPr>
            <p:ph type="ctrTitle" idx="5"/>
          </p:nvPr>
        </p:nvSpPr>
        <p:spPr>
          <a:xfrm>
            <a:off x="473441" y="4790997"/>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58"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59" name="Google Shape;528;p48">
            <a:extLst>
              <a:ext uri="{FF2B5EF4-FFF2-40B4-BE49-F238E27FC236}">
                <a16:creationId xmlns:a16="http://schemas.microsoft.com/office/drawing/2014/main" id="{9E2C32A9-D93F-B3FE-2158-6AB368A9412C}"/>
              </a:ext>
            </a:extLst>
          </p:cNvPr>
          <p:cNvSpPr txBox="1">
            <a:spLocks/>
          </p:cNvSpPr>
          <p:nvPr/>
        </p:nvSpPr>
        <p:spPr>
          <a:xfrm>
            <a:off x="8101549" y="4923563"/>
            <a:ext cx="4622643"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5DF82C4B-0DE8-8135-037E-F653B71EEB3E}"/>
              </a:ext>
            </a:extLst>
          </p:cNvPr>
          <p:cNvSpPr txBox="1">
            <a:spLocks/>
          </p:cNvSpPr>
          <p:nvPr/>
        </p:nvSpPr>
        <p:spPr>
          <a:xfrm>
            <a:off x="11163315" y="5378705"/>
            <a:ext cx="1117500"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1" name="Google Shape;528;p48">
            <a:extLst>
              <a:ext uri="{FF2B5EF4-FFF2-40B4-BE49-F238E27FC236}">
                <a16:creationId xmlns:a16="http://schemas.microsoft.com/office/drawing/2014/main" id="{84A4CD4C-7B48-B95E-EA49-6815F5F862EE}"/>
              </a:ext>
            </a:extLst>
          </p:cNvPr>
          <p:cNvSpPr txBox="1">
            <a:spLocks/>
          </p:cNvSpPr>
          <p:nvPr/>
        </p:nvSpPr>
        <p:spPr>
          <a:xfrm>
            <a:off x="6981486" y="5906220"/>
            <a:ext cx="5325337"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chemeClr val="bg1"/>
                  </a:solidFill>
                  <a:prstDash val="solid"/>
                </a:ln>
                <a:solidFill>
                  <a:schemeClr val="bg1"/>
                </a:solidFill>
                <a:latin typeface="Arial Black" panose="020B0A04020102020204" pitchFamily="34" charset="0"/>
              </a:rPr>
              <a:t>AUTOMAÇÃO</a:t>
            </a:r>
          </a:p>
          <a:p>
            <a:endParaRPr lang="pt-BR" sz="5400" dirty="0">
              <a:ln w="22225">
                <a:solidFill>
                  <a:schemeClr val="bg1"/>
                </a:solidFill>
                <a:prstDash val="solid"/>
              </a:ln>
              <a:solidFill>
                <a:schemeClr val="bg1"/>
              </a:solidFill>
              <a:latin typeface="Arial Black" panose="020B0A04020102020204" pitchFamily="34" charset="0"/>
            </a:endParaRPr>
          </a:p>
        </p:txBody>
      </p:sp>
      <p:pic>
        <p:nvPicPr>
          <p:cNvPr id="62" name="Picture 61">
            <a:extLst>
              <a:ext uri="{FF2B5EF4-FFF2-40B4-BE49-F238E27FC236}">
                <a16:creationId xmlns:a16="http://schemas.microsoft.com/office/drawing/2014/main" id="{6E7266CC-5C5B-CCA9-7D0F-833FC3318589}"/>
              </a:ext>
            </a:extLst>
          </p:cNvPr>
          <p:cNvPicPr>
            <a:picLocks noChangeAspect="1"/>
          </p:cNvPicPr>
          <p:nvPr/>
        </p:nvPicPr>
        <p:blipFill>
          <a:blip r:embed="rId3"/>
          <a:stretch>
            <a:fillRect/>
          </a:stretch>
        </p:blipFill>
        <p:spPr>
          <a:xfrm>
            <a:off x="42399" y="5636049"/>
            <a:ext cx="1229181" cy="1229181"/>
          </a:xfrm>
          <a:prstGeom prst="rect">
            <a:avLst/>
          </a:prstGeom>
        </p:spPr>
      </p:pic>
    </p:spTree>
    <p:extLst>
      <p:ext uri="{BB962C8B-B14F-4D97-AF65-F5344CB8AC3E}">
        <p14:creationId xmlns:p14="http://schemas.microsoft.com/office/powerpoint/2010/main" val="88872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p:nvSpPr>
          <p:cNvPr id="36" name="Retângulo 35"/>
          <p:cNvSpPr/>
          <p:nvPr/>
        </p:nvSpPr>
        <p:spPr>
          <a:xfrm>
            <a:off x="6926168" y="2819110"/>
            <a:ext cx="893735" cy="4143821"/>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494933" y="-106017"/>
            <a:ext cx="877936" cy="4025638"/>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6" y="1281608"/>
            <a:ext cx="5325337"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Atividade executada manualmente que consiste em receber a solicitação de admissão, criar chamados no service now, realizar cadastro do funcionario no sistema (active directory e adm office 365) e finalizar chamado.</a:t>
            </a:r>
          </a:p>
        </p:txBody>
      </p:sp>
      <p:sp>
        <p:nvSpPr>
          <p:cNvPr id="222" name="Google Shape;222;p36"/>
          <p:cNvSpPr txBox="1">
            <a:spLocks noGrp="1"/>
          </p:cNvSpPr>
          <p:nvPr>
            <p:ph type="subTitle" idx="3"/>
          </p:nvPr>
        </p:nvSpPr>
        <p:spPr>
          <a:xfrm>
            <a:off x="8112367" y="3178021"/>
            <a:ext cx="3708572"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Foi realizado automatização do processo de admissão, o ganho e tempo e qualidade foram superados. O processo manual que levava cerca de 25min para cada admissão agora é realizado em menos de 5 minutos.</a:t>
            </a:r>
            <a:endParaRPr lang="en-US" dirty="0">
              <a:solidFill>
                <a:schemeClr val="tx1">
                  <a:lumMod val="85000"/>
                  <a:lumOff val="15000"/>
                </a:schemeClr>
              </a:solidFill>
            </a:endParaRPr>
          </a:p>
        </p:txBody>
      </p:sp>
      <p:sp>
        <p:nvSpPr>
          <p:cNvPr id="226" name="Google Shape;226;p36"/>
          <p:cNvSpPr txBox="1">
            <a:spLocks noGrp="1"/>
          </p:cNvSpPr>
          <p:nvPr>
            <p:ph type="subTitle" idx="6"/>
          </p:nvPr>
        </p:nvSpPr>
        <p:spPr>
          <a:xfrm>
            <a:off x="477078" y="3178879"/>
            <a:ext cx="3655238"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Automatizar o processo de admissão para evitar trabalho manual e erro no cumprimento de prazos, otimizando entrega e garantindo o cumprimento de normas. </a:t>
            </a:r>
          </a:p>
        </p:txBody>
      </p:sp>
      <p:sp>
        <p:nvSpPr>
          <p:cNvPr id="227" name="Google Shape;227;p36"/>
          <p:cNvSpPr txBox="1">
            <a:spLocks noGrp="1"/>
          </p:cNvSpPr>
          <p:nvPr>
            <p:ph type="subTitle" idx="8"/>
          </p:nvPr>
        </p:nvSpPr>
        <p:spPr>
          <a:xfrm>
            <a:off x="406562" y="5075292"/>
            <a:ext cx="6164138"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Foi utilizando a plataforma AA360 da Automation Anywhere. A rotina de trigger, faz comunicação GET com a API do SAP, obtem a informacao dos funcionarios admitidos no dia. Cria ou Atualiza o cadastro do active directory, atribui as licenças de email no azure e cria chamadosno service now de admissão do funcionário. O processo todo é registrado em logs e disparado email em caso de sucesso ou falha para os responsáveis.</a:t>
            </a:r>
            <a:endParaRPr dirty="0">
              <a:solidFill>
                <a:schemeClr val="tx1">
                  <a:lumMod val="85000"/>
                  <a:lumOff val="15000"/>
                </a:schemeClr>
              </a:solidFill>
            </a:endParaRPr>
          </a:p>
        </p:txBody>
      </p:sp>
      <p:sp>
        <p:nvSpPr>
          <p:cNvPr id="228" name="Google Shape;228;p36"/>
          <p:cNvSpPr/>
          <p:nvPr/>
        </p:nvSpPr>
        <p:spPr>
          <a:xfrm>
            <a:off x="5165984" y="1023333"/>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90084"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74184" y="47748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381213" y="834536"/>
            <a:ext cx="3975345"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4400"/>
              </a:lnSpc>
            </a:pPr>
            <a:r>
              <a:rPr lang="pt-BR" sz="4400" dirty="0">
                <a:solidFill>
                  <a:srgbClr val="0A253E"/>
                </a:solidFill>
                <a:latin typeface="+mj-lt"/>
              </a:rPr>
              <a:t>Onboarding</a:t>
            </a:r>
            <a:endParaRPr lang="pt-BR" sz="4400" dirty="0">
              <a:solidFill>
                <a:srgbClr val="35D32F"/>
              </a:solidFill>
              <a:latin typeface="Arial Black" panose="020B0A04020102020204" pitchFamily="34" charset="0"/>
            </a:endParaRP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9" name="Google Shape;530;p48"/>
          <p:cNvSpPr txBox="1">
            <a:spLocks/>
          </p:cNvSpPr>
          <p:nvPr/>
        </p:nvSpPr>
        <p:spPr>
          <a:xfrm>
            <a:off x="8099115"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65011" y="4886065"/>
            <a:ext cx="310905" cy="305000"/>
            <a:chOff x="-1183550" y="3586525"/>
            <a:chExt cx="296175" cy="290550"/>
          </a:xfrm>
          <a:solidFill>
            <a:schemeClr val="bg1"/>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chemeClr val="bg1"/>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8981" y="3057044"/>
            <a:ext cx="277802" cy="277802"/>
            <a:chOff x="-49027775" y="3183175"/>
            <a:chExt cx="299325" cy="299325"/>
          </a:xfrm>
          <a:solidFill>
            <a:schemeClr val="bg1"/>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0;p48"/>
          <p:cNvSpPr txBox="1">
            <a:spLocks noGrp="1"/>
          </p:cNvSpPr>
          <p:nvPr>
            <p:ph type="ctrTitle" idx="5"/>
          </p:nvPr>
        </p:nvSpPr>
        <p:spPr>
          <a:xfrm>
            <a:off x="473441" y="4790997"/>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58"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59" name="Google Shape;528;p48">
            <a:extLst>
              <a:ext uri="{FF2B5EF4-FFF2-40B4-BE49-F238E27FC236}">
                <a16:creationId xmlns:a16="http://schemas.microsoft.com/office/drawing/2014/main" id="{20E924AE-8638-C1EB-8BE4-F73166CB118A}"/>
              </a:ext>
            </a:extLst>
          </p:cNvPr>
          <p:cNvSpPr txBox="1">
            <a:spLocks/>
          </p:cNvSpPr>
          <p:nvPr/>
        </p:nvSpPr>
        <p:spPr>
          <a:xfrm>
            <a:off x="8101549" y="4923563"/>
            <a:ext cx="4622643"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59D27F22-93FE-EF29-630C-EC91BB5F9DA2}"/>
              </a:ext>
            </a:extLst>
          </p:cNvPr>
          <p:cNvSpPr txBox="1">
            <a:spLocks/>
          </p:cNvSpPr>
          <p:nvPr/>
        </p:nvSpPr>
        <p:spPr>
          <a:xfrm>
            <a:off x="11163315" y="5378705"/>
            <a:ext cx="1117500"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1" name="Google Shape;528;p48">
            <a:extLst>
              <a:ext uri="{FF2B5EF4-FFF2-40B4-BE49-F238E27FC236}">
                <a16:creationId xmlns:a16="http://schemas.microsoft.com/office/drawing/2014/main" id="{55224FE1-36AC-832F-CE73-59FC1028B0E1}"/>
              </a:ext>
            </a:extLst>
          </p:cNvPr>
          <p:cNvSpPr txBox="1">
            <a:spLocks/>
          </p:cNvSpPr>
          <p:nvPr/>
        </p:nvSpPr>
        <p:spPr>
          <a:xfrm>
            <a:off x="6981486" y="5906220"/>
            <a:ext cx="5299329"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rgbClr val="0A253E"/>
                  </a:solidFill>
                  <a:prstDash val="solid"/>
                </a:ln>
                <a:solidFill>
                  <a:srgbClr val="0A253E"/>
                </a:solidFill>
                <a:latin typeface="Arial Black" panose="020B0A04020102020204" pitchFamily="34" charset="0"/>
              </a:rPr>
              <a:t>AUTOMAÇÃO</a:t>
            </a:r>
          </a:p>
          <a:p>
            <a:endParaRPr lang="pt-BR" sz="5400" dirty="0">
              <a:ln w="22225">
                <a:solidFill>
                  <a:srgbClr val="0A253E"/>
                </a:solidFill>
                <a:prstDash val="solid"/>
              </a:ln>
              <a:solidFill>
                <a:srgbClr val="0A253E"/>
              </a:solidFill>
              <a:latin typeface="Arial Black" panose="020B0A04020102020204" pitchFamily="34" charset="0"/>
            </a:endParaRPr>
          </a:p>
        </p:txBody>
      </p:sp>
    </p:spTree>
    <p:extLst>
      <p:ext uri="{BB962C8B-B14F-4D97-AF65-F5344CB8AC3E}">
        <p14:creationId xmlns:p14="http://schemas.microsoft.com/office/powerpoint/2010/main" val="389302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36" name="Retângulo 35"/>
          <p:cNvSpPr/>
          <p:nvPr/>
        </p:nvSpPr>
        <p:spPr>
          <a:xfrm>
            <a:off x="6913640" y="2819110"/>
            <a:ext cx="893735" cy="41438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509861" y="-106017"/>
            <a:ext cx="877936" cy="40256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6" y="1281608"/>
            <a:ext cx="5325337"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Existe atualizações no cadastro que equipe de RH realiza e não se reflete automaticamente no Active Directory. Havendo necessidade de abrir chamados para equipe de service now atuar na atualização manual. Esse chamado hoje vem atraves de uma planilha excel com todos casos de alterações do mês de cada funcionário da empresa. O Tempo de execução de todos chamados em média é 3h.</a:t>
            </a:r>
          </a:p>
        </p:txBody>
      </p:sp>
      <p:sp>
        <p:nvSpPr>
          <p:cNvPr id="222" name="Google Shape;222;p36"/>
          <p:cNvSpPr txBox="1">
            <a:spLocks noGrp="1"/>
          </p:cNvSpPr>
          <p:nvPr>
            <p:ph type="subTitle" idx="3"/>
          </p:nvPr>
        </p:nvSpPr>
        <p:spPr>
          <a:xfrm>
            <a:off x="8112365" y="3178021"/>
            <a:ext cx="3708572"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Foi realizado automatização de todo o processo, desde a obtenção dos dados até fechamendo do chamado. Atualmente realiza em torno de 60 chamados mês no tempo aproximado de 15min.</a:t>
            </a:r>
            <a:endParaRPr lang="en-US" dirty="0">
              <a:solidFill>
                <a:schemeClr val="bg1"/>
              </a:solidFill>
            </a:endParaRPr>
          </a:p>
        </p:txBody>
      </p:sp>
      <p:sp>
        <p:nvSpPr>
          <p:cNvPr id="226" name="Google Shape;226;p36"/>
          <p:cNvSpPr txBox="1">
            <a:spLocks noGrp="1"/>
          </p:cNvSpPr>
          <p:nvPr>
            <p:ph type="subTitle" idx="6"/>
          </p:nvPr>
        </p:nvSpPr>
        <p:spPr>
          <a:xfrm>
            <a:off x="477078" y="3178879"/>
            <a:ext cx="3655222"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Utilizar a API do SAP para checar diariamente as alterações no cadastro dos funcionarios e se houver alterações, efetuar a atualização no active directory e registrar através de chamado no Service Now.</a:t>
            </a:r>
          </a:p>
        </p:txBody>
      </p:sp>
      <p:sp>
        <p:nvSpPr>
          <p:cNvPr id="227" name="Google Shape;227;p36"/>
          <p:cNvSpPr txBox="1">
            <a:spLocks noGrp="1"/>
          </p:cNvSpPr>
          <p:nvPr>
            <p:ph type="subTitle" idx="8"/>
          </p:nvPr>
        </p:nvSpPr>
        <p:spPr>
          <a:xfrm>
            <a:off x="1271580" y="5075292"/>
            <a:ext cx="5299117"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Desenvolvemos a solução usando AA360 para conexão com API do SAP e conexão usando script do powershell para obter dados atuais dos funcionarios. Após a coleta de dados o robo confronta para chegar divergencias. Caso houver, atualiza o active directory e abre chamados atraves da API do Service Now.</a:t>
            </a:r>
            <a:r>
              <a:rPr lang="pt-BR" dirty="0">
                <a:solidFill>
                  <a:schemeClr val="tx1">
                    <a:lumMod val="85000"/>
                    <a:lumOff val="15000"/>
                  </a:schemeClr>
                </a:solidFill>
              </a:rPr>
              <a:t> </a:t>
            </a:r>
            <a:r>
              <a:rPr lang="pt-BR" dirty="0">
                <a:solidFill>
                  <a:schemeClr val="bg1"/>
                </a:solidFill>
              </a:rPr>
              <a:t>O processo todo é registrado em logs e disparado email em caso de sucesso ou falha para os responsáveis.</a:t>
            </a:r>
          </a:p>
        </p:txBody>
      </p:sp>
      <p:sp>
        <p:nvSpPr>
          <p:cNvPr id="228" name="Google Shape;228;p36"/>
          <p:cNvSpPr/>
          <p:nvPr/>
        </p:nvSpPr>
        <p:spPr>
          <a:xfrm>
            <a:off x="5165984" y="1023333"/>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90082"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74182" y="47748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393740" y="607360"/>
            <a:ext cx="3530887"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4400"/>
              </a:lnSpc>
            </a:pPr>
            <a:r>
              <a:rPr lang="pt-BR" sz="4400" dirty="0">
                <a:solidFill>
                  <a:schemeClr val="bg1"/>
                </a:solidFill>
                <a:latin typeface="+mj-lt"/>
              </a:rPr>
              <a:t>Atualização</a:t>
            </a:r>
          </a:p>
          <a:p>
            <a:pPr algn="l">
              <a:lnSpc>
                <a:spcPts val="4400"/>
              </a:lnSpc>
            </a:pPr>
            <a:r>
              <a:rPr lang="pt-BR" sz="4400" dirty="0">
                <a:solidFill>
                  <a:srgbClr val="35D32F"/>
                </a:solidFill>
                <a:latin typeface="Arial Black" panose="020B0A04020102020204" pitchFamily="34" charset="0"/>
              </a:rPr>
              <a:t>Cadastral</a:t>
            </a:r>
            <a:endParaRPr lang="pt-BR" sz="4400" dirty="0">
              <a:solidFill>
                <a:srgbClr val="35D32F"/>
              </a:solidFill>
            </a:endParaRPr>
          </a:p>
          <a:p>
            <a:pPr algn="l">
              <a:lnSpc>
                <a:spcPts val="4400"/>
              </a:lnSpc>
            </a:pPr>
            <a:endParaRPr lang="pt-BR" sz="4400" dirty="0">
              <a:solidFill>
                <a:schemeClr val="bg1"/>
              </a:solidFill>
            </a:endParaRP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8"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29" name="Google Shape;530;p48"/>
          <p:cNvSpPr txBox="1">
            <a:spLocks/>
          </p:cNvSpPr>
          <p:nvPr/>
        </p:nvSpPr>
        <p:spPr>
          <a:xfrm>
            <a:off x="8099113"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73799" y="4886065"/>
            <a:ext cx="310905" cy="305000"/>
            <a:chOff x="-1183550" y="3586525"/>
            <a:chExt cx="296175" cy="290550"/>
          </a:xfrm>
          <a:solidFill>
            <a:srgbClr val="0A253E"/>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rgbClr val="0A253E"/>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8977" y="3057044"/>
            <a:ext cx="277802" cy="277802"/>
            <a:chOff x="-49027775" y="3183175"/>
            <a:chExt cx="299325" cy="299325"/>
          </a:xfrm>
          <a:solidFill>
            <a:srgbClr val="0A253E"/>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0A2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0;p48"/>
          <p:cNvSpPr txBox="1">
            <a:spLocks noGrp="1"/>
          </p:cNvSpPr>
          <p:nvPr>
            <p:ph type="ctrTitle" idx="5"/>
          </p:nvPr>
        </p:nvSpPr>
        <p:spPr>
          <a:xfrm>
            <a:off x="473439" y="4790997"/>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57" name="Google Shape;528;p48">
            <a:extLst>
              <a:ext uri="{FF2B5EF4-FFF2-40B4-BE49-F238E27FC236}">
                <a16:creationId xmlns:a16="http://schemas.microsoft.com/office/drawing/2014/main" id="{2ECBA865-8052-0BB5-B208-A00BB3393F1A}"/>
              </a:ext>
            </a:extLst>
          </p:cNvPr>
          <p:cNvSpPr txBox="1">
            <a:spLocks/>
          </p:cNvSpPr>
          <p:nvPr/>
        </p:nvSpPr>
        <p:spPr>
          <a:xfrm>
            <a:off x="8101549" y="4923563"/>
            <a:ext cx="4622643"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59" name="Google Shape;528;p48">
            <a:extLst>
              <a:ext uri="{FF2B5EF4-FFF2-40B4-BE49-F238E27FC236}">
                <a16:creationId xmlns:a16="http://schemas.microsoft.com/office/drawing/2014/main" id="{2C94D9D3-D55B-3A04-15FF-CE6A5BA0585F}"/>
              </a:ext>
            </a:extLst>
          </p:cNvPr>
          <p:cNvSpPr txBox="1">
            <a:spLocks/>
          </p:cNvSpPr>
          <p:nvPr/>
        </p:nvSpPr>
        <p:spPr>
          <a:xfrm>
            <a:off x="11163315" y="5378705"/>
            <a:ext cx="1117500"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2DEFFA24-B481-FB1C-CF72-D3CE33A82CDB}"/>
              </a:ext>
            </a:extLst>
          </p:cNvPr>
          <p:cNvSpPr txBox="1">
            <a:spLocks/>
          </p:cNvSpPr>
          <p:nvPr/>
        </p:nvSpPr>
        <p:spPr>
          <a:xfrm>
            <a:off x="6981486" y="5906220"/>
            <a:ext cx="5299329"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chemeClr val="bg1"/>
                  </a:solidFill>
                  <a:prstDash val="solid"/>
                </a:ln>
                <a:solidFill>
                  <a:schemeClr val="bg1"/>
                </a:solidFill>
                <a:latin typeface="Arial Black" panose="020B0A04020102020204" pitchFamily="34" charset="0"/>
              </a:rPr>
              <a:t>AUTOMAÇÃO</a:t>
            </a:r>
          </a:p>
          <a:p>
            <a:endParaRPr lang="pt-BR" sz="5400" dirty="0">
              <a:ln w="22225">
                <a:solidFill>
                  <a:schemeClr val="bg1"/>
                </a:solidFill>
                <a:prstDash val="solid"/>
              </a:ln>
              <a:solidFill>
                <a:schemeClr val="bg1"/>
              </a:solidFill>
              <a:latin typeface="Arial Black" panose="020B0A04020102020204" pitchFamily="34" charset="0"/>
            </a:endParaRPr>
          </a:p>
        </p:txBody>
      </p:sp>
      <p:pic>
        <p:nvPicPr>
          <p:cNvPr id="4" name="Picture 3">
            <a:extLst>
              <a:ext uri="{FF2B5EF4-FFF2-40B4-BE49-F238E27FC236}">
                <a16:creationId xmlns:a16="http://schemas.microsoft.com/office/drawing/2014/main" id="{6AA6EF54-C1B8-B2FC-6AE1-20D237FD5FBD}"/>
              </a:ext>
            </a:extLst>
          </p:cNvPr>
          <p:cNvPicPr>
            <a:picLocks noChangeAspect="1"/>
          </p:cNvPicPr>
          <p:nvPr/>
        </p:nvPicPr>
        <p:blipFill>
          <a:blip r:embed="rId3"/>
          <a:stretch>
            <a:fillRect/>
          </a:stretch>
        </p:blipFill>
        <p:spPr>
          <a:xfrm>
            <a:off x="42399" y="5636049"/>
            <a:ext cx="1229181" cy="1229181"/>
          </a:xfrm>
          <a:prstGeom prst="rect">
            <a:avLst/>
          </a:prstGeom>
        </p:spPr>
      </p:pic>
    </p:spTree>
    <p:extLst>
      <p:ext uri="{BB962C8B-B14F-4D97-AF65-F5344CB8AC3E}">
        <p14:creationId xmlns:p14="http://schemas.microsoft.com/office/powerpoint/2010/main" val="96375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p:nvSpPr>
          <p:cNvPr id="36" name="Retângulo 35"/>
          <p:cNvSpPr/>
          <p:nvPr/>
        </p:nvSpPr>
        <p:spPr>
          <a:xfrm>
            <a:off x="6926168" y="2819110"/>
            <a:ext cx="893735" cy="4143821"/>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494933" y="-106017"/>
            <a:ext cx="877936" cy="4025638"/>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6" y="1281608"/>
            <a:ext cx="5325337"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Atividade executada manualmente que consiste em receber a solicitação de desligamento, criar chamados no service now, realizar a baixa do funcionario no sistema (active directory e adm office 365) e finalizar chamado.</a:t>
            </a:r>
          </a:p>
        </p:txBody>
      </p:sp>
      <p:sp>
        <p:nvSpPr>
          <p:cNvPr id="222" name="Google Shape;222;p36"/>
          <p:cNvSpPr txBox="1">
            <a:spLocks noGrp="1"/>
          </p:cNvSpPr>
          <p:nvPr>
            <p:ph type="subTitle" idx="3"/>
          </p:nvPr>
        </p:nvSpPr>
        <p:spPr>
          <a:xfrm>
            <a:off x="8112367" y="3178021"/>
            <a:ext cx="3708572"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Foi realizado automatização do processo de desligamento, o ganho e tempo e qualidade foram superados. O processo manual que levava cerca de 15min para cada desligamento agora é realizado em menos de 5 minutos.</a:t>
            </a:r>
            <a:endParaRPr lang="en-US" dirty="0">
              <a:solidFill>
                <a:schemeClr val="tx1">
                  <a:lumMod val="85000"/>
                  <a:lumOff val="15000"/>
                </a:schemeClr>
              </a:solidFill>
            </a:endParaRPr>
          </a:p>
        </p:txBody>
      </p:sp>
      <p:sp>
        <p:nvSpPr>
          <p:cNvPr id="226" name="Google Shape;226;p36"/>
          <p:cNvSpPr txBox="1">
            <a:spLocks noGrp="1"/>
          </p:cNvSpPr>
          <p:nvPr>
            <p:ph type="subTitle" idx="6"/>
          </p:nvPr>
        </p:nvSpPr>
        <p:spPr>
          <a:xfrm>
            <a:off x="477078" y="3178879"/>
            <a:ext cx="3655238"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Automatizar o processo de desligamento para evitar trabalho manual e erro no cumprimento de prazos, otimizando entrega e garantindo o cumprimento de normas. </a:t>
            </a:r>
          </a:p>
        </p:txBody>
      </p:sp>
      <p:sp>
        <p:nvSpPr>
          <p:cNvPr id="227" name="Google Shape;227;p36"/>
          <p:cNvSpPr txBox="1">
            <a:spLocks noGrp="1"/>
          </p:cNvSpPr>
          <p:nvPr>
            <p:ph type="subTitle" idx="8"/>
          </p:nvPr>
        </p:nvSpPr>
        <p:spPr>
          <a:xfrm>
            <a:off x="406562" y="5075292"/>
            <a:ext cx="6164138"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Foi utilizando a plataforma AA360 da Automation Anywhere. A rotina de trigger, faz comunicação GET com a API do SAP, obtem a informacao dos funcionarios demitidos no dia, envia email solicitando autorização para seguir para equipe de Service Desk. Em seguida o robo principal faz leitura na caixa postal verificando se houve aprovação, caso afirmativo segue para o processo de desligamento conectando com API do Service Now para criação de chamados e chamando script powershell para processos no active directory. O processo todo é registrado em logs e disparado email em caso de sucesso ou falha para os responsáveis.</a:t>
            </a:r>
            <a:endParaRPr dirty="0">
              <a:solidFill>
                <a:schemeClr val="tx1">
                  <a:lumMod val="85000"/>
                  <a:lumOff val="15000"/>
                </a:schemeClr>
              </a:solidFill>
            </a:endParaRPr>
          </a:p>
        </p:txBody>
      </p:sp>
      <p:sp>
        <p:nvSpPr>
          <p:cNvPr id="228" name="Google Shape;228;p36"/>
          <p:cNvSpPr/>
          <p:nvPr/>
        </p:nvSpPr>
        <p:spPr>
          <a:xfrm>
            <a:off x="5165984" y="1023333"/>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90084"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74184" y="47748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381213" y="834536"/>
            <a:ext cx="3975345"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4400"/>
              </a:lnSpc>
            </a:pPr>
            <a:r>
              <a:rPr lang="pt-BR" sz="4400" dirty="0">
                <a:solidFill>
                  <a:srgbClr val="0A253E"/>
                </a:solidFill>
                <a:latin typeface="+mj-lt"/>
              </a:rPr>
              <a:t>Offboarding</a:t>
            </a:r>
            <a:endParaRPr lang="pt-BR" sz="4400" dirty="0">
              <a:solidFill>
                <a:srgbClr val="35D32F"/>
              </a:solidFill>
              <a:latin typeface="Arial Black" panose="020B0A04020102020204" pitchFamily="34" charset="0"/>
            </a:endParaRP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9" name="Google Shape;530;p48"/>
          <p:cNvSpPr txBox="1">
            <a:spLocks/>
          </p:cNvSpPr>
          <p:nvPr/>
        </p:nvSpPr>
        <p:spPr>
          <a:xfrm>
            <a:off x="8099115"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65011" y="4886065"/>
            <a:ext cx="310905" cy="305000"/>
            <a:chOff x="-1183550" y="3586525"/>
            <a:chExt cx="296175" cy="290550"/>
          </a:xfrm>
          <a:solidFill>
            <a:schemeClr val="bg1"/>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chemeClr val="bg1"/>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8981" y="3057044"/>
            <a:ext cx="277802" cy="277802"/>
            <a:chOff x="-49027775" y="3183175"/>
            <a:chExt cx="299325" cy="299325"/>
          </a:xfrm>
          <a:solidFill>
            <a:schemeClr val="bg1"/>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0;p48"/>
          <p:cNvSpPr txBox="1">
            <a:spLocks noGrp="1"/>
          </p:cNvSpPr>
          <p:nvPr>
            <p:ph type="ctrTitle" idx="5"/>
          </p:nvPr>
        </p:nvSpPr>
        <p:spPr>
          <a:xfrm>
            <a:off x="473441" y="4790997"/>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58"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59" name="Google Shape;528;p48">
            <a:extLst>
              <a:ext uri="{FF2B5EF4-FFF2-40B4-BE49-F238E27FC236}">
                <a16:creationId xmlns:a16="http://schemas.microsoft.com/office/drawing/2014/main" id="{20E924AE-8638-C1EB-8BE4-F73166CB118A}"/>
              </a:ext>
            </a:extLst>
          </p:cNvPr>
          <p:cNvSpPr txBox="1">
            <a:spLocks/>
          </p:cNvSpPr>
          <p:nvPr/>
        </p:nvSpPr>
        <p:spPr>
          <a:xfrm>
            <a:off x="8101549" y="4923563"/>
            <a:ext cx="4622643"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59D27F22-93FE-EF29-630C-EC91BB5F9DA2}"/>
              </a:ext>
            </a:extLst>
          </p:cNvPr>
          <p:cNvSpPr txBox="1">
            <a:spLocks/>
          </p:cNvSpPr>
          <p:nvPr/>
        </p:nvSpPr>
        <p:spPr>
          <a:xfrm>
            <a:off x="11163315" y="5378705"/>
            <a:ext cx="1117500"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1" name="Google Shape;528;p48">
            <a:extLst>
              <a:ext uri="{FF2B5EF4-FFF2-40B4-BE49-F238E27FC236}">
                <a16:creationId xmlns:a16="http://schemas.microsoft.com/office/drawing/2014/main" id="{55224FE1-36AC-832F-CE73-59FC1028B0E1}"/>
              </a:ext>
            </a:extLst>
          </p:cNvPr>
          <p:cNvSpPr txBox="1">
            <a:spLocks/>
          </p:cNvSpPr>
          <p:nvPr/>
        </p:nvSpPr>
        <p:spPr>
          <a:xfrm>
            <a:off x="6981486" y="5906220"/>
            <a:ext cx="5299329"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rgbClr val="0A253E"/>
                  </a:solidFill>
                  <a:prstDash val="solid"/>
                </a:ln>
                <a:solidFill>
                  <a:srgbClr val="0A253E"/>
                </a:solidFill>
                <a:latin typeface="Arial Black" panose="020B0A04020102020204" pitchFamily="34" charset="0"/>
              </a:rPr>
              <a:t>AUTOMAÇÃO</a:t>
            </a:r>
          </a:p>
          <a:p>
            <a:endParaRPr lang="pt-BR" sz="5400" dirty="0">
              <a:ln w="22225">
                <a:solidFill>
                  <a:srgbClr val="0A253E"/>
                </a:solidFill>
                <a:prstDash val="solid"/>
              </a:ln>
              <a:solidFill>
                <a:srgbClr val="0A253E"/>
              </a:solidFill>
              <a:latin typeface="Arial Black" panose="020B0A04020102020204" pitchFamily="34" charset="0"/>
            </a:endParaRPr>
          </a:p>
        </p:txBody>
      </p:sp>
    </p:spTree>
    <p:extLst>
      <p:ext uri="{BB962C8B-B14F-4D97-AF65-F5344CB8AC3E}">
        <p14:creationId xmlns:p14="http://schemas.microsoft.com/office/powerpoint/2010/main" val="54092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36" name="Retângulo 35"/>
          <p:cNvSpPr/>
          <p:nvPr/>
        </p:nvSpPr>
        <p:spPr>
          <a:xfrm>
            <a:off x="6913640" y="2819110"/>
            <a:ext cx="893735" cy="41438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509861" y="-106017"/>
            <a:ext cx="877936" cy="40256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6" y="1281608"/>
            <a:ext cx="5325337"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Equipe de finanças realiza a extração mensal dos relatórios de balancetes através do programa do ERP SAP EASY. Salva o arquivo no diretório de rede da empresa e executa upload desses relatórios no site do SAP DM, manualmente. Em média, a duração desta atividade é de 6 horas.</a:t>
            </a:r>
          </a:p>
        </p:txBody>
      </p:sp>
      <p:sp>
        <p:nvSpPr>
          <p:cNvPr id="222" name="Google Shape;222;p36"/>
          <p:cNvSpPr txBox="1">
            <a:spLocks noGrp="1"/>
          </p:cNvSpPr>
          <p:nvPr>
            <p:ph type="subTitle" idx="3"/>
          </p:nvPr>
        </p:nvSpPr>
        <p:spPr>
          <a:xfrm>
            <a:off x="8112365" y="3178021"/>
            <a:ext cx="3708572"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Foi realizado automatização de todo o processo, exportando e importando os relatórios de balancetes de 12 filiais do grupo. Redução do tempo médio da execução de 6 horas para 10 minutos e eliminação de erros do processamento manual.</a:t>
            </a:r>
            <a:endParaRPr lang="en-US" dirty="0">
              <a:solidFill>
                <a:schemeClr val="bg1"/>
              </a:solidFill>
            </a:endParaRPr>
          </a:p>
        </p:txBody>
      </p:sp>
      <p:sp>
        <p:nvSpPr>
          <p:cNvPr id="226" name="Google Shape;226;p36"/>
          <p:cNvSpPr txBox="1">
            <a:spLocks noGrp="1"/>
          </p:cNvSpPr>
          <p:nvPr>
            <p:ph type="subTitle" idx="6"/>
          </p:nvPr>
        </p:nvSpPr>
        <p:spPr>
          <a:xfrm>
            <a:off x="477078" y="3178879"/>
            <a:ext cx="3655222"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Gerar mensalmente os relatórios de balancete regulatório de todas as filiais do grupo e fazer o upload destes arquivos no SAP DM para o consumo da área de controladoria de forma automatizada.</a:t>
            </a:r>
          </a:p>
        </p:txBody>
      </p:sp>
      <p:sp>
        <p:nvSpPr>
          <p:cNvPr id="227" name="Google Shape;227;p36"/>
          <p:cNvSpPr txBox="1">
            <a:spLocks noGrp="1"/>
          </p:cNvSpPr>
          <p:nvPr>
            <p:ph type="subTitle" idx="8"/>
          </p:nvPr>
        </p:nvSpPr>
        <p:spPr>
          <a:xfrm>
            <a:off x="1985208" y="5075292"/>
            <a:ext cx="4585489"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Desenvolvemos a solução de automação utilizando </a:t>
            </a:r>
            <a:br>
              <a:rPr lang="pt-BR" dirty="0">
                <a:solidFill>
                  <a:schemeClr val="bg1"/>
                </a:solidFill>
              </a:rPr>
            </a:br>
            <a:r>
              <a:rPr lang="pt-BR" dirty="0">
                <a:solidFill>
                  <a:schemeClr val="bg1"/>
                </a:solidFill>
              </a:rPr>
              <a:t>Robotic Process Automation (RPA), </a:t>
            </a:r>
            <a:br>
              <a:rPr lang="pt-BR" dirty="0">
                <a:solidFill>
                  <a:schemeClr val="bg1"/>
                </a:solidFill>
              </a:rPr>
            </a:br>
            <a:r>
              <a:rPr lang="pt-BR" dirty="0">
                <a:solidFill>
                  <a:schemeClr val="bg1"/>
                </a:solidFill>
              </a:rPr>
              <a:t>para conectar SAP EASY mensalmente, </a:t>
            </a:r>
            <a:br>
              <a:rPr lang="pt-BR" dirty="0">
                <a:solidFill>
                  <a:schemeClr val="bg1"/>
                </a:solidFill>
              </a:rPr>
            </a:br>
            <a:r>
              <a:rPr lang="pt-BR" dirty="0">
                <a:solidFill>
                  <a:schemeClr val="bg1"/>
                </a:solidFill>
              </a:rPr>
              <a:t>exportar os balancetes das empresas </a:t>
            </a:r>
            <a:br>
              <a:rPr lang="pt-BR" dirty="0">
                <a:solidFill>
                  <a:schemeClr val="bg1"/>
                </a:solidFill>
              </a:rPr>
            </a:br>
            <a:r>
              <a:rPr lang="pt-BR" dirty="0">
                <a:solidFill>
                  <a:schemeClr val="bg1"/>
                </a:solidFill>
              </a:rPr>
              <a:t>e fazer o upload no SAP DM. </a:t>
            </a:r>
            <a:endParaRPr dirty="0">
              <a:solidFill>
                <a:schemeClr val="bg1"/>
              </a:solidFill>
            </a:endParaRPr>
          </a:p>
        </p:txBody>
      </p:sp>
      <p:sp>
        <p:nvSpPr>
          <p:cNvPr id="228" name="Google Shape;228;p36"/>
          <p:cNvSpPr/>
          <p:nvPr/>
        </p:nvSpPr>
        <p:spPr>
          <a:xfrm>
            <a:off x="5165984" y="1023333"/>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90082"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74182" y="47748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393740" y="607360"/>
            <a:ext cx="3530887"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4400"/>
              </a:lnSpc>
            </a:pPr>
            <a:r>
              <a:rPr lang="pt-BR" sz="4400" dirty="0">
                <a:solidFill>
                  <a:schemeClr val="bg1"/>
                </a:solidFill>
                <a:latin typeface="+mj-lt"/>
              </a:rPr>
              <a:t>Inserção do</a:t>
            </a:r>
          </a:p>
          <a:p>
            <a:pPr algn="l">
              <a:lnSpc>
                <a:spcPts val="4400"/>
              </a:lnSpc>
            </a:pPr>
            <a:r>
              <a:rPr lang="pt-BR" sz="4400" dirty="0">
                <a:solidFill>
                  <a:srgbClr val="35D32F"/>
                </a:solidFill>
                <a:latin typeface="Arial Black" panose="020B0A04020102020204" pitchFamily="34" charset="0"/>
              </a:rPr>
              <a:t>Balancete</a:t>
            </a:r>
            <a:endParaRPr lang="pt-BR" sz="4400" dirty="0">
              <a:solidFill>
                <a:srgbClr val="35D32F"/>
              </a:solidFill>
            </a:endParaRPr>
          </a:p>
          <a:p>
            <a:pPr algn="l">
              <a:lnSpc>
                <a:spcPts val="4400"/>
              </a:lnSpc>
            </a:pPr>
            <a:r>
              <a:rPr lang="pt-BR" sz="4400" dirty="0">
                <a:solidFill>
                  <a:schemeClr val="bg1"/>
                </a:solidFill>
                <a:latin typeface="+mj-lt"/>
              </a:rPr>
              <a:t>Regulatório </a:t>
            </a:r>
          </a:p>
          <a:p>
            <a:pPr algn="l">
              <a:lnSpc>
                <a:spcPts val="4400"/>
              </a:lnSpc>
            </a:pPr>
            <a:endParaRPr lang="pt-BR" sz="4400" dirty="0">
              <a:solidFill>
                <a:schemeClr val="bg1"/>
              </a:solidFill>
            </a:endParaRP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8"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29" name="Google Shape;530;p48"/>
          <p:cNvSpPr txBox="1">
            <a:spLocks/>
          </p:cNvSpPr>
          <p:nvPr/>
        </p:nvSpPr>
        <p:spPr>
          <a:xfrm>
            <a:off x="8099113"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73799" y="4886065"/>
            <a:ext cx="310905" cy="305000"/>
            <a:chOff x="-1183550" y="3586525"/>
            <a:chExt cx="296175" cy="290550"/>
          </a:xfrm>
          <a:solidFill>
            <a:srgbClr val="0A253E"/>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rgbClr val="0A253E"/>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8977" y="3057044"/>
            <a:ext cx="277802" cy="277802"/>
            <a:chOff x="-49027775" y="3183175"/>
            <a:chExt cx="299325" cy="299325"/>
          </a:xfrm>
          <a:solidFill>
            <a:srgbClr val="0A253E"/>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0A2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0;p48"/>
          <p:cNvSpPr txBox="1">
            <a:spLocks noGrp="1"/>
          </p:cNvSpPr>
          <p:nvPr>
            <p:ph type="ctrTitle" idx="5"/>
          </p:nvPr>
        </p:nvSpPr>
        <p:spPr>
          <a:xfrm>
            <a:off x="473439" y="4790997"/>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57" name="Google Shape;528;p48">
            <a:extLst>
              <a:ext uri="{FF2B5EF4-FFF2-40B4-BE49-F238E27FC236}">
                <a16:creationId xmlns:a16="http://schemas.microsoft.com/office/drawing/2014/main" id="{2ECBA865-8052-0BB5-B208-A00BB3393F1A}"/>
              </a:ext>
            </a:extLst>
          </p:cNvPr>
          <p:cNvSpPr txBox="1">
            <a:spLocks/>
          </p:cNvSpPr>
          <p:nvPr/>
        </p:nvSpPr>
        <p:spPr>
          <a:xfrm>
            <a:off x="8101549" y="4923563"/>
            <a:ext cx="4622643"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59" name="Google Shape;528;p48">
            <a:extLst>
              <a:ext uri="{FF2B5EF4-FFF2-40B4-BE49-F238E27FC236}">
                <a16:creationId xmlns:a16="http://schemas.microsoft.com/office/drawing/2014/main" id="{2C94D9D3-D55B-3A04-15FF-CE6A5BA0585F}"/>
              </a:ext>
            </a:extLst>
          </p:cNvPr>
          <p:cNvSpPr txBox="1">
            <a:spLocks/>
          </p:cNvSpPr>
          <p:nvPr/>
        </p:nvSpPr>
        <p:spPr>
          <a:xfrm>
            <a:off x="11163315" y="5378705"/>
            <a:ext cx="1117500"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2DEFFA24-B481-FB1C-CF72-D3CE33A82CDB}"/>
              </a:ext>
            </a:extLst>
          </p:cNvPr>
          <p:cNvSpPr txBox="1">
            <a:spLocks/>
          </p:cNvSpPr>
          <p:nvPr/>
        </p:nvSpPr>
        <p:spPr>
          <a:xfrm>
            <a:off x="6981486" y="5906220"/>
            <a:ext cx="5299329"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chemeClr val="bg1"/>
                  </a:solidFill>
                  <a:prstDash val="solid"/>
                </a:ln>
                <a:solidFill>
                  <a:schemeClr val="bg1"/>
                </a:solidFill>
                <a:latin typeface="Arial Black" panose="020B0A04020102020204" pitchFamily="34" charset="0"/>
              </a:rPr>
              <a:t>AUTOMAÇÃO</a:t>
            </a:r>
          </a:p>
          <a:p>
            <a:endParaRPr lang="pt-BR" sz="5400" dirty="0">
              <a:ln w="22225">
                <a:solidFill>
                  <a:schemeClr val="bg1"/>
                </a:solidFill>
                <a:prstDash val="solid"/>
              </a:ln>
              <a:solidFill>
                <a:schemeClr val="bg1"/>
              </a:solidFill>
              <a:latin typeface="Arial Black" panose="020B0A04020102020204" pitchFamily="34" charset="0"/>
            </a:endParaRPr>
          </a:p>
        </p:txBody>
      </p:sp>
      <p:sp>
        <p:nvSpPr>
          <p:cNvPr id="61" name="TextBox 60">
            <a:extLst>
              <a:ext uri="{FF2B5EF4-FFF2-40B4-BE49-F238E27FC236}">
                <a16:creationId xmlns:a16="http://schemas.microsoft.com/office/drawing/2014/main" id="{D2B061B0-D59C-F6F5-5AC8-2DD6FDB97459}"/>
              </a:ext>
            </a:extLst>
          </p:cNvPr>
          <p:cNvSpPr txBox="1"/>
          <p:nvPr/>
        </p:nvSpPr>
        <p:spPr>
          <a:xfrm>
            <a:off x="3181525" y="3277209"/>
            <a:ext cx="6363048" cy="307777"/>
          </a:xfrm>
          <a:prstGeom prst="rect">
            <a:avLst/>
          </a:prstGeom>
          <a:noFill/>
        </p:spPr>
        <p:txBody>
          <a:bodyPr wrap="square">
            <a:spAutoFit/>
          </a:bodyPr>
          <a:lstStyle/>
          <a:p>
            <a:r>
              <a:rPr lang="pt-BR" sz="1400" b="1" i="0" dirty="0">
                <a:effectLst/>
                <a:latin typeface="Arial" panose="020B0604020202020204" pitchFamily="34" charset="0"/>
              </a:rPr>
              <a:t>R$ 31,28</a:t>
            </a:r>
            <a:endParaRPr lang="pt-BR" dirty="0"/>
          </a:p>
        </p:txBody>
      </p:sp>
      <p:pic>
        <p:nvPicPr>
          <p:cNvPr id="4" name="Picture 3">
            <a:extLst>
              <a:ext uri="{FF2B5EF4-FFF2-40B4-BE49-F238E27FC236}">
                <a16:creationId xmlns:a16="http://schemas.microsoft.com/office/drawing/2014/main" id="{6AA6EF54-C1B8-B2FC-6AE1-20D237FD5FBD}"/>
              </a:ext>
            </a:extLst>
          </p:cNvPr>
          <p:cNvPicPr>
            <a:picLocks noChangeAspect="1"/>
          </p:cNvPicPr>
          <p:nvPr/>
        </p:nvPicPr>
        <p:blipFill>
          <a:blip r:embed="rId3"/>
          <a:stretch>
            <a:fillRect/>
          </a:stretch>
        </p:blipFill>
        <p:spPr>
          <a:xfrm>
            <a:off x="42399" y="5636049"/>
            <a:ext cx="1229181" cy="1229181"/>
          </a:xfrm>
          <a:prstGeom prst="rect">
            <a:avLst/>
          </a:prstGeom>
        </p:spPr>
      </p:pic>
    </p:spTree>
    <p:extLst>
      <p:ext uri="{BB962C8B-B14F-4D97-AF65-F5344CB8AC3E}">
        <p14:creationId xmlns:p14="http://schemas.microsoft.com/office/powerpoint/2010/main" val="79517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p:nvSpPr>
          <p:cNvPr id="36" name="Retângulo 35"/>
          <p:cNvSpPr/>
          <p:nvPr/>
        </p:nvSpPr>
        <p:spPr>
          <a:xfrm>
            <a:off x="6926168" y="2819110"/>
            <a:ext cx="893735" cy="4143821"/>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494933" y="-106017"/>
            <a:ext cx="877936" cy="4025638"/>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6" y="1281608"/>
            <a:ext cx="5325337"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Atividade executada manualmente com tempo de processamento alto devido ao tamanho da carga dos arquivos. Um profissional precisa ser designado para executar o processo que leva em média 10 horas para análise e conclusão.</a:t>
            </a:r>
          </a:p>
        </p:txBody>
      </p:sp>
      <p:sp>
        <p:nvSpPr>
          <p:cNvPr id="222" name="Google Shape;222;p36"/>
          <p:cNvSpPr txBox="1">
            <a:spLocks noGrp="1"/>
          </p:cNvSpPr>
          <p:nvPr>
            <p:ph type="subTitle" idx="3"/>
          </p:nvPr>
        </p:nvSpPr>
        <p:spPr>
          <a:xfrm>
            <a:off x="8112367" y="3178021"/>
            <a:ext cx="3708572"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Foi realizado automatização de todo o processo, exportando os arquivos e segregando os relatórios financeiros da caixa de e-mail. Reduzindo o tempo médio da execução do processo de 12 horas para 1h.</a:t>
            </a:r>
            <a:endParaRPr lang="en-US" dirty="0">
              <a:solidFill>
                <a:schemeClr val="tx1">
                  <a:lumMod val="85000"/>
                  <a:lumOff val="15000"/>
                </a:schemeClr>
              </a:solidFill>
            </a:endParaRPr>
          </a:p>
        </p:txBody>
      </p:sp>
      <p:sp>
        <p:nvSpPr>
          <p:cNvPr id="226" name="Google Shape;226;p36"/>
          <p:cNvSpPr txBox="1">
            <a:spLocks noGrp="1"/>
          </p:cNvSpPr>
          <p:nvPr>
            <p:ph type="subTitle" idx="6"/>
          </p:nvPr>
        </p:nvSpPr>
        <p:spPr>
          <a:xfrm>
            <a:off x="477078" y="3178879"/>
            <a:ext cx="3655238"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Automatizar o processo de recebimento de relatório mensal em formato “.</a:t>
            </a:r>
            <a:r>
              <a:rPr lang="pt-BR" dirty="0" err="1">
                <a:solidFill>
                  <a:schemeClr val="tx1">
                    <a:lumMod val="85000"/>
                    <a:lumOff val="15000"/>
                  </a:schemeClr>
                </a:solidFill>
              </a:rPr>
              <a:t>xls</a:t>
            </a:r>
            <a:r>
              <a:rPr lang="pt-BR" dirty="0">
                <a:solidFill>
                  <a:schemeClr val="tx1">
                    <a:lumMod val="85000"/>
                    <a:lumOff val="15000"/>
                  </a:schemeClr>
                </a:solidFill>
              </a:rPr>
              <a:t>”, através de caixa de e-mail, com a segregação do relatório principal em abas por filiais do grupo. Importar esses arquivos no site SIGETPLUS para utilização das áreas de negócios. </a:t>
            </a:r>
          </a:p>
        </p:txBody>
      </p:sp>
      <p:sp>
        <p:nvSpPr>
          <p:cNvPr id="227" name="Google Shape;227;p36"/>
          <p:cNvSpPr txBox="1">
            <a:spLocks noGrp="1"/>
          </p:cNvSpPr>
          <p:nvPr>
            <p:ph type="subTitle" idx="8"/>
          </p:nvPr>
        </p:nvSpPr>
        <p:spPr>
          <a:xfrm>
            <a:off x="1852862" y="5075292"/>
            <a:ext cx="4717837"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Automação da atividade operacional, que constitui em monitorar a caixa de e-mail em períodos predefinidos, exportar e segregar o arquivo principal para envio por e-mail e importação no site SIGETPLUS com a solução de automação desenvolvida utilizando Robotic Process Automation (RPA). </a:t>
            </a:r>
            <a:endParaRPr dirty="0">
              <a:solidFill>
                <a:schemeClr val="tx1">
                  <a:lumMod val="85000"/>
                  <a:lumOff val="15000"/>
                </a:schemeClr>
              </a:solidFill>
            </a:endParaRPr>
          </a:p>
        </p:txBody>
      </p:sp>
      <p:sp>
        <p:nvSpPr>
          <p:cNvPr id="228" name="Google Shape;228;p36"/>
          <p:cNvSpPr/>
          <p:nvPr/>
        </p:nvSpPr>
        <p:spPr>
          <a:xfrm>
            <a:off x="5165984" y="1023333"/>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90084"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74184" y="47748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381213" y="834536"/>
            <a:ext cx="3975345"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4400"/>
              </a:lnSpc>
            </a:pPr>
            <a:r>
              <a:rPr lang="pt-BR" sz="4400" dirty="0">
                <a:solidFill>
                  <a:srgbClr val="0A253E"/>
                </a:solidFill>
                <a:latin typeface="+mj-lt"/>
              </a:rPr>
              <a:t>Comunicação</a:t>
            </a:r>
          </a:p>
          <a:p>
            <a:pPr algn="l">
              <a:lnSpc>
                <a:spcPts val="4400"/>
              </a:lnSpc>
            </a:pPr>
            <a:r>
              <a:rPr lang="pt-BR" sz="4400" dirty="0">
                <a:solidFill>
                  <a:srgbClr val="0A253E"/>
                </a:solidFill>
                <a:latin typeface="+mj-lt"/>
              </a:rPr>
              <a:t>com </a:t>
            </a:r>
            <a:r>
              <a:rPr lang="pt-BR" sz="4400" dirty="0" err="1">
                <a:solidFill>
                  <a:srgbClr val="35D32F"/>
                </a:solidFill>
                <a:latin typeface="Arial Black" panose="020B0A04020102020204" pitchFamily="34" charset="0"/>
              </a:rPr>
              <a:t>E-guana</a:t>
            </a:r>
            <a:endParaRPr lang="pt-BR" sz="4400" dirty="0">
              <a:solidFill>
                <a:srgbClr val="35D32F"/>
              </a:solidFill>
              <a:latin typeface="Arial Black" panose="020B0A04020102020204" pitchFamily="34" charset="0"/>
            </a:endParaRP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9" name="Google Shape;530;p48"/>
          <p:cNvSpPr txBox="1">
            <a:spLocks/>
          </p:cNvSpPr>
          <p:nvPr/>
        </p:nvSpPr>
        <p:spPr>
          <a:xfrm>
            <a:off x="8099115"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65011" y="4886065"/>
            <a:ext cx="310905" cy="305000"/>
            <a:chOff x="-1183550" y="3586525"/>
            <a:chExt cx="296175" cy="290550"/>
          </a:xfrm>
          <a:solidFill>
            <a:schemeClr val="bg1"/>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chemeClr val="bg1"/>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8981" y="3057044"/>
            <a:ext cx="277802" cy="277802"/>
            <a:chOff x="-49027775" y="3183175"/>
            <a:chExt cx="299325" cy="299325"/>
          </a:xfrm>
          <a:solidFill>
            <a:schemeClr val="bg1"/>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0;p48"/>
          <p:cNvSpPr txBox="1">
            <a:spLocks noGrp="1"/>
          </p:cNvSpPr>
          <p:nvPr>
            <p:ph type="ctrTitle" idx="5"/>
          </p:nvPr>
        </p:nvSpPr>
        <p:spPr>
          <a:xfrm>
            <a:off x="473441" y="4790997"/>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58"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59" name="Google Shape;528;p48">
            <a:extLst>
              <a:ext uri="{FF2B5EF4-FFF2-40B4-BE49-F238E27FC236}">
                <a16:creationId xmlns:a16="http://schemas.microsoft.com/office/drawing/2014/main" id="{20E924AE-8638-C1EB-8BE4-F73166CB118A}"/>
              </a:ext>
            </a:extLst>
          </p:cNvPr>
          <p:cNvSpPr txBox="1">
            <a:spLocks/>
          </p:cNvSpPr>
          <p:nvPr/>
        </p:nvSpPr>
        <p:spPr>
          <a:xfrm>
            <a:off x="8101549" y="4923563"/>
            <a:ext cx="4622643"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59D27F22-93FE-EF29-630C-EC91BB5F9DA2}"/>
              </a:ext>
            </a:extLst>
          </p:cNvPr>
          <p:cNvSpPr txBox="1">
            <a:spLocks/>
          </p:cNvSpPr>
          <p:nvPr/>
        </p:nvSpPr>
        <p:spPr>
          <a:xfrm>
            <a:off x="11163315" y="5378705"/>
            <a:ext cx="1117500"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1" name="Google Shape;528;p48">
            <a:extLst>
              <a:ext uri="{FF2B5EF4-FFF2-40B4-BE49-F238E27FC236}">
                <a16:creationId xmlns:a16="http://schemas.microsoft.com/office/drawing/2014/main" id="{55224FE1-36AC-832F-CE73-59FC1028B0E1}"/>
              </a:ext>
            </a:extLst>
          </p:cNvPr>
          <p:cNvSpPr txBox="1">
            <a:spLocks/>
          </p:cNvSpPr>
          <p:nvPr/>
        </p:nvSpPr>
        <p:spPr>
          <a:xfrm>
            <a:off x="6981486" y="5906220"/>
            <a:ext cx="5299329"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rgbClr val="0A253E"/>
                  </a:solidFill>
                  <a:prstDash val="solid"/>
                </a:ln>
                <a:solidFill>
                  <a:srgbClr val="0A253E"/>
                </a:solidFill>
                <a:latin typeface="Arial Black" panose="020B0A04020102020204" pitchFamily="34" charset="0"/>
              </a:rPr>
              <a:t>AUTOMAÇÃO</a:t>
            </a:r>
          </a:p>
          <a:p>
            <a:endParaRPr lang="pt-BR" sz="5400" dirty="0">
              <a:ln w="22225">
                <a:solidFill>
                  <a:srgbClr val="0A253E"/>
                </a:solidFill>
                <a:prstDash val="solid"/>
              </a:ln>
              <a:solidFill>
                <a:srgbClr val="0A253E"/>
              </a:solidFill>
              <a:latin typeface="Arial Black" panose="020B0A04020102020204" pitchFamily="34" charset="0"/>
            </a:endParaRPr>
          </a:p>
        </p:txBody>
      </p:sp>
    </p:spTree>
    <p:extLst>
      <p:ext uri="{BB962C8B-B14F-4D97-AF65-F5344CB8AC3E}">
        <p14:creationId xmlns:p14="http://schemas.microsoft.com/office/powerpoint/2010/main" val="200971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36" name="Retângulo 35"/>
          <p:cNvSpPr/>
          <p:nvPr/>
        </p:nvSpPr>
        <p:spPr>
          <a:xfrm>
            <a:off x="6906493" y="2819110"/>
            <a:ext cx="893735" cy="41438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501069" y="-106017"/>
            <a:ext cx="877936" cy="40256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6" y="1281608"/>
            <a:ext cx="4745381"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Processo manual, realizado diariamente, para extração de relatórios de fluxos de caixa por filiais do grupo, utilizando SAP Fiori. Disponibilização dos relatórios em diretório de rede.</a:t>
            </a:r>
          </a:p>
        </p:txBody>
      </p:sp>
      <p:sp>
        <p:nvSpPr>
          <p:cNvPr id="222" name="Google Shape;222;p36"/>
          <p:cNvSpPr txBox="1">
            <a:spLocks noGrp="1"/>
          </p:cNvSpPr>
          <p:nvPr>
            <p:ph type="subTitle" idx="3"/>
          </p:nvPr>
        </p:nvSpPr>
        <p:spPr>
          <a:xfrm>
            <a:off x="8105218" y="3178021"/>
            <a:ext cx="3261487"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Processo realizado com sucesso. </a:t>
            </a:r>
            <a:br>
              <a:rPr lang="pt-BR" dirty="0">
                <a:solidFill>
                  <a:schemeClr val="bg1"/>
                </a:solidFill>
              </a:rPr>
            </a:br>
            <a:r>
              <a:rPr lang="pt-BR" dirty="0">
                <a:solidFill>
                  <a:schemeClr val="bg1"/>
                </a:solidFill>
              </a:rPr>
              <a:t>Reduzido o tempo médio da execução de </a:t>
            </a:r>
            <a:br>
              <a:rPr lang="pt-BR" dirty="0">
                <a:solidFill>
                  <a:schemeClr val="bg1"/>
                </a:solidFill>
              </a:rPr>
            </a:br>
            <a:r>
              <a:rPr lang="pt-BR" dirty="0">
                <a:solidFill>
                  <a:schemeClr val="bg1"/>
                </a:solidFill>
              </a:rPr>
              <a:t>6 horas para, em média, para 17 minutos.</a:t>
            </a:r>
            <a:endParaRPr lang="en-US" dirty="0">
              <a:solidFill>
                <a:schemeClr val="bg1"/>
              </a:solidFill>
            </a:endParaRPr>
          </a:p>
        </p:txBody>
      </p:sp>
      <p:sp>
        <p:nvSpPr>
          <p:cNvPr id="226" name="Google Shape;226;p36"/>
          <p:cNvSpPr txBox="1">
            <a:spLocks noGrp="1"/>
          </p:cNvSpPr>
          <p:nvPr>
            <p:ph type="subTitle" idx="6"/>
          </p:nvPr>
        </p:nvSpPr>
        <p:spPr>
          <a:xfrm>
            <a:off x="818146" y="3178879"/>
            <a:ext cx="3314153"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Gerar diariamente e de forma automatizada, os relatórios de fluxo de caixa de todas as filiais do grupo e disponibilizar esses arquivos no diretório de rede para o consumo da área de finanças.</a:t>
            </a:r>
          </a:p>
        </p:txBody>
      </p:sp>
      <p:sp>
        <p:nvSpPr>
          <p:cNvPr id="227" name="Google Shape;227;p36"/>
          <p:cNvSpPr txBox="1">
            <a:spLocks noGrp="1"/>
          </p:cNvSpPr>
          <p:nvPr>
            <p:ph type="subTitle" idx="8"/>
          </p:nvPr>
        </p:nvSpPr>
        <p:spPr>
          <a:xfrm>
            <a:off x="1171945" y="5075292"/>
            <a:ext cx="5391605"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Desenvolvimento de solução de automação utilizando </a:t>
            </a:r>
            <a:br>
              <a:rPr lang="pt-BR" dirty="0">
                <a:solidFill>
                  <a:schemeClr val="bg1"/>
                </a:solidFill>
              </a:rPr>
            </a:br>
            <a:r>
              <a:rPr lang="pt-BR" dirty="0">
                <a:solidFill>
                  <a:schemeClr val="bg1"/>
                </a:solidFill>
              </a:rPr>
              <a:t>Robotic Process Automation (RPA), que constitui em acessar o SAP Fiori em dias úteis, repassar parametrizações para exportação de relatórios de fluxos de caixa por filiais do grupo </a:t>
            </a:r>
            <a:br>
              <a:rPr lang="pt-BR" dirty="0">
                <a:solidFill>
                  <a:schemeClr val="bg1"/>
                </a:solidFill>
              </a:rPr>
            </a:br>
            <a:r>
              <a:rPr lang="pt-BR" dirty="0">
                <a:solidFill>
                  <a:schemeClr val="bg1"/>
                </a:solidFill>
              </a:rPr>
              <a:t>e disponibilizar esses relatórios em diretório de rede.</a:t>
            </a:r>
            <a:endParaRPr dirty="0">
              <a:solidFill>
                <a:schemeClr val="bg1"/>
              </a:solidFill>
            </a:endParaRPr>
          </a:p>
        </p:txBody>
      </p:sp>
      <p:sp>
        <p:nvSpPr>
          <p:cNvPr id="228" name="Google Shape;228;p36"/>
          <p:cNvSpPr/>
          <p:nvPr/>
        </p:nvSpPr>
        <p:spPr>
          <a:xfrm>
            <a:off x="5165984" y="1023333"/>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82935"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67035" y="47748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393740" y="607360"/>
            <a:ext cx="3738560"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4400"/>
              </a:lnSpc>
            </a:pPr>
            <a:r>
              <a:rPr lang="pt-BR" sz="4400" dirty="0">
                <a:solidFill>
                  <a:schemeClr val="bg1"/>
                </a:solidFill>
                <a:latin typeface="+mj-lt"/>
              </a:rPr>
              <a:t>Conciliação</a:t>
            </a:r>
          </a:p>
          <a:p>
            <a:pPr algn="l">
              <a:lnSpc>
                <a:spcPts val="4400"/>
              </a:lnSpc>
            </a:pPr>
            <a:r>
              <a:rPr lang="pt-BR" sz="4400" dirty="0">
                <a:solidFill>
                  <a:schemeClr val="bg1"/>
                </a:solidFill>
                <a:latin typeface="+mj-lt"/>
              </a:rPr>
              <a:t>de </a:t>
            </a:r>
            <a:r>
              <a:rPr lang="pt-BR" sz="4400" dirty="0">
                <a:solidFill>
                  <a:srgbClr val="35D32F"/>
                </a:solidFill>
                <a:latin typeface="Arial Black" panose="020B0A04020102020204" pitchFamily="34" charset="0"/>
              </a:rPr>
              <a:t>Fluxo</a:t>
            </a:r>
            <a:r>
              <a:rPr lang="pt-BR" sz="4400" dirty="0">
                <a:solidFill>
                  <a:srgbClr val="35D32F"/>
                </a:solidFill>
              </a:rPr>
              <a:t> </a:t>
            </a:r>
            <a:r>
              <a:rPr lang="pt-BR" sz="4400" dirty="0">
                <a:solidFill>
                  <a:srgbClr val="35D32F"/>
                </a:solidFill>
                <a:latin typeface="Arial Black" panose="020B0A04020102020204" pitchFamily="34" charset="0"/>
              </a:rPr>
              <a:t>de</a:t>
            </a:r>
          </a:p>
          <a:p>
            <a:pPr algn="l">
              <a:lnSpc>
                <a:spcPts val="4400"/>
              </a:lnSpc>
            </a:pPr>
            <a:r>
              <a:rPr lang="pt-BR" sz="4400" dirty="0">
                <a:solidFill>
                  <a:srgbClr val="35D32F"/>
                </a:solidFill>
                <a:latin typeface="Arial Black" panose="020B0A04020102020204" pitchFamily="34" charset="0"/>
              </a:rPr>
              <a:t>Caixa </a:t>
            </a: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9" name="Google Shape;530;p48"/>
          <p:cNvSpPr txBox="1">
            <a:spLocks/>
          </p:cNvSpPr>
          <p:nvPr/>
        </p:nvSpPr>
        <p:spPr>
          <a:xfrm>
            <a:off x="8091966"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57862" y="4886065"/>
            <a:ext cx="310905" cy="305000"/>
            <a:chOff x="-1183550" y="3586525"/>
            <a:chExt cx="296175" cy="290550"/>
          </a:xfrm>
          <a:solidFill>
            <a:srgbClr val="0A253E"/>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rgbClr val="0A253E"/>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1832" y="3057044"/>
            <a:ext cx="277802" cy="277802"/>
            <a:chOff x="-49027775" y="3183175"/>
            <a:chExt cx="299325" cy="299325"/>
          </a:xfrm>
          <a:solidFill>
            <a:srgbClr val="0A253E"/>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0A2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0;p48"/>
          <p:cNvSpPr txBox="1">
            <a:spLocks noGrp="1"/>
          </p:cNvSpPr>
          <p:nvPr>
            <p:ph type="ctrTitle" idx="5"/>
          </p:nvPr>
        </p:nvSpPr>
        <p:spPr>
          <a:xfrm>
            <a:off x="466292" y="4790997"/>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58"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59" name="Google Shape;528;p48">
            <a:extLst>
              <a:ext uri="{FF2B5EF4-FFF2-40B4-BE49-F238E27FC236}">
                <a16:creationId xmlns:a16="http://schemas.microsoft.com/office/drawing/2014/main" id="{5F1E9D53-9479-B5EE-96AC-5938CD123BF6}"/>
              </a:ext>
            </a:extLst>
          </p:cNvPr>
          <p:cNvSpPr txBox="1">
            <a:spLocks/>
          </p:cNvSpPr>
          <p:nvPr/>
        </p:nvSpPr>
        <p:spPr>
          <a:xfrm>
            <a:off x="8101549" y="4923563"/>
            <a:ext cx="4622643"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B4A2F4BC-0468-7E82-8575-FFC547CC37EA}"/>
              </a:ext>
            </a:extLst>
          </p:cNvPr>
          <p:cNvSpPr txBox="1">
            <a:spLocks/>
          </p:cNvSpPr>
          <p:nvPr/>
        </p:nvSpPr>
        <p:spPr>
          <a:xfrm>
            <a:off x="11163315" y="5378705"/>
            <a:ext cx="1117500"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1" name="Google Shape;528;p48">
            <a:extLst>
              <a:ext uri="{FF2B5EF4-FFF2-40B4-BE49-F238E27FC236}">
                <a16:creationId xmlns:a16="http://schemas.microsoft.com/office/drawing/2014/main" id="{84AFD69B-2241-014B-0EF0-6B896B424A8C}"/>
              </a:ext>
            </a:extLst>
          </p:cNvPr>
          <p:cNvSpPr txBox="1">
            <a:spLocks/>
          </p:cNvSpPr>
          <p:nvPr/>
        </p:nvSpPr>
        <p:spPr>
          <a:xfrm>
            <a:off x="6981486" y="5906220"/>
            <a:ext cx="5299329"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chemeClr val="bg1"/>
                  </a:solidFill>
                  <a:prstDash val="solid"/>
                </a:ln>
                <a:solidFill>
                  <a:schemeClr val="bg1"/>
                </a:solidFill>
                <a:latin typeface="Arial Black" panose="020B0A04020102020204" pitchFamily="34" charset="0"/>
              </a:rPr>
              <a:t>AUTOMAÇÃO</a:t>
            </a:r>
          </a:p>
          <a:p>
            <a:endParaRPr lang="pt-BR" sz="5400" dirty="0">
              <a:ln w="22225">
                <a:solidFill>
                  <a:schemeClr val="bg1"/>
                </a:solidFill>
                <a:prstDash val="solid"/>
              </a:ln>
              <a:solidFill>
                <a:schemeClr val="bg1"/>
              </a:solidFill>
              <a:latin typeface="Arial Black" panose="020B0A04020102020204" pitchFamily="34" charset="0"/>
            </a:endParaRPr>
          </a:p>
        </p:txBody>
      </p:sp>
      <p:pic>
        <p:nvPicPr>
          <p:cNvPr id="62" name="Picture 61">
            <a:extLst>
              <a:ext uri="{FF2B5EF4-FFF2-40B4-BE49-F238E27FC236}">
                <a16:creationId xmlns:a16="http://schemas.microsoft.com/office/drawing/2014/main" id="{C1168836-E158-BE85-6471-FB33A6235080}"/>
              </a:ext>
            </a:extLst>
          </p:cNvPr>
          <p:cNvPicPr>
            <a:picLocks noChangeAspect="1"/>
          </p:cNvPicPr>
          <p:nvPr/>
        </p:nvPicPr>
        <p:blipFill>
          <a:blip r:embed="rId3"/>
          <a:stretch>
            <a:fillRect/>
          </a:stretch>
        </p:blipFill>
        <p:spPr>
          <a:xfrm>
            <a:off x="42399" y="5636049"/>
            <a:ext cx="1229181" cy="1229181"/>
          </a:xfrm>
          <a:prstGeom prst="rect">
            <a:avLst/>
          </a:prstGeom>
        </p:spPr>
      </p:pic>
    </p:spTree>
    <p:extLst>
      <p:ext uri="{BB962C8B-B14F-4D97-AF65-F5344CB8AC3E}">
        <p14:creationId xmlns:p14="http://schemas.microsoft.com/office/powerpoint/2010/main" val="7416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p:nvSpPr>
          <p:cNvPr id="36" name="Retângulo 35"/>
          <p:cNvSpPr/>
          <p:nvPr/>
        </p:nvSpPr>
        <p:spPr>
          <a:xfrm>
            <a:off x="6917622" y="2819110"/>
            <a:ext cx="893735" cy="4143821"/>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513595" y="-106017"/>
            <a:ext cx="877936" cy="4025638"/>
          </a:xfrm>
          <a:prstGeom prst="rect">
            <a:avLst/>
          </a:prstGeom>
          <a:noFill/>
          <a:ln>
            <a:solidFill>
              <a:srgbClr val="0A2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7" y="1281608"/>
            <a:ext cx="3987392"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Atividade manual realizada diariamente para coleta de taxa CDI em site externo e atualização da base no SAP EASY, com duração de 20 minutos.</a:t>
            </a:r>
          </a:p>
        </p:txBody>
      </p:sp>
      <p:sp>
        <p:nvSpPr>
          <p:cNvPr id="222" name="Google Shape;222;p36"/>
          <p:cNvSpPr txBox="1">
            <a:spLocks noGrp="1"/>
          </p:cNvSpPr>
          <p:nvPr>
            <p:ph type="subTitle" idx="3"/>
          </p:nvPr>
        </p:nvSpPr>
        <p:spPr>
          <a:xfrm>
            <a:off x="8103821" y="3178021"/>
            <a:ext cx="3293570"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Foi realizado automatização de todo o processo, reduzindo o tempo médio de execução de 20 minutos para 05 minutos.</a:t>
            </a:r>
            <a:endParaRPr lang="en-US" dirty="0">
              <a:solidFill>
                <a:schemeClr val="tx1">
                  <a:lumMod val="85000"/>
                  <a:lumOff val="15000"/>
                </a:schemeClr>
              </a:solidFill>
            </a:endParaRPr>
          </a:p>
        </p:txBody>
      </p:sp>
      <p:sp>
        <p:nvSpPr>
          <p:cNvPr id="226" name="Google Shape;226;p36"/>
          <p:cNvSpPr txBox="1">
            <a:spLocks noGrp="1"/>
          </p:cNvSpPr>
          <p:nvPr>
            <p:ph type="subTitle" idx="6"/>
          </p:nvPr>
        </p:nvSpPr>
        <p:spPr>
          <a:xfrm>
            <a:off x="477078" y="3178879"/>
            <a:ext cx="3787206"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Disponibilizar diariamente a taxa do indicador CDI do site </a:t>
            </a:r>
            <a:r>
              <a:rPr lang="pt-BR" dirty="0" err="1">
                <a:solidFill>
                  <a:schemeClr val="tx1">
                    <a:lumMod val="85000"/>
                    <a:lumOff val="15000"/>
                  </a:schemeClr>
                </a:solidFill>
              </a:rPr>
              <a:t>Anbima</a:t>
            </a:r>
            <a:r>
              <a:rPr lang="pt-BR" dirty="0">
                <a:solidFill>
                  <a:schemeClr val="tx1">
                    <a:lumMod val="85000"/>
                    <a:lumOff val="15000"/>
                  </a:schemeClr>
                </a:solidFill>
              </a:rPr>
              <a:t>, inserir essa taxa em transação especifica no SAP EASY para área de negócio.</a:t>
            </a:r>
          </a:p>
        </p:txBody>
      </p:sp>
      <p:sp>
        <p:nvSpPr>
          <p:cNvPr id="227" name="Google Shape;227;p36"/>
          <p:cNvSpPr txBox="1">
            <a:spLocks noGrp="1"/>
          </p:cNvSpPr>
          <p:nvPr>
            <p:ph type="subTitle" idx="8"/>
          </p:nvPr>
        </p:nvSpPr>
        <p:spPr>
          <a:xfrm>
            <a:off x="1351022" y="5075292"/>
            <a:ext cx="5211132" cy="1483200"/>
          </a:xfrm>
          <a:prstGeom prst="rect">
            <a:avLst/>
          </a:prstGeom>
        </p:spPr>
        <p:txBody>
          <a:bodyPr spcFirstLastPara="1" wrap="square" lIns="121900" tIns="121900" rIns="121900" bIns="121900" anchor="t" anchorCtr="0">
            <a:noAutofit/>
          </a:bodyPr>
          <a:lstStyle/>
          <a:p>
            <a:pPr marL="0" indent="0"/>
            <a:r>
              <a:rPr lang="pt-BR" dirty="0">
                <a:solidFill>
                  <a:schemeClr val="tx1">
                    <a:lumMod val="85000"/>
                    <a:lumOff val="15000"/>
                  </a:schemeClr>
                </a:solidFill>
              </a:rPr>
              <a:t>Automação da atividade operacional, que constitui em acessar o site da </a:t>
            </a:r>
            <a:r>
              <a:rPr lang="pt-BR" dirty="0" err="1">
                <a:solidFill>
                  <a:schemeClr val="tx1">
                    <a:lumMod val="85000"/>
                    <a:lumOff val="15000"/>
                  </a:schemeClr>
                </a:solidFill>
              </a:rPr>
              <a:t>Anbima</a:t>
            </a:r>
            <a:r>
              <a:rPr lang="pt-BR" dirty="0">
                <a:solidFill>
                  <a:schemeClr val="tx1">
                    <a:lumMod val="85000"/>
                    <a:lumOff val="15000"/>
                  </a:schemeClr>
                </a:solidFill>
              </a:rPr>
              <a:t> em dias úteis, extrair taxa CDI, fazer a conexão com SAP EASY e inserir a taxa de acordo com a data do site com desenvolvimento de solução de automação usando Robotic Process Automation (RPA). </a:t>
            </a:r>
            <a:endParaRPr dirty="0">
              <a:solidFill>
                <a:schemeClr val="tx1">
                  <a:lumMod val="85000"/>
                  <a:lumOff val="15000"/>
                </a:schemeClr>
              </a:solidFill>
            </a:endParaRPr>
          </a:p>
        </p:txBody>
      </p:sp>
      <p:sp>
        <p:nvSpPr>
          <p:cNvPr id="228" name="Google Shape;228;p36"/>
          <p:cNvSpPr/>
          <p:nvPr/>
        </p:nvSpPr>
        <p:spPr>
          <a:xfrm>
            <a:off x="5165984" y="1023333"/>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81538" y="29333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65638" y="4774867"/>
            <a:ext cx="508000" cy="520800"/>
          </a:xfrm>
          <a:prstGeom prst="rect">
            <a:avLst/>
          </a:prstGeom>
          <a:solidFill>
            <a:srgbClr val="0A253E"/>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381213" y="834536"/>
            <a:ext cx="3975345"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4400"/>
              </a:lnSpc>
            </a:pPr>
            <a:r>
              <a:rPr lang="pt-BR" sz="4400" dirty="0">
                <a:solidFill>
                  <a:srgbClr val="0A253E"/>
                </a:solidFill>
                <a:latin typeface="+mj-lt"/>
              </a:rPr>
              <a:t>Atualização</a:t>
            </a:r>
          </a:p>
          <a:p>
            <a:pPr algn="l">
              <a:lnSpc>
                <a:spcPts val="4400"/>
              </a:lnSpc>
            </a:pPr>
            <a:r>
              <a:rPr lang="pt-BR" sz="4400" dirty="0">
                <a:solidFill>
                  <a:srgbClr val="0A253E"/>
                </a:solidFill>
                <a:latin typeface="+mj-lt"/>
              </a:rPr>
              <a:t>Indicador </a:t>
            </a:r>
            <a:r>
              <a:rPr lang="pt-BR" sz="4400" dirty="0">
                <a:solidFill>
                  <a:srgbClr val="35D32F"/>
                </a:solidFill>
                <a:latin typeface="Arial Black" panose="020B0A04020102020204" pitchFamily="34" charset="0"/>
              </a:rPr>
              <a:t>CDI</a:t>
            </a:r>
            <a:r>
              <a:rPr lang="pt-BR" sz="4400" dirty="0">
                <a:solidFill>
                  <a:srgbClr val="0A253E"/>
                </a:solidFill>
                <a:latin typeface="+mj-lt"/>
              </a:rPr>
              <a:t> </a:t>
            </a:r>
            <a:endParaRPr lang="pt-BR" sz="4400" dirty="0">
              <a:solidFill>
                <a:srgbClr val="35D32F"/>
              </a:solidFill>
              <a:latin typeface="Arial Black" panose="020B0A04020102020204" pitchFamily="34" charset="0"/>
            </a:endParaRPr>
          </a:p>
        </p:txBody>
      </p:sp>
      <p:sp>
        <p:nvSpPr>
          <p:cNvPr id="26" name="Google Shape;530;p48"/>
          <p:cNvSpPr txBox="1">
            <a:spLocks noGrp="1"/>
          </p:cNvSpPr>
          <p:nvPr>
            <p:ph type="ctrTitle" idx="5"/>
          </p:nvPr>
        </p:nvSpPr>
        <p:spPr>
          <a:xfrm>
            <a:off x="464895" y="4790997"/>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9" name="Google Shape;530;p48"/>
          <p:cNvSpPr txBox="1">
            <a:spLocks/>
          </p:cNvSpPr>
          <p:nvPr/>
        </p:nvSpPr>
        <p:spPr>
          <a:xfrm>
            <a:off x="8090569"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56465" y="4886065"/>
            <a:ext cx="310905" cy="305000"/>
            <a:chOff x="-1183550" y="3586525"/>
            <a:chExt cx="296175" cy="290550"/>
          </a:xfrm>
          <a:solidFill>
            <a:schemeClr val="bg1"/>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chemeClr val="bg1"/>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0435" y="3057044"/>
            <a:ext cx="277802" cy="277802"/>
            <a:chOff x="-49027775" y="3183175"/>
            <a:chExt cx="299325" cy="299325"/>
          </a:xfrm>
          <a:solidFill>
            <a:schemeClr val="bg1"/>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58" name="Google Shape;528;p48">
            <a:extLst>
              <a:ext uri="{FF2B5EF4-FFF2-40B4-BE49-F238E27FC236}">
                <a16:creationId xmlns:a16="http://schemas.microsoft.com/office/drawing/2014/main" id="{06486225-4F1A-D298-C47F-643BE1AD5884}"/>
              </a:ext>
            </a:extLst>
          </p:cNvPr>
          <p:cNvSpPr txBox="1">
            <a:spLocks/>
          </p:cNvSpPr>
          <p:nvPr/>
        </p:nvSpPr>
        <p:spPr>
          <a:xfrm>
            <a:off x="8101549" y="4923563"/>
            <a:ext cx="4503257"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59" name="Google Shape;528;p48">
            <a:extLst>
              <a:ext uri="{FF2B5EF4-FFF2-40B4-BE49-F238E27FC236}">
                <a16:creationId xmlns:a16="http://schemas.microsoft.com/office/drawing/2014/main" id="{A0A640E1-CEAA-05C6-729B-462C25E13143}"/>
              </a:ext>
            </a:extLst>
          </p:cNvPr>
          <p:cNvSpPr txBox="1">
            <a:spLocks/>
          </p:cNvSpPr>
          <p:nvPr/>
        </p:nvSpPr>
        <p:spPr>
          <a:xfrm>
            <a:off x="11163315" y="5378705"/>
            <a:ext cx="1088639"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6331946B-3331-FEBE-1ED8-34994CF2234F}"/>
              </a:ext>
            </a:extLst>
          </p:cNvPr>
          <p:cNvSpPr txBox="1">
            <a:spLocks/>
          </p:cNvSpPr>
          <p:nvPr/>
        </p:nvSpPr>
        <p:spPr>
          <a:xfrm>
            <a:off x="6981487" y="5906220"/>
            <a:ext cx="5336536"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rgbClr val="0A253E"/>
                  </a:solidFill>
                  <a:prstDash val="solid"/>
                </a:ln>
                <a:solidFill>
                  <a:srgbClr val="0A253E"/>
                </a:solidFill>
                <a:latin typeface="Arial Black" panose="020B0A04020102020204" pitchFamily="34" charset="0"/>
              </a:rPr>
              <a:t>AUTOMAÇÃO</a:t>
            </a:r>
          </a:p>
          <a:p>
            <a:endParaRPr lang="pt-BR" sz="5400" dirty="0">
              <a:ln w="22225">
                <a:solidFill>
                  <a:srgbClr val="0A253E"/>
                </a:solidFill>
                <a:prstDash val="solid"/>
              </a:ln>
              <a:solidFill>
                <a:srgbClr val="0A253E"/>
              </a:solidFill>
              <a:latin typeface="Arial Black" panose="020B0A04020102020204" pitchFamily="34" charset="0"/>
            </a:endParaRPr>
          </a:p>
        </p:txBody>
      </p:sp>
    </p:spTree>
    <p:extLst>
      <p:ext uri="{BB962C8B-B14F-4D97-AF65-F5344CB8AC3E}">
        <p14:creationId xmlns:p14="http://schemas.microsoft.com/office/powerpoint/2010/main" val="67109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36" name="Retângulo 35"/>
          <p:cNvSpPr/>
          <p:nvPr/>
        </p:nvSpPr>
        <p:spPr>
          <a:xfrm>
            <a:off x="6904851" y="2819110"/>
            <a:ext cx="893735" cy="41438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501069" y="-106017"/>
            <a:ext cx="877936" cy="40256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1" name="Google Shape;221;p36"/>
          <p:cNvSpPr txBox="1">
            <a:spLocks noGrp="1"/>
          </p:cNvSpPr>
          <p:nvPr>
            <p:ph type="subTitle" idx="1"/>
          </p:nvPr>
        </p:nvSpPr>
        <p:spPr>
          <a:xfrm>
            <a:off x="5673966" y="1281608"/>
            <a:ext cx="5325337"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Processo manual realizado diariamente para extração de relatórios de gestão de caixa por filiais do grupo, utilizando SAP EASY. Disponibilização dos relatórios em diretório de rede.</a:t>
            </a:r>
          </a:p>
        </p:txBody>
      </p:sp>
      <p:sp>
        <p:nvSpPr>
          <p:cNvPr id="222" name="Google Shape;222;p36"/>
          <p:cNvSpPr txBox="1">
            <a:spLocks noGrp="1"/>
          </p:cNvSpPr>
          <p:nvPr>
            <p:ph type="subTitle" idx="3"/>
          </p:nvPr>
        </p:nvSpPr>
        <p:spPr>
          <a:xfrm>
            <a:off x="8103576" y="3178021"/>
            <a:ext cx="3708572"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Foi realizado automatização do processo, fazendo a conexão com o SAP EASY e exportando os relatórios de todas as filiais. Reduzido o tempo médio da execução de 20 minutos para 07 minutos.</a:t>
            </a:r>
            <a:endParaRPr lang="en-US" dirty="0">
              <a:solidFill>
                <a:schemeClr val="bg1"/>
              </a:solidFill>
            </a:endParaRPr>
          </a:p>
        </p:txBody>
      </p:sp>
      <p:sp>
        <p:nvSpPr>
          <p:cNvPr id="226" name="Google Shape;226;p36"/>
          <p:cNvSpPr txBox="1">
            <a:spLocks noGrp="1"/>
          </p:cNvSpPr>
          <p:nvPr>
            <p:ph type="subTitle" idx="6"/>
          </p:nvPr>
        </p:nvSpPr>
        <p:spPr>
          <a:xfrm>
            <a:off x="477078" y="3178879"/>
            <a:ext cx="3655222"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Acessar as transações financeiras no SAP EASY para exportar informações de pagamentos por recebedor e disponibilizar esse arquivo em diretório da rede.</a:t>
            </a:r>
          </a:p>
        </p:txBody>
      </p:sp>
      <p:sp>
        <p:nvSpPr>
          <p:cNvPr id="227" name="Google Shape;227;p36"/>
          <p:cNvSpPr txBox="1">
            <a:spLocks noGrp="1"/>
          </p:cNvSpPr>
          <p:nvPr>
            <p:ph type="subTitle" idx="8"/>
          </p:nvPr>
        </p:nvSpPr>
        <p:spPr>
          <a:xfrm>
            <a:off x="458892" y="4834792"/>
            <a:ext cx="6093622" cy="1483200"/>
          </a:xfrm>
          <a:prstGeom prst="rect">
            <a:avLst/>
          </a:prstGeom>
        </p:spPr>
        <p:txBody>
          <a:bodyPr spcFirstLastPara="1" wrap="square" lIns="121900" tIns="121900" rIns="121900" bIns="121900" anchor="t" anchorCtr="0">
            <a:noAutofit/>
          </a:bodyPr>
          <a:lstStyle/>
          <a:p>
            <a:pPr marL="0" indent="0"/>
            <a:r>
              <a:rPr lang="pt-BR" dirty="0">
                <a:solidFill>
                  <a:schemeClr val="bg1"/>
                </a:solidFill>
              </a:rPr>
              <a:t>Foi desenvolvido solução de automação usando Robotic Process Automation (RPA), que constitui em acessar o SAP EASY em dias úteis, repassar as parametrizações para exportação de relatórios de gestão de caixa por filiais do grupo e disponibilizar esses relatórios em diretório de Rede.</a:t>
            </a:r>
            <a:endParaRPr dirty="0">
              <a:solidFill>
                <a:schemeClr val="bg1"/>
              </a:solidFill>
            </a:endParaRPr>
          </a:p>
        </p:txBody>
      </p:sp>
      <p:sp>
        <p:nvSpPr>
          <p:cNvPr id="228" name="Google Shape;228;p36"/>
          <p:cNvSpPr/>
          <p:nvPr/>
        </p:nvSpPr>
        <p:spPr>
          <a:xfrm>
            <a:off x="5165984" y="1023333"/>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29" name="Google Shape;229;p36"/>
          <p:cNvSpPr/>
          <p:nvPr/>
        </p:nvSpPr>
        <p:spPr>
          <a:xfrm>
            <a:off x="4264284"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0" name="Google Shape;230;p36"/>
          <p:cNvSpPr/>
          <p:nvPr/>
        </p:nvSpPr>
        <p:spPr>
          <a:xfrm>
            <a:off x="7481293" y="29333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31" name="Google Shape;231;p36"/>
          <p:cNvSpPr/>
          <p:nvPr/>
        </p:nvSpPr>
        <p:spPr>
          <a:xfrm>
            <a:off x="6665393" y="4774867"/>
            <a:ext cx="508000" cy="520800"/>
          </a:xfrm>
          <a:prstGeom prst="rect">
            <a:avLst/>
          </a:prstGeom>
          <a:solidFill>
            <a:srgbClr val="35D32F"/>
          </a:solidFill>
          <a:ln>
            <a:noFill/>
          </a:ln>
        </p:spPr>
        <p:txBody>
          <a:bodyPr spcFirstLastPara="1" wrap="square" lIns="121900" tIns="121900" rIns="121900" bIns="121900" anchor="ctr" anchorCtr="0">
            <a:noAutofit/>
          </a:bodyPr>
          <a:lstStyle/>
          <a:p>
            <a:endParaRPr sz="1867"/>
          </a:p>
        </p:txBody>
      </p:sp>
      <p:sp>
        <p:nvSpPr>
          <p:cNvPr id="24" name="Google Shape;528;p48"/>
          <p:cNvSpPr txBox="1">
            <a:spLocks/>
          </p:cNvSpPr>
          <p:nvPr/>
        </p:nvSpPr>
        <p:spPr>
          <a:xfrm>
            <a:off x="393740" y="607360"/>
            <a:ext cx="3738560" cy="16890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4064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r"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r"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pPr algn="l">
              <a:lnSpc>
                <a:spcPts val="4400"/>
              </a:lnSpc>
            </a:pPr>
            <a:r>
              <a:rPr lang="pt-BR" sz="4400" dirty="0">
                <a:solidFill>
                  <a:schemeClr val="bg1"/>
                </a:solidFill>
                <a:latin typeface="+mj-lt"/>
              </a:rPr>
              <a:t>Planilha de</a:t>
            </a:r>
          </a:p>
          <a:p>
            <a:pPr algn="l">
              <a:lnSpc>
                <a:spcPts val="4400"/>
              </a:lnSpc>
            </a:pPr>
            <a:r>
              <a:rPr lang="pt-BR" sz="4400" dirty="0">
                <a:solidFill>
                  <a:srgbClr val="35D32F"/>
                </a:solidFill>
                <a:latin typeface="Arial Black" panose="020B0A04020102020204" pitchFamily="34" charset="0"/>
              </a:rPr>
              <a:t>Gestão de</a:t>
            </a:r>
          </a:p>
          <a:p>
            <a:pPr algn="l">
              <a:lnSpc>
                <a:spcPts val="4400"/>
              </a:lnSpc>
            </a:pPr>
            <a:r>
              <a:rPr lang="pt-BR" sz="4400" dirty="0">
                <a:solidFill>
                  <a:srgbClr val="35D32F"/>
                </a:solidFill>
                <a:latin typeface="Arial Black" panose="020B0A04020102020204" pitchFamily="34" charset="0"/>
              </a:rPr>
              <a:t>Caixa </a:t>
            </a:r>
          </a:p>
        </p:txBody>
      </p:sp>
      <p:sp>
        <p:nvSpPr>
          <p:cNvPr id="27" name="Google Shape;532;p48"/>
          <p:cNvSpPr txBox="1">
            <a:spLocks/>
          </p:cNvSpPr>
          <p:nvPr/>
        </p:nvSpPr>
        <p:spPr>
          <a:xfrm>
            <a:off x="5623184" y="966248"/>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4064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1pPr>
            <a:lvl2pPr marL="914400" marR="0" lvl="1" indent="-3810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2pPr>
            <a:lvl3pPr marL="1371600" marR="0" lvl="2" indent="-3556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3pPr>
            <a:lvl4pPr marL="1828800" marR="0" lvl="3"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4pPr>
            <a:lvl5pPr marL="2286000" marR="0" lvl="4" indent="-342900" algn="l" rtl="0">
              <a:lnSpc>
                <a:spcPct val="100000"/>
              </a:lnSpc>
              <a:spcBef>
                <a:spcPts val="0"/>
              </a:spcBef>
              <a:spcAft>
                <a:spcPts val="0"/>
              </a:spcAft>
              <a:buClr>
                <a:srgbClr val="D8D8D8"/>
              </a:buClr>
              <a:buSzPts val="1000"/>
              <a:buFont typeface="Arial"/>
              <a:buNone/>
              <a:defRPr sz="1333" b="0" i="0" u="none" strike="noStrike" cap="none">
                <a:solidFill>
                  <a:srgbClr val="D8D8D8"/>
                </a:solidFill>
                <a:latin typeface="Calibri"/>
                <a:ea typeface="Calibri"/>
                <a:cs typeface="Calibri"/>
                <a:sym typeface="Calibri"/>
              </a:defRPr>
            </a:lvl5pPr>
            <a:lvl6pPr marL="2743200" marR="0" lvl="5"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0"/>
              </a:spcBef>
              <a:spcAft>
                <a:spcPts val="0"/>
              </a:spcAft>
              <a:buClr>
                <a:schemeClr val="dk1"/>
              </a:buClr>
              <a:buSzPts val="1000"/>
              <a:buFont typeface="Arial"/>
              <a:buNone/>
              <a:defRPr sz="1333" b="0" i="0" u="none" strike="noStrike" cap="none">
                <a:solidFill>
                  <a:schemeClr val="dk1"/>
                </a:solidFill>
                <a:latin typeface="Calibri"/>
                <a:ea typeface="Calibri"/>
                <a:cs typeface="Calibri"/>
                <a:sym typeface="Calibri"/>
              </a:defRPr>
            </a:lvl9pPr>
          </a:lstStyle>
          <a:p>
            <a:r>
              <a:rPr lang="pt-BR" sz="1800" dirty="0">
                <a:solidFill>
                  <a:srgbClr val="35D32F"/>
                </a:solidFill>
                <a:latin typeface="Arial Black" panose="020B0A04020102020204" pitchFamily="34" charset="0"/>
              </a:rPr>
              <a:t>Problema</a:t>
            </a:r>
          </a:p>
        </p:txBody>
      </p:sp>
      <p:sp>
        <p:nvSpPr>
          <p:cNvPr id="29" name="Google Shape;530;p48"/>
          <p:cNvSpPr txBox="1">
            <a:spLocks/>
          </p:cNvSpPr>
          <p:nvPr/>
        </p:nvSpPr>
        <p:spPr>
          <a:xfrm>
            <a:off x="8090324" y="2882099"/>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000000"/>
              </a:buClr>
              <a:buSzPts val="1600"/>
              <a:buFont typeface="Arial"/>
              <a:buNone/>
              <a:defRPr sz="21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rgbClr val="000000"/>
                </a:solidFill>
                <a:latin typeface="Arial"/>
                <a:ea typeface="Arial"/>
                <a:cs typeface="Arial"/>
                <a:sym typeface="Arial"/>
              </a:defRPr>
            </a:lvl9pPr>
          </a:lstStyle>
          <a:p>
            <a:pPr algn="l"/>
            <a:r>
              <a:rPr lang="pt-BR" sz="1800" dirty="0">
                <a:solidFill>
                  <a:srgbClr val="35D32F"/>
                </a:solidFill>
                <a:latin typeface="Arial Black" panose="020B0A04020102020204" pitchFamily="34" charset="0"/>
              </a:rPr>
              <a:t>Resultado</a:t>
            </a:r>
          </a:p>
        </p:txBody>
      </p:sp>
      <p:grpSp>
        <p:nvGrpSpPr>
          <p:cNvPr id="37" name="Google Shape;9271;p87"/>
          <p:cNvGrpSpPr/>
          <p:nvPr/>
        </p:nvGrpSpPr>
        <p:grpSpPr>
          <a:xfrm>
            <a:off x="6756220" y="4886065"/>
            <a:ext cx="310905" cy="305000"/>
            <a:chOff x="-1183550" y="3586525"/>
            <a:chExt cx="296175" cy="290550"/>
          </a:xfrm>
          <a:solidFill>
            <a:srgbClr val="0A253E"/>
          </a:solidFill>
        </p:grpSpPr>
        <p:sp>
          <p:nvSpPr>
            <p:cNvPr id="38" name="Google Shape;9272;p87"/>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73;p87"/>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74;p87"/>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75;p87"/>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76;p87"/>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77;p87"/>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78;p87"/>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9;p87"/>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0;p87"/>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411;p87"/>
          <p:cNvGrpSpPr/>
          <p:nvPr/>
        </p:nvGrpSpPr>
        <p:grpSpPr>
          <a:xfrm>
            <a:off x="4369085" y="2995350"/>
            <a:ext cx="365341" cy="365341"/>
            <a:chOff x="-1591550" y="3597475"/>
            <a:chExt cx="293825" cy="294575"/>
          </a:xfrm>
          <a:solidFill>
            <a:srgbClr val="0A253E"/>
          </a:solidFill>
        </p:grpSpPr>
        <p:sp>
          <p:nvSpPr>
            <p:cNvPr id="48" name="Google Shape;9412;p8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13;p8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14;p8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32;p85"/>
          <p:cNvGrpSpPr/>
          <p:nvPr/>
        </p:nvGrpSpPr>
        <p:grpSpPr>
          <a:xfrm>
            <a:off x="7600190" y="3057044"/>
            <a:ext cx="277802" cy="277802"/>
            <a:chOff x="-49027775" y="3183175"/>
            <a:chExt cx="299325" cy="299325"/>
          </a:xfrm>
          <a:solidFill>
            <a:srgbClr val="0A253E"/>
          </a:solidFill>
        </p:grpSpPr>
        <p:sp>
          <p:nvSpPr>
            <p:cNvPr id="52" name="Google Shape;8533;p85"/>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34;p85"/>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5;p85"/>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36;p85"/>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821;p84"/>
          <p:cNvSpPr/>
          <p:nvPr/>
        </p:nvSpPr>
        <p:spPr>
          <a:xfrm>
            <a:off x="5276905" y="1153681"/>
            <a:ext cx="280819" cy="28079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0A2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0;p48"/>
          <p:cNvSpPr txBox="1">
            <a:spLocks noGrp="1"/>
          </p:cNvSpPr>
          <p:nvPr>
            <p:ph type="ctrTitle" idx="5"/>
          </p:nvPr>
        </p:nvSpPr>
        <p:spPr>
          <a:xfrm>
            <a:off x="453588" y="4538316"/>
            <a:ext cx="6123858" cy="513200"/>
          </a:xfrm>
          <a:prstGeom prst="rect">
            <a:avLst/>
          </a:prstGeom>
        </p:spPr>
        <p:txBody>
          <a:bodyPr spcFirstLastPara="1" wrap="square" lIns="121900" tIns="121900" rIns="121900" bIns="121900" anchor="b" anchorCtr="0">
            <a:noAutofit/>
          </a:bodyPr>
          <a:lstStyle/>
          <a:p>
            <a:r>
              <a:rPr lang="pt-BR" sz="1800" dirty="0">
                <a:solidFill>
                  <a:srgbClr val="35D32F"/>
                </a:solidFill>
                <a:latin typeface="Arial Black" panose="020B0A04020102020204" pitchFamily="34" charset="0"/>
              </a:rPr>
              <a:t>Solução</a:t>
            </a:r>
            <a:endParaRPr sz="1800" dirty="0">
              <a:solidFill>
                <a:srgbClr val="35D32F"/>
              </a:solidFill>
              <a:latin typeface="Arial Black" panose="020B0A04020102020204" pitchFamily="34" charset="0"/>
            </a:endParaRPr>
          </a:p>
        </p:txBody>
      </p:sp>
      <p:sp>
        <p:nvSpPr>
          <p:cNvPr id="58" name="Google Shape;534;p48"/>
          <p:cNvSpPr txBox="1">
            <a:spLocks/>
          </p:cNvSpPr>
          <p:nvPr/>
        </p:nvSpPr>
        <p:spPr>
          <a:xfrm>
            <a:off x="639916" y="2854471"/>
            <a:ext cx="3492400"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pPr algn="r"/>
            <a:r>
              <a:rPr lang="pt-BR" sz="1800" dirty="0">
                <a:solidFill>
                  <a:srgbClr val="35D32F"/>
                </a:solidFill>
                <a:latin typeface="Arial Black" panose="020B0A04020102020204" pitchFamily="34" charset="0"/>
              </a:rPr>
              <a:t>Objetivo</a:t>
            </a:r>
          </a:p>
        </p:txBody>
      </p:sp>
      <p:sp>
        <p:nvSpPr>
          <p:cNvPr id="59" name="Google Shape;528;p48">
            <a:extLst>
              <a:ext uri="{FF2B5EF4-FFF2-40B4-BE49-F238E27FC236}">
                <a16:creationId xmlns:a16="http://schemas.microsoft.com/office/drawing/2014/main" id="{114A41BF-59FA-5A05-62EE-C5FE7FF9D917}"/>
              </a:ext>
            </a:extLst>
          </p:cNvPr>
          <p:cNvSpPr txBox="1">
            <a:spLocks/>
          </p:cNvSpPr>
          <p:nvPr/>
        </p:nvSpPr>
        <p:spPr>
          <a:xfrm>
            <a:off x="8101549" y="4923563"/>
            <a:ext cx="4622643"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CERTIFICADO</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0" name="Google Shape;528;p48">
            <a:extLst>
              <a:ext uri="{FF2B5EF4-FFF2-40B4-BE49-F238E27FC236}">
                <a16:creationId xmlns:a16="http://schemas.microsoft.com/office/drawing/2014/main" id="{67B7A898-7543-AD63-F78D-60FD2B8F9347}"/>
              </a:ext>
            </a:extLst>
          </p:cNvPr>
          <p:cNvSpPr txBox="1">
            <a:spLocks/>
          </p:cNvSpPr>
          <p:nvPr/>
        </p:nvSpPr>
        <p:spPr>
          <a:xfrm>
            <a:off x="11163315" y="5378705"/>
            <a:ext cx="1117500" cy="8763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4000" dirty="0">
                <a:ln w="22225">
                  <a:solidFill>
                    <a:srgbClr val="35D32F"/>
                  </a:solidFill>
                  <a:prstDash val="solid"/>
                </a:ln>
                <a:solidFill>
                  <a:srgbClr val="35D32F"/>
                </a:solidFill>
                <a:latin typeface="Arial Black" panose="020B0A04020102020204" pitchFamily="34" charset="0"/>
              </a:rPr>
              <a:t>DE</a:t>
            </a:r>
          </a:p>
          <a:p>
            <a:endParaRPr lang="pt-BR" sz="4000" dirty="0">
              <a:ln w="22225">
                <a:solidFill>
                  <a:srgbClr val="35D32F"/>
                </a:solidFill>
                <a:prstDash val="solid"/>
              </a:ln>
              <a:solidFill>
                <a:srgbClr val="35D32F"/>
              </a:solidFill>
              <a:latin typeface="Arial Black" panose="020B0A04020102020204" pitchFamily="34" charset="0"/>
            </a:endParaRPr>
          </a:p>
        </p:txBody>
      </p:sp>
      <p:sp>
        <p:nvSpPr>
          <p:cNvPr id="61" name="Google Shape;528;p48">
            <a:extLst>
              <a:ext uri="{FF2B5EF4-FFF2-40B4-BE49-F238E27FC236}">
                <a16:creationId xmlns:a16="http://schemas.microsoft.com/office/drawing/2014/main" id="{0FE9FB90-2F3B-5AF5-B36D-BC6F4271F7CE}"/>
              </a:ext>
            </a:extLst>
          </p:cNvPr>
          <p:cNvSpPr txBox="1">
            <a:spLocks/>
          </p:cNvSpPr>
          <p:nvPr/>
        </p:nvSpPr>
        <p:spPr>
          <a:xfrm>
            <a:off x="6981486" y="5906220"/>
            <a:ext cx="5325337" cy="765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000000"/>
                </a:solidFill>
                <a:latin typeface="Arial"/>
                <a:ea typeface="Arial"/>
                <a:cs typeface="Arial"/>
                <a:sym typeface="Arial"/>
              </a:defRPr>
            </a:lvl9pPr>
          </a:lstStyle>
          <a:p>
            <a:r>
              <a:rPr lang="pt-BR" sz="5400" dirty="0">
                <a:ln w="22225">
                  <a:solidFill>
                    <a:schemeClr val="bg1"/>
                  </a:solidFill>
                  <a:prstDash val="solid"/>
                </a:ln>
                <a:solidFill>
                  <a:schemeClr val="bg1"/>
                </a:solidFill>
                <a:latin typeface="Arial Black" panose="020B0A04020102020204" pitchFamily="34" charset="0"/>
              </a:rPr>
              <a:t>AUTOMAÇÃO</a:t>
            </a:r>
          </a:p>
          <a:p>
            <a:endParaRPr lang="pt-BR" sz="5400" dirty="0">
              <a:ln w="22225">
                <a:solidFill>
                  <a:schemeClr val="bg1"/>
                </a:solidFill>
                <a:prstDash val="solid"/>
              </a:ln>
              <a:solidFill>
                <a:schemeClr val="bg1"/>
              </a:solidFill>
              <a:latin typeface="Arial Black" panose="020B0A04020102020204" pitchFamily="34" charset="0"/>
            </a:endParaRPr>
          </a:p>
        </p:txBody>
      </p:sp>
      <p:pic>
        <p:nvPicPr>
          <p:cNvPr id="62" name="Picture 61">
            <a:extLst>
              <a:ext uri="{FF2B5EF4-FFF2-40B4-BE49-F238E27FC236}">
                <a16:creationId xmlns:a16="http://schemas.microsoft.com/office/drawing/2014/main" id="{B7371220-454D-BD95-39D9-80A2B7317EAB}"/>
              </a:ext>
            </a:extLst>
          </p:cNvPr>
          <p:cNvPicPr>
            <a:picLocks noChangeAspect="1"/>
          </p:cNvPicPr>
          <p:nvPr/>
        </p:nvPicPr>
        <p:blipFill>
          <a:blip r:embed="rId3"/>
          <a:stretch>
            <a:fillRect/>
          </a:stretch>
        </p:blipFill>
        <p:spPr>
          <a:xfrm>
            <a:off x="42399" y="5636049"/>
            <a:ext cx="1229181" cy="1229181"/>
          </a:xfrm>
          <a:prstGeom prst="rect">
            <a:avLst/>
          </a:prstGeom>
        </p:spPr>
      </p:pic>
    </p:spTree>
    <p:extLst>
      <p:ext uri="{BB962C8B-B14F-4D97-AF65-F5344CB8AC3E}">
        <p14:creationId xmlns:p14="http://schemas.microsoft.com/office/powerpoint/2010/main" val="3151919683"/>
      </p:ext>
    </p:extLst>
  </p:cSld>
  <p:clrMapOvr>
    <a:masterClrMapping/>
  </p:clrMapOvr>
</p:sld>
</file>

<file path=ppt/theme/theme1.xml><?xml version="1.0" encoding="utf-8"?>
<a:theme xmlns:a="http://schemas.openxmlformats.org/drawingml/2006/main" name="Tema do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839E257BACB7544A12C45DF524D34C2" ma:contentTypeVersion="13" ma:contentTypeDescription="Crie um novo documento." ma:contentTypeScope="" ma:versionID="6f4fe42fe1af15cd2461f5c3211fe2bc">
  <xsd:schema xmlns:xsd="http://www.w3.org/2001/XMLSchema" xmlns:xs="http://www.w3.org/2001/XMLSchema" xmlns:p="http://schemas.microsoft.com/office/2006/metadata/properties" xmlns:ns2="8e6dbcd1-d0fe-482d-9a2d-741bbefea7e0" xmlns:ns3="6deacdd5-01ce-4612-bec5-962fd4d67a88" targetNamespace="http://schemas.microsoft.com/office/2006/metadata/properties" ma:root="true" ma:fieldsID="6dab3f8a4927f6a6955f3fce967b21c6" ns2:_="" ns3:_="">
    <xsd:import namespace="8e6dbcd1-d0fe-482d-9a2d-741bbefea7e0"/>
    <xsd:import namespace="6deacdd5-01ce-4612-bec5-962fd4d67a88"/>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dbcd1-d0fe-482d-9a2d-741bbefea7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Marcações de imagem" ma:readOnly="false" ma:fieldId="{5cf76f15-5ced-4ddc-b409-7134ff3c332f}" ma:taxonomyMulti="true" ma:sspId="c48a318e-8cd1-430b-9861-9d252049032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deacdd5-01ce-4612-bec5-962fd4d67a88" elementFormDefault="qualified">
    <xsd:import namespace="http://schemas.microsoft.com/office/2006/documentManagement/types"/>
    <xsd:import namespace="http://schemas.microsoft.com/office/infopath/2007/PartnerControls"/>
    <xsd:element name="SharedWithUsers" ma:index="16"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hes de Compartilhado Com" ma:internalName="SharedWithDetails" ma:readOnly="true">
      <xsd:simpleType>
        <xsd:restriction base="dms:Note">
          <xsd:maxLength value="255"/>
        </xsd:restriction>
      </xsd:simpleType>
    </xsd:element>
    <xsd:element name="TaxCatchAll" ma:index="20" nillable="true" ma:displayName="Taxonomy Catch All Column" ma:hidden="true" ma:list="{0a9a1d3a-f343-4aa9-a370-dde078b6e8d9}" ma:internalName="TaxCatchAll" ma:showField="CatchAllData" ma:web="6deacdd5-01ce-4612-bec5-962fd4d67a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deacdd5-01ce-4612-bec5-962fd4d67a88" xsi:nil="true"/>
    <lcf76f155ced4ddcb4097134ff3c332f xmlns="8e6dbcd1-d0fe-482d-9a2d-741bbefea7e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8ED5DB-9EED-4AD2-A3F8-6292372BE8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6dbcd1-d0fe-482d-9a2d-741bbefea7e0"/>
    <ds:schemaRef ds:uri="6deacdd5-01ce-4612-bec5-962fd4d67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EC1620-8534-4249-9A96-8CFAC348541F}">
  <ds:schemaRefs>
    <ds:schemaRef ds:uri="http://schemas.microsoft.com/office/infopath/2007/PartnerControls"/>
    <ds:schemaRef ds:uri="http://schemas.microsoft.com/office/2006/metadata/properties"/>
    <ds:schemaRef ds:uri="http://purl.org/dc/terms/"/>
    <ds:schemaRef ds:uri="http://schemas.openxmlformats.org/package/2006/metadata/core-properties"/>
    <ds:schemaRef ds:uri="http://purl.org/dc/elements/1.1/"/>
    <ds:schemaRef ds:uri="http://purl.org/dc/dcmitype/"/>
    <ds:schemaRef ds:uri="http://www.w3.org/XML/1998/namespace"/>
    <ds:schemaRef ds:uri="http://schemas.microsoft.com/office/2006/documentManagement/types"/>
    <ds:schemaRef ds:uri="b11c4e00-44d7-4563-bbf4-79f4347342ba"/>
    <ds:schemaRef ds:uri="6b5d5932-1caa-47c3-9d35-edaae6ce692f"/>
    <ds:schemaRef ds:uri="6deacdd5-01ce-4612-bec5-962fd4d67a88"/>
    <ds:schemaRef ds:uri="8e6dbcd1-d0fe-482d-9a2d-741bbefea7e0"/>
  </ds:schemaRefs>
</ds:datastoreItem>
</file>

<file path=customXml/itemProps3.xml><?xml version="1.0" encoding="utf-8"?>
<ds:datastoreItem xmlns:ds="http://schemas.openxmlformats.org/officeDocument/2006/customXml" ds:itemID="{DD47E36F-E57E-420D-BC85-09EE19D310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15338</TotalTime>
  <Words>1721</Words>
  <Application>Microsoft Office PowerPoint</Application>
  <PresentationFormat>Widescreen</PresentationFormat>
  <Paragraphs>135</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Black</vt:lpstr>
      <vt:lpstr>Arial</vt:lpstr>
      <vt:lpstr>Calibri</vt:lpstr>
      <vt:lpstr>Tema do Office</vt:lpstr>
      <vt:lpstr>PowerPoint Presentation</vt:lpstr>
      <vt:lpstr>Solução</vt:lpstr>
      <vt:lpstr>Solução</vt:lpstr>
      <vt:lpstr>Solução</vt:lpstr>
      <vt:lpstr>Solução</vt:lpstr>
      <vt:lpstr>Solução</vt:lpstr>
      <vt:lpstr>Solução</vt:lpstr>
      <vt:lpstr>Solução</vt:lpstr>
      <vt:lpstr>Solução</vt:lpstr>
      <vt:lpstr>Solução</vt:lpstr>
      <vt:lpstr>Solução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Soluções para Transformação Digital</dc:title>
  <dc:creator>BRUNA CRISTINA BERGES</dc:creator>
  <cp:lastModifiedBy>Duarte, Marcelo Santos</cp:lastModifiedBy>
  <cp:revision>317</cp:revision>
  <dcterms:created xsi:type="dcterms:W3CDTF">2019-09-05T14:30:47Z</dcterms:created>
  <dcterms:modified xsi:type="dcterms:W3CDTF">2024-07-11T19:04:55Z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0x010100F839E257BACB7544A12C45DF524D34C2</vt:lpwstr>
  </property>
</Properties>
</file>