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4B52-2707-0244-AC70-A009A8859FA1}" type="datetimeFigureOut">
              <a:rPr lang="es-ES" smtClean="0"/>
              <a:t>22/03/2013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3F8C-0215-0E42-A3DB-68D46D94C1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611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4B52-2707-0244-AC70-A009A8859FA1}" type="datetimeFigureOut">
              <a:rPr lang="es-ES" smtClean="0"/>
              <a:t>22/03/2013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3F8C-0215-0E42-A3DB-68D46D94C1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456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4B52-2707-0244-AC70-A009A8859FA1}" type="datetimeFigureOut">
              <a:rPr lang="es-ES" smtClean="0"/>
              <a:t>22/03/2013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3F8C-0215-0E42-A3DB-68D46D94C1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607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4B52-2707-0244-AC70-A009A8859FA1}" type="datetimeFigureOut">
              <a:rPr lang="es-ES" smtClean="0"/>
              <a:t>22/03/2013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3F8C-0215-0E42-A3DB-68D46D94C1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69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4B52-2707-0244-AC70-A009A8859FA1}" type="datetimeFigureOut">
              <a:rPr lang="es-ES" smtClean="0"/>
              <a:t>22/03/2013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3F8C-0215-0E42-A3DB-68D46D94C1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16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4B52-2707-0244-AC70-A009A8859FA1}" type="datetimeFigureOut">
              <a:rPr lang="es-ES" smtClean="0"/>
              <a:t>22/03/2013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3F8C-0215-0E42-A3DB-68D46D94C1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1648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4B52-2707-0244-AC70-A009A8859FA1}" type="datetimeFigureOut">
              <a:rPr lang="es-ES" smtClean="0"/>
              <a:t>22/03/2013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3F8C-0215-0E42-A3DB-68D46D94C1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315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4B52-2707-0244-AC70-A009A8859FA1}" type="datetimeFigureOut">
              <a:rPr lang="es-ES" smtClean="0"/>
              <a:t>22/03/2013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3F8C-0215-0E42-A3DB-68D46D94C1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214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4B52-2707-0244-AC70-A009A8859FA1}" type="datetimeFigureOut">
              <a:rPr lang="es-ES" smtClean="0"/>
              <a:t>22/03/2013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3F8C-0215-0E42-A3DB-68D46D94C1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674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4B52-2707-0244-AC70-A009A8859FA1}" type="datetimeFigureOut">
              <a:rPr lang="es-ES" smtClean="0"/>
              <a:t>22/03/2013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3F8C-0215-0E42-A3DB-68D46D94C1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574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4B52-2707-0244-AC70-A009A8859FA1}" type="datetimeFigureOut">
              <a:rPr lang="es-ES" smtClean="0"/>
              <a:t>22/03/2013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3F8C-0215-0E42-A3DB-68D46D94C1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928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54B52-2707-0244-AC70-A009A8859FA1}" type="datetimeFigureOut">
              <a:rPr lang="es-ES" smtClean="0"/>
              <a:t>22/03/2013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F3F8C-0215-0E42-A3DB-68D46D94C1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245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88723"/>
            <a:ext cx="8817428" cy="529851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</p:spTree>
    <p:extLst>
      <p:ext uri="{BB962C8B-B14F-4D97-AF65-F5344CB8AC3E}">
        <p14:creationId xmlns:p14="http://schemas.microsoft.com/office/powerpoint/2010/main" val="196250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DianaJimenez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Jimenez</dc:creator>
  <cp:lastModifiedBy>Luffi</cp:lastModifiedBy>
  <cp:revision>4</cp:revision>
  <dcterms:created xsi:type="dcterms:W3CDTF">2012-03-07T01:24:38Z</dcterms:created>
  <dcterms:modified xsi:type="dcterms:W3CDTF">2013-03-22T15:17:00Z</dcterms:modified>
</cp:coreProperties>
</file>