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7.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8.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9.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0.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11.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12.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3.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14.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5.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6.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3" r:id="rId2"/>
    <p:sldMasterId id="2147483660" r:id="rId3"/>
    <p:sldMasterId id="2147483672" r:id="rId4"/>
    <p:sldMasterId id="2147483691" r:id="rId5"/>
    <p:sldMasterId id="2147483696" r:id="rId6"/>
    <p:sldMasterId id="2147483700" r:id="rId7"/>
    <p:sldMasterId id="2147483705" r:id="rId8"/>
    <p:sldMasterId id="2147483723" r:id="rId9"/>
    <p:sldMasterId id="2147483728" r:id="rId10"/>
    <p:sldMasterId id="2147483735" r:id="rId11"/>
    <p:sldMasterId id="2147483750" r:id="rId12"/>
    <p:sldMasterId id="2147483756" r:id="rId13"/>
    <p:sldMasterId id="2147483767" r:id="rId14"/>
    <p:sldMasterId id="2147483772" r:id="rId15"/>
    <p:sldMasterId id="2147483783" r:id="rId16"/>
    <p:sldMasterId id="2147483788" r:id="rId17"/>
  </p:sldMasterIdLst>
  <p:notesMasterIdLst>
    <p:notesMasterId r:id="rId185"/>
  </p:notesMasterIdLst>
  <p:sldIdLst>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 id="336" r:id="rId96"/>
    <p:sldId id="337" r:id="rId97"/>
    <p:sldId id="338" r:id="rId98"/>
    <p:sldId id="339" r:id="rId99"/>
    <p:sldId id="340" r:id="rId100"/>
    <p:sldId id="341" r:id="rId101"/>
    <p:sldId id="342" r:id="rId102"/>
    <p:sldId id="343" r:id="rId103"/>
    <p:sldId id="344" r:id="rId104"/>
    <p:sldId id="345" r:id="rId105"/>
    <p:sldId id="347" r:id="rId106"/>
    <p:sldId id="348" r:id="rId107"/>
    <p:sldId id="349" r:id="rId108"/>
    <p:sldId id="350" r:id="rId109"/>
    <p:sldId id="351" r:id="rId110"/>
    <p:sldId id="352" r:id="rId111"/>
    <p:sldId id="353" r:id="rId112"/>
    <p:sldId id="354" r:id="rId113"/>
    <p:sldId id="355" r:id="rId114"/>
    <p:sldId id="356" r:id="rId115"/>
    <p:sldId id="357" r:id="rId116"/>
    <p:sldId id="358" r:id="rId117"/>
    <p:sldId id="359" r:id="rId118"/>
    <p:sldId id="360" r:id="rId119"/>
    <p:sldId id="361" r:id="rId120"/>
    <p:sldId id="363" r:id="rId121"/>
    <p:sldId id="364" r:id="rId122"/>
    <p:sldId id="365" r:id="rId123"/>
    <p:sldId id="366" r:id="rId124"/>
    <p:sldId id="367" r:id="rId125"/>
    <p:sldId id="368" r:id="rId126"/>
    <p:sldId id="369" r:id="rId127"/>
    <p:sldId id="370" r:id="rId128"/>
    <p:sldId id="371" r:id="rId129"/>
    <p:sldId id="372" r:id="rId130"/>
    <p:sldId id="373" r:id="rId131"/>
    <p:sldId id="374" r:id="rId132"/>
    <p:sldId id="375" r:id="rId133"/>
    <p:sldId id="376" r:id="rId134"/>
    <p:sldId id="377" r:id="rId135"/>
    <p:sldId id="378" r:id="rId136"/>
    <p:sldId id="380" r:id="rId137"/>
    <p:sldId id="381" r:id="rId138"/>
    <p:sldId id="382" r:id="rId139"/>
    <p:sldId id="383" r:id="rId140"/>
    <p:sldId id="384" r:id="rId141"/>
    <p:sldId id="385" r:id="rId142"/>
    <p:sldId id="386" r:id="rId143"/>
    <p:sldId id="387" r:id="rId144"/>
    <p:sldId id="388" r:id="rId145"/>
    <p:sldId id="389" r:id="rId146"/>
    <p:sldId id="390" r:id="rId147"/>
    <p:sldId id="391" r:id="rId148"/>
    <p:sldId id="392" r:id="rId149"/>
    <p:sldId id="393" r:id="rId150"/>
    <p:sldId id="394" r:id="rId151"/>
    <p:sldId id="395" r:id="rId152"/>
    <p:sldId id="396" r:id="rId153"/>
    <p:sldId id="397" r:id="rId154"/>
    <p:sldId id="399" r:id="rId155"/>
    <p:sldId id="400" r:id="rId156"/>
    <p:sldId id="401" r:id="rId157"/>
    <p:sldId id="402" r:id="rId158"/>
    <p:sldId id="403" r:id="rId159"/>
    <p:sldId id="404" r:id="rId160"/>
    <p:sldId id="405" r:id="rId161"/>
    <p:sldId id="406" r:id="rId162"/>
    <p:sldId id="407" r:id="rId163"/>
    <p:sldId id="408" r:id="rId164"/>
    <p:sldId id="409" r:id="rId165"/>
    <p:sldId id="410" r:id="rId166"/>
    <p:sldId id="411" r:id="rId167"/>
    <p:sldId id="412" r:id="rId168"/>
    <p:sldId id="413" r:id="rId169"/>
    <p:sldId id="414" r:id="rId170"/>
    <p:sldId id="415" r:id="rId171"/>
    <p:sldId id="417" r:id="rId172"/>
    <p:sldId id="418" r:id="rId173"/>
    <p:sldId id="419" r:id="rId174"/>
    <p:sldId id="420" r:id="rId175"/>
    <p:sldId id="421" r:id="rId176"/>
    <p:sldId id="422" r:id="rId177"/>
    <p:sldId id="423" r:id="rId178"/>
    <p:sldId id="424" r:id="rId179"/>
    <p:sldId id="425" r:id="rId180"/>
    <p:sldId id="426" r:id="rId181"/>
    <p:sldId id="427" r:id="rId182"/>
    <p:sldId id="428" r:id="rId183"/>
    <p:sldId id="429" r:id="rId184"/>
  </p:sldIdLst>
  <p:sldSz cx="12192000" cy="6858000"/>
  <p:notesSz cx="6858000" cy="9144000"/>
  <p:embeddedFontLst>
    <p:embeddedFont>
      <p:font typeface="Calibri" panose="020F0502020204030204" pitchFamily="34" charset="0"/>
      <p:regular r:id="rId186"/>
      <p:bold r:id="rId187"/>
      <p:italic r:id="rId188"/>
      <p:boldItalic r:id="rId189"/>
    </p:embeddedFont>
    <p:embeddedFont>
      <p:font typeface="Tahoma" panose="020B0604030504040204" pitchFamily="34" charset="0"/>
      <p:regular r:id="rId190"/>
      <p:bold r:id="rId191"/>
    </p:embeddedFont>
    <p:embeddedFont>
      <p:font typeface="Arial Narrow" panose="020B0606020202030204" pitchFamily="34" charset="0"/>
      <p:regular r:id="rId192"/>
      <p:bold r:id="rId193"/>
      <p:italic r:id="rId194"/>
      <p:boldItalic r:id="rId195"/>
    </p:embeddedFont>
    <p:embeddedFont>
      <p:font typeface="Nunito Sans" panose="020B0604020202020204" charset="0"/>
      <p:regular r:id="rId196"/>
      <p:bold r:id="rId197"/>
      <p:italic r:id="rId198"/>
      <p:boldItalic r:id="rId199"/>
    </p:embeddedFont>
    <p:embeddedFont>
      <p:font typeface="Arial Black" panose="020B0A04020102020204" pitchFamily="34" charset="0"/>
      <p:regular r:id="rId200"/>
      <p:bold r:id="rId2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2" roundtripDataSignature="AMtx7mgRlevKL+6XKbFGQLCwCjJxIbi6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66932F-AA02-4312-86E9-75E756ED9BFF}">
  <a:tblStyle styleId="{4766932F-AA02-4312-86E9-75E756ED9BF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0.xml"/><Relationship Id="rId21" Type="http://schemas.openxmlformats.org/officeDocument/2006/relationships/slide" Target="slides/slide4.xml"/><Relationship Id="rId42" Type="http://schemas.openxmlformats.org/officeDocument/2006/relationships/slide" Target="slides/slide25.xml"/><Relationship Id="rId63" Type="http://schemas.openxmlformats.org/officeDocument/2006/relationships/slide" Target="slides/slide46.xml"/><Relationship Id="rId84" Type="http://schemas.openxmlformats.org/officeDocument/2006/relationships/slide" Target="slides/slide67.xml"/><Relationship Id="rId138" Type="http://schemas.openxmlformats.org/officeDocument/2006/relationships/slide" Target="slides/slide121.xml"/><Relationship Id="rId159" Type="http://schemas.openxmlformats.org/officeDocument/2006/relationships/slide" Target="slides/slide142.xml"/><Relationship Id="rId170" Type="http://schemas.openxmlformats.org/officeDocument/2006/relationships/slide" Target="slides/slide153.xml"/><Relationship Id="rId191" Type="http://schemas.openxmlformats.org/officeDocument/2006/relationships/font" Target="fonts/font6.fntdata"/><Relationship Id="rId205" Type="http://schemas.openxmlformats.org/officeDocument/2006/relationships/theme" Target="theme/theme1.xml"/><Relationship Id="rId107" Type="http://schemas.openxmlformats.org/officeDocument/2006/relationships/slide" Target="slides/slide90.xml"/><Relationship Id="rId11" Type="http://schemas.openxmlformats.org/officeDocument/2006/relationships/slideMaster" Target="slideMasters/slideMaster11.xml"/><Relationship Id="rId32" Type="http://schemas.openxmlformats.org/officeDocument/2006/relationships/slide" Target="slides/slide15.xml"/><Relationship Id="rId53" Type="http://schemas.openxmlformats.org/officeDocument/2006/relationships/slide" Target="slides/slide36.xml"/><Relationship Id="rId74" Type="http://schemas.openxmlformats.org/officeDocument/2006/relationships/slide" Target="slides/slide57.xml"/><Relationship Id="rId128" Type="http://schemas.openxmlformats.org/officeDocument/2006/relationships/slide" Target="slides/slide111.xml"/><Relationship Id="rId149" Type="http://schemas.openxmlformats.org/officeDocument/2006/relationships/slide" Target="slides/slide132.xml"/><Relationship Id="rId5" Type="http://schemas.openxmlformats.org/officeDocument/2006/relationships/slideMaster" Target="slideMasters/slideMaster5.xml"/><Relationship Id="rId95" Type="http://schemas.openxmlformats.org/officeDocument/2006/relationships/slide" Target="slides/slide78.xml"/><Relationship Id="rId160" Type="http://schemas.openxmlformats.org/officeDocument/2006/relationships/slide" Target="slides/slide143.xml"/><Relationship Id="rId181" Type="http://schemas.openxmlformats.org/officeDocument/2006/relationships/slide" Target="slides/slide164.xml"/><Relationship Id="rId22" Type="http://schemas.openxmlformats.org/officeDocument/2006/relationships/slide" Target="slides/slide5.xml"/><Relationship Id="rId43" Type="http://schemas.openxmlformats.org/officeDocument/2006/relationships/slide" Target="slides/slide26.xml"/><Relationship Id="rId64" Type="http://schemas.openxmlformats.org/officeDocument/2006/relationships/slide" Target="slides/slide47.xml"/><Relationship Id="rId118" Type="http://schemas.openxmlformats.org/officeDocument/2006/relationships/slide" Target="slides/slide101.xml"/><Relationship Id="rId139" Type="http://schemas.openxmlformats.org/officeDocument/2006/relationships/slide" Target="slides/slide122.xml"/><Relationship Id="rId85" Type="http://schemas.openxmlformats.org/officeDocument/2006/relationships/slide" Target="slides/slide68.xml"/><Relationship Id="rId150" Type="http://schemas.openxmlformats.org/officeDocument/2006/relationships/slide" Target="slides/slide133.xml"/><Relationship Id="rId171" Type="http://schemas.openxmlformats.org/officeDocument/2006/relationships/slide" Target="slides/slide154.xml"/><Relationship Id="rId192" Type="http://schemas.openxmlformats.org/officeDocument/2006/relationships/font" Target="fonts/font7.fntdata"/><Relationship Id="rId206" Type="http://schemas.openxmlformats.org/officeDocument/2006/relationships/tableStyles" Target="tableStyles.xml"/><Relationship Id="rId12" Type="http://schemas.openxmlformats.org/officeDocument/2006/relationships/slideMaster" Target="slideMasters/slideMaster12.xml"/><Relationship Id="rId33" Type="http://schemas.openxmlformats.org/officeDocument/2006/relationships/slide" Target="slides/slide16.xml"/><Relationship Id="rId108" Type="http://schemas.openxmlformats.org/officeDocument/2006/relationships/slide" Target="slides/slide91.xml"/><Relationship Id="rId129" Type="http://schemas.openxmlformats.org/officeDocument/2006/relationships/slide" Target="slides/slide112.xml"/><Relationship Id="rId54" Type="http://schemas.openxmlformats.org/officeDocument/2006/relationships/slide" Target="slides/slide37.xml"/><Relationship Id="rId75" Type="http://schemas.openxmlformats.org/officeDocument/2006/relationships/slide" Target="slides/slide58.xml"/><Relationship Id="rId96" Type="http://schemas.openxmlformats.org/officeDocument/2006/relationships/slide" Target="slides/slide79.xml"/><Relationship Id="rId140" Type="http://schemas.openxmlformats.org/officeDocument/2006/relationships/slide" Target="slides/slide123.xml"/><Relationship Id="rId161" Type="http://schemas.openxmlformats.org/officeDocument/2006/relationships/slide" Target="slides/slide144.xml"/><Relationship Id="rId182" Type="http://schemas.openxmlformats.org/officeDocument/2006/relationships/slide" Target="slides/slide165.xml"/><Relationship Id="rId6" Type="http://schemas.openxmlformats.org/officeDocument/2006/relationships/slideMaster" Target="slideMasters/slideMaster6.xml"/><Relationship Id="rId23" Type="http://schemas.openxmlformats.org/officeDocument/2006/relationships/slide" Target="slides/slide6.xml"/><Relationship Id="rId119" Type="http://schemas.openxmlformats.org/officeDocument/2006/relationships/slide" Target="slides/slide102.xml"/><Relationship Id="rId44" Type="http://schemas.openxmlformats.org/officeDocument/2006/relationships/slide" Target="slides/slide27.xml"/><Relationship Id="rId65" Type="http://schemas.openxmlformats.org/officeDocument/2006/relationships/slide" Target="slides/slide48.xml"/><Relationship Id="rId86" Type="http://schemas.openxmlformats.org/officeDocument/2006/relationships/slide" Target="slides/slide69.xml"/><Relationship Id="rId130" Type="http://schemas.openxmlformats.org/officeDocument/2006/relationships/slide" Target="slides/slide113.xml"/><Relationship Id="rId151" Type="http://schemas.openxmlformats.org/officeDocument/2006/relationships/slide" Target="slides/slide134.xml"/><Relationship Id="rId172" Type="http://schemas.openxmlformats.org/officeDocument/2006/relationships/slide" Target="slides/slide155.xml"/><Relationship Id="rId193" Type="http://schemas.openxmlformats.org/officeDocument/2006/relationships/font" Target="fonts/font8.fntdata"/><Relationship Id="rId13" Type="http://schemas.openxmlformats.org/officeDocument/2006/relationships/slideMaster" Target="slideMasters/slideMaster13.xml"/><Relationship Id="rId109" Type="http://schemas.openxmlformats.org/officeDocument/2006/relationships/slide" Target="slides/slide92.xml"/><Relationship Id="rId34" Type="http://schemas.openxmlformats.org/officeDocument/2006/relationships/slide" Target="slides/slide17.xml"/><Relationship Id="rId55" Type="http://schemas.openxmlformats.org/officeDocument/2006/relationships/slide" Target="slides/slide38.xml"/><Relationship Id="rId76" Type="http://schemas.openxmlformats.org/officeDocument/2006/relationships/slide" Target="slides/slide59.xml"/><Relationship Id="rId97" Type="http://schemas.openxmlformats.org/officeDocument/2006/relationships/slide" Target="slides/slide80.xml"/><Relationship Id="rId120" Type="http://schemas.openxmlformats.org/officeDocument/2006/relationships/slide" Target="slides/slide103.xml"/><Relationship Id="rId141" Type="http://schemas.openxmlformats.org/officeDocument/2006/relationships/slide" Target="slides/slide124.xml"/><Relationship Id="rId7" Type="http://schemas.openxmlformats.org/officeDocument/2006/relationships/slideMaster" Target="slideMasters/slideMaster7.xml"/><Relationship Id="rId162" Type="http://schemas.openxmlformats.org/officeDocument/2006/relationships/slide" Target="slides/slide145.xml"/><Relationship Id="rId183" Type="http://schemas.openxmlformats.org/officeDocument/2006/relationships/slide" Target="slides/slide166.xml"/><Relationship Id="rId24" Type="http://schemas.openxmlformats.org/officeDocument/2006/relationships/slide" Target="slides/slide7.xml"/><Relationship Id="rId40" Type="http://schemas.openxmlformats.org/officeDocument/2006/relationships/slide" Target="slides/slide23.xml"/><Relationship Id="rId45" Type="http://schemas.openxmlformats.org/officeDocument/2006/relationships/slide" Target="slides/slide28.xml"/><Relationship Id="rId66" Type="http://schemas.openxmlformats.org/officeDocument/2006/relationships/slide" Target="slides/slide49.xml"/><Relationship Id="rId87" Type="http://schemas.openxmlformats.org/officeDocument/2006/relationships/slide" Target="slides/slide70.xml"/><Relationship Id="rId110" Type="http://schemas.openxmlformats.org/officeDocument/2006/relationships/slide" Target="slides/slide93.xml"/><Relationship Id="rId115" Type="http://schemas.openxmlformats.org/officeDocument/2006/relationships/slide" Target="slides/slide98.xml"/><Relationship Id="rId131" Type="http://schemas.openxmlformats.org/officeDocument/2006/relationships/slide" Target="slides/slide114.xml"/><Relationship Id="rId136" Type="http://schemas.openxmlformats.org/officeDocument/2006/relationships/slide" Target="slides/slide119.xml"/><Relationship Id="rId157" Type="http://schemas.openxmlformats.org/officeDocument/2006/relationships/slide" Target="slides/slide140.xml"/><Relationship Id="rId178" Type="http://schemas.openxmlformats.org/officeDocument/2006/relationships/slide" Target="slides/slide161.xml"/><Relationship Id="rId61" Type="http://schemas.openxmlformats.org/officeDocument/2006/relationships/slide" Target="slides/slide44.xml"/><Relationship Id="rId82" Type="http://schemas.openxmlformats.org/officeDocument/2006/relationships/slide" Target="slides/slide65.xml"/><Relationship Id="rId152" Type="http://schemas.openxmlformats.org/officeDocument/2006/relationships/slide" Target="slides/slide135.xml"/><Relationship Id="rId173" Type="http://schemas.openxmlformats.org/officeDocument/2006/relationships/slide" Target="slides/slide156.xml"/><Relationship Id="rId194" Type="http://schemas.openxmlformats.org/officeDocument/2006/relationships/font" Target="fonts/font9.fntdata"/><Relationship Id="rId199" Type="http://schemas.openxmlformats.org/officeDocument/2006/relationships/font" Target="fonts/font14.fntdata"/><Relationship Id="rId203" Type="http://schemas.openxmlformats.org/officeDocument/2006/relationships/presProps" Target="presProps.xml"/><Relationship Id="rId19" Type="http://schemas.openxmlformats.org/officeDocument/2006/relationships/slide" Target="slides/slide2.xml"/><Relationship Id="rId14" Type="http://schemas.openxmlformats.org/officeDocument/2006/relationships/slideMaster" Target="slideMasters/slideMaster14.xml"/><Relationship Id="rId30" Type="http://schemas.openxmlformats.org/officeDocument/2006/relationships/slide" Target="slides/slide13.xml"/><Relationship Id="rId35" Type="http://schemas.openxmlformats.org/officeDocument/2006/relationships/slide" Target="slides/slide18.xml"/><Relationship Id="rId56" Type="http://schemas.openxmlformats.org/officeDocument/2006/relationships/slide" Target="slides/slide39.xml"/><Relationship Id="rId77" Type="http://schemas.openxmlformats.org/officeDocument/2006/relationships/slide" Target="slides/slide60.xml"/><Relationship Id="rId100" Type="http://schemas.openxmlformats.org/officeDocument/2006/relationships/slide" Target="slides/slide83.xml"/><Relationship Id="rId105" Type="http://schemas.openxmlformats.org/officeDocument/2006/relationships/slide" Target="slides/slide88.xml"/><Relationship Id="rId126" Type="http://schemas.openxmlformats.org/officeDocument/2006/relationships/slide" Target="slides/slide109.xml"/><Relationship Id="rId147" Type="http://schemas.openxmlformats.org/officeDocument/2006/relationships/slide" Target="slides/slide130.xml"/><Relationship Id="rId168" Type="http://schemas.openxmlformats.org/officeDocument/2006/relationships/slide" Target="slides/slide151.xml"/><Relationship Id="rId8" Type="http://schemas.openxmlformats.org/officeDocument/2006/relationships/slideMaster" Target="slideMasters/slideMaster8.xml"/><Relationship Id="rId51" Type="http://schemas.openxmlformats.org/officeDocument/2006/relationships/slide" Target="slides/slide34.xml"/><Relationship Id="rId72" Type="http://schemas.openxmlformats.org/officeDocument/2006/relationships/slide" Target="slides/slide55.xml"/><Relationship Id="rId93" Type="http://schemas.openxmlformats.org/officeDocument/2006/relationships/slide" Target="slides/slide76.xml"/><Relationship Id="rId98" Type="http://schemas.openxmlformats.org/officeDocument/2006/relationships/slide" Target="slides/slide81.xml"/><Relationship Id="rId121" Type="http://schemas.openxmlformats.org/officeDocument/2006/relationships/slide" Target="slides/slide104.xml"/><Relationship Id="rId142" Type="http://schemas.openxmlformats.org/officeDocument/2006/relationships/slide" Target="slides/slide125.xml"/><Relationship Id="rId163" Type="http://schemas.openxmlformats.org/officeDocument/2006/relationships/slide" Target="slides/slide146.xml"/><Relationship Id="rId184" Type="http://schemas.openxmlformats.org/officeDocument/2006/relationships/slide" Target="slides/slide167.xml"/><Relationship Id="rId189" Type="http://schemas.openxmlformats.org/officeDocument/2006/relationships/font" Target="fonts/font4.fntdata"/><Relationship Id="rId3" Type="http://schemas.openxmlformats.org/officeDocument/2006/relationships/slideMaster" Target="slideMasters/slideMaster3.xml"/><Relationship Id="rId25" Type="http://schemas.openxmlformats.org/officeDocument/2006/relationships/slide" Target="slides/slide8.xml"/><Relationship Id="rId46" Type="http://schemas.openxmlformats.org/officeDocument/2006/relationships/slide" Target="slides/slide29.xml"/><Relationship Id="rId67" Type="http://schemas.openxmlformats.org/officeDocument/2006/relationships/slide" Target="slides/slide50.xml"/><Relationship Id="rId116" Type="http://schemas.openxmlformats.org/officeDocument/2006/relationships/slide" Target="slides/slide99.xml"/><Relationship Id="rId137" Type="http://schemas.openxmlformats.org/officeDocument/2006/relationships/slide" Target="slides/slide120.xml"/><Relationship Id="rId158" Type="http://schemas.openxmlformats.org/officeDocument/2006/relationships/slide" Target="slides/slide141.xml"/><Relationship Id="rId20" Type="http://schemas.openxmlformats.org/officeDocument/2006/relationships/slide" Target="slides/slide3.xml"/><Relationship Id="rId41" Type="http://schemas.openxmlformats.org/officeDocument/2006/relationships/slide" Target="slides/slide24.xml"/><Relationship Id="rId62" Type="http://schemas.openxmlformats.org/officeDocument/2006/relationships/slide" Target="slides/slide45.xml"/><Relationship Id="rId83" Type="http://schemas.openxmlformats.org/officeDocument/2006/relationships/slide" Target="slides/slide66.xml"/><Relationship Id="rId88" Type="http://schemas.openxmlformats.org/officeDocument/2006/relationships/slide" Target="slides/slide71.xml"/><Relationship Id="rId111" Type="http://schemas.openxmlformats.org/officeDocument/2006/relationships/slide" Target="slides/slide94.xml"/><Relationship Id="rId132" Type="http://schemas.openxmlformats.org/officeDocument/2006/relationships/slide" Target="slides/slide115.xml"/><Relationship Id="rId153" Type="http://schemas.openxmlformats.org/officeDocument/2006/relationships/slide" Target="slides/slide136.xml"/><Relationship Id="rId174" Type="http://schemas.openxmlformats.org/officeDocument/2006/relationships/slide" Target="slides/slide157.xml"/><Relationship Id="rId179" Type="http://schemas.openxmlformats.org/officeDocument/2006/relationships/slide" Target="slides/slide162.xml"/><Relationship Id="rId195" Type="http://schemas.openxmlformats.org/officeDocument/2006/relationships/font" Target="fonts/font10.fntdata"/><Relationship Id="rId190" Type="http://schemas.openxmlformats.org/officeDocument/2006/relationships/font" Target="fonts/font5.fntdata"/><Relationship Id="rId204" Type="http://schemas.openxmlformats.org/officeDocument/2006/relationships/viewProps" Target="viewProps.xml"/><Relationship Id="rId15" Type="http://schemas.openxmlformats.org/officeDocument/2006/relationships/slideMaster" Target="slideMasters/slideMaster15.xml"/><Relationship Id="rId36" Type="http://schemas.openxmlformats.org/officeDocument/2006/relationships/slide" Target="slides/slide19.xml"/><Relationship Id="rId57" Type="http://schemas.openxmlformats.org/officeDocument/2006/relationships/slide" Target="slides/slide40.xml"/><Relationship Id="rId106" Type="http://schemas.openxmlformats.org/officeDocument/2006/relationships/slide" Target="slides/slide89.xml"/><Relationship Id="rId127" Type="http://schemas.openxmlformats.org/officeDocument/2006/relationships/slide" Target="slides/slide110.xml"/><Relationship Id="rId10" Type="http://schemas.openxmlformats.org/officeDocument/2006/relationships/slideMaster" Target="slideMasters/slideMaster10.xml"/><Relationship Id="rId31" Type="http://schemas.openxmlformats.org/officeDocument/2006/relationships/slide" Target="slides/slide14.xml"/><Relationship Id="rId52" Type="http://schemas.openxmlformats.org/officeDocument/2006/relationships/slide" Target="slides/slide35.xml"/><Relationship Id="rId73" Type="http://schemas.openxmlformats.org/officeDocument/2006/relationships/slide" Target="slides/slide56.xml"/><Relationship Id="rId78" Type="http://schemas.openxmlformats.org/officeDocument/2006/relationships/slide" Target="slides/slide61.xml"/><Relationship Id="rId94" Type="http://schemas.openxmlformats.org/officeDocument/2006/relationships/slide" Target="slides/slide77.xml"/><Relationship Id="rId99" Type="http://schemas.openxmlformats.org/officeDocument/2006/relationships/slide" Target="slides/slide82.xml"/><Relationship Id="rId101" Type="http://schemas.openxmlformats.org/officeDocument/2006/relationships/slide" Target="slides/slide84.xml"/><Relationship Id="rId122" Type="http://schemas.openxmlformats.org/officeDocument/2006/relationships/slide" Target="slides/slide105.xml"/><Relationship Id="rId143" Type="http://schemas.openxmlformats.org/officeDocument/2006/relationships/slide" Target="slides/slide126.xml"/><Relationship Id="rId148" Type="http://schemas.openxmlformats.org/officeDocument/2006/relationships/slide" Target="slides/slide131.xml"/><Relationship Id="rId164" Type="http://schemas.openxmlformats.org/officeDocument/2006/relationships/slide" Target="slides/slide147.xml"/><Relationship Id="rId169" Type="http://schemas.openxmlformats.org/officeDocument/2006/relationships/slide" Target="slides/slide152.xml"/><Relationship Id="rId18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63.xml"/><Relationship Id="rId26" Type="http://schemas.openxmlformats.org/officeDocument/2006/relationships/slide" Target="slides/slide9.xml"/><Relationship Id="rId47" Type="http://schemas.openxmlformats.org/officeDocument/2006/relationships/slide" Target="slides/slide30.xml"/><Relationship Id="rId68" Type="http://schemas.openxmlformats.org/officeDocument/2006/relationships/slide" Target="slides/slide51.xml"/><Relationship Id="rId89" Type="http://schemas.openxmlformats.org/officeDocument/2006/relationships/slide" Target="slides/slide72.xml"/><Relationship Id="rId112" Type="http://schemas.openxmlformats.org/officeDocument/2006/relationships/slide" Target="slides/slide95.xml"/><Relationship Id="rId133" Type="http://schemas.openxmlformats.org/officeDocument/2006/relationships/slide" Target="slides/slide116.xml"/><Relationship Id="rId154" Type="http://schemas.openxmlformats.org/officeDocument/2006/relationships/slide" Target="slides/slide137.xml"/><Relationship Id="rId175" Type="http://schemas.openxmlformats.org/officeDocument/2006/relationships/slide" Target="slides/slide158.xml"/><Relationship Id="rId196" Type="http://schemas.openxmlformats.org/officeDocument/2006/relationships/font" Target="fonts/font11.fntdata"/><Relationship Id="rId200" Type="http://schemas.openxmlformats.org/officeDocument/2006/relationships/font" Target="fonts/font15.fntdata"/><Relationship Id="rId16" Type="http://schemas.openxmlformats.org/officeDocument/2006/relationships/slideMaster" Target="slideMasters/slideMaster16.xml"/><Relationship Id="rId37" Type="http://schemas.openxmlformats.org/officeDocument/2006/relationships/slide" Target="slides/slide20.xml"/><Relationship Id="rId58" Type="http://schemas.openxmlformats.org/officeDocument/2006/relationships/slide" Target="slides/slide41.xml"/><Relationship Id="rId79" Type="http://schemas.openxmlformats.org/officeDocument/2006/relationships/slide" Target="slides/slide62.xml"/><Relationship Id="rId102" Type="http://schemas.openxmlformats.org/officeDocument/2006/relationships/slide" Target="slides/slide85.xml"/><Relationship Id="rId123" Type="http://schemas.openxmlformats.org/officeDocument/2006/relationships/slide" Target="slides/slide106.xml"/><Relationship Id="rId144" Type="http://schemas.openxmlformats.org/officeDocument/2006/relationships/slide" Target="slides/slide127.xml"/><Relationship Id="rId90" Type="http://schemas.openxmlformats.org/officeDocument/2006/relationships/slide" Target="slides/slide73.xml"/><Relationship Id="rId165" Type="http://schemas.openxmlformats.org/officeDocument/2006/relationships/slide" Target="slides/slide148.xml"/><Relationship Id="rId186" Type="http://schemas.openxmlformats.org/officeDocument/2006/relationships/font" Target="fonts/font1.fntdata"/><Relationship Id="rId27" Type="http://schemas.openxmlformats.org/officeDocument/2006/relationships/slide" Target="slides/slide10.xml"/><Relationship Id="rId48" Type="http://schemas.openxmlformats.org/officeDocument/2006/relationships/slide" Target="slides/slide31.xml"/><Relationship Id="rId69" Type="http://schemas.openxmlformats.org/officeDocument/2006/relationships/slide" Target="slides/slide52.xml"/><Relationship Id="rId113" Type="http://schemas.openxmlformats.org/officeDocument/2006/relationships/slide" Target="slides/slide96.xml"/><Relationship Id="rId134" Type="http://schemas.openxmlformats.org/officeDocument/2006/relationships/slide" Target="slides/slide117.xml"/><Relationship Id="rId80" Type="http://schemas.openxmlformats.org/officeDocument/2006/relationships/slide" Target="slides/slide63.xml"/><Relationship Id="rId155" Type="http://schemas.openxmlformats.org/officeDocument/2006/relationships/slide" Target="slides/slide138.xml"/><Relationship Id="rId176" Type="http://schemas.openxmlformats.org/officeDocument/2006/relationships/slide" Target="slides/slide159.xml"/><Relationship Id="rId197" Type="http://schemas.openxmlformats.org/officeDocument/2006/relationships/font" Target="fonts/font12.fntdata"/><Relationship Id="rId201" Type="http://schemas.openxmlformats.org/officeDocument/2006/relationships/font" Target="fonts/font16.fntdata"/><Relationship Id="rId17" Type="http://schemas.openxmlformats.org/officeDocument/2006/relationships/slideMaster" Target="slideMasters/slideMaster17.xml"/><Relationship Id="rId38" Type="http://schemas.openxmlformats.org/officeDocument/2006/relationships/slide" Target="slides/slide21.xml"/><Relationship Id="rId59" Type="http://schemas.openxmlformats.org/officeDocument/2006/relationships/slide" Target="slides/slide42.xml"/><Relationship Id="rId103" Type="http://schemas.openxmlformats.org/officeDocument/2006/relationships/slide" Target="slides/slide86.xml"/><Relationship Id="rId124" Type="http://schemas.openxmlformats.org/officeDocument/2006/relationships/slide" Target="slides/slide107.xml"/><Relationship Id="rId70" Type="http://schemas.openxmlformats.org/officeDocument/2006/relationships/slide" Target="slides/slide53.xml"/><Relationship Id="rId91" Type="http://schemas.openxmlformats.org/officeDocument/2006/relationships/slide" Target="slides/slide74.xml"/><Relationship Id="rId145" Type="http://schemas.openxmlformats.org/officeDocument/2006/relationships/slide" Target="slides/slide128.xml"/><Relationship Id="rId166" Type="http://schemas.openxmlformats.org/officeDocument/2006/relationships/slide" Target="slides/slide149.xml"/><Relationship Id="rId187" Type="http://schemas.openxmlformats.org/officeDocument/2006/relationships/font" Target="fonts/font2.fntdata"/><Relationship Id="rId1" Type="http://schemas.openxmlformats.org/officeDocument/2006/relationships/slideMaster" Target="slideMasters/slideMaster1.xml"/><Relationship Id="rId28" Type="http://schemas.openxmlformats.org/officeDocument/2006/relationships/slide" Target="slides/slide11.xml"/><Relationship Id="rId49" Type="http://schemas.openxmlformats.org/officeDocument/2006/relationships/slide" Target="slides/slide32.xml"/><Relationship Id="rId114" Type="http://schemas.openxmlformats.org/officeDocument/2006/relationships/slide" Target="slides/slide97.xml"/><Relationship Id="rId60" Type="http://schemas.openxmlformats.org/officeDocument/2006/relationships/slide" Target="slides/slide43.xml"/><Relationship Id="rId81" Type="http://schemas.openxmlformats.org/officeDocument/2006/relationships/slide" Target="slides/slide64.xml"/><Relationship Id="rId135" Type="http://schemas.openxmlformats.org/officeDocument/2006/relationships/slide" Target="slides/slide118.xml"/><Relationship Id="rId156" Type="http://schemas.openxmlformats.org/officeDocument/2006/relationships/slide" Target="slides/slide139.xml"/><Relationship Id="rId177" Type="http://schemas.openxmlformats.org/officeDocument/2006/relationships/slide" Target="slides/slide160.xml"/><Relationship Id="rId198" Type="http://schemas.openxmlformats.org/officeDocument/2006/relationships/font" Target="fonts/font13.fntdata"/><Relationship Id="rId202" Type="http://customschemas.google.com/relationships/presentationmetadata" Target="metadata"/><Relationship Id="rId18" Type="http://schemas.openxmlformats.org/officeDocument/2006/relationships/slide" Target="slides/slide1.xml"/><Relationship Id="rId39" Type="http://schemas.openxmlformats.org/officeDocument/2006/relationships/slide" Target="slides/slide22.xml"/><Relationship Id="rId50" Type="http://schemas.openxmlformats.org/officeDocument/2006/relationships/slide" Target="slides/slide33.xml"/><Relationship Id="rId104" Type="http://schemas.openxmlformats.org/officeDocument/2006/relationships/slide" Target="slides/slide87.xml"/><Relationship Id="rId125" Type="http://schemas.openxmlformats.org/officeDocument/2006/relationships/slide" Target="slides/slide108.xml"/><Relationship Id="rId146" Type="http://schemas.openxmlformats.org/officeDocument/2006/relationships/slide" Target="slides/slide129.xml"/><Relationship Id="rId167" Type="http://schemas.openxmlformats.org/officeDocument/2006/relationships/slide" Target="slides/slide150.xml"/><Relationship Id="rId188" Type="http://schemas.openxmlformats.org/officeDocument/2006/relationships/font" Target="fonts/font3.fntdata"/><Relationship Id="rId71" Type="http://schemas.openxmlformats.org/officeDocument/2006/relationships/slide" Target="slides/slide54.xml"/><Relationship Id="rId92" Type="http://schemas.openxmlformats.org/officeDocument/2006/relationships/slide" Target="slides/slide75.xml"/><Relationship Id="rId2" Type="http://schemas.openxmlformats.org/officeDocument/2006/relationships/slideMaster" Target="slideMasters/slideMaster2.xml"/><Relationship Id="rId29"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3" name="Google Shape;5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1" name="Google Shape;6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8" name="Google Shape;54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027185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5" name="Google Shape;55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552372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1" name="Google Shape;56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739466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7" name="Google Shape;56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34456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5" name="Google Shape;5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654369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620100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9" name="Google Shape;5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64666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495883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3" name="Google Shape;5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935085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9" name="Google Shape;56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6541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5" name="Google Shape;57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702901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1" name="Google Shape;58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506246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7" name="Google Shape;5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857901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3" name="Google Shape;59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355524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9" name="Google Shape;59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136279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749968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1" name="Google Shape;61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013890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6" name="Google Shape;64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499626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1" name="Google Shape;68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274078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7" name="Google Shape;6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7526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4" name="Google Shape;6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5" name="Google Shape;5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28922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69992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9" name="Google Shape;5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49822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747469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209717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217616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5" name="Google Shape;57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155776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5" name="Google Shape;5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338299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5" name="Google Shape;6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34239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5" name="Google Shape;6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3848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0" name="Google Shape;64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302996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1" name="Google Shape;66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112243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7" name="Google Shape;66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109803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3" name="Google Shape;67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49868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9" name="Google Shape;67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61544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5" name="Google Shape;68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281122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9" name="Google Shape;71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031266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5" name="Google Shape;72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648404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5" name="Google Shape;5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172213"/>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6392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6" name="Google Shape;64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9" name="Google Shape;5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594488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212811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1" name="Google Shape;56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637651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7" name="Google Shape;56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630745"/>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508380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9" name="Google Shape;57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2483445"/>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5" name="Google Shape;58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11935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1" name="Google Shape;59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46422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7" name="Google Shape;59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02896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3" name="Google Shape;60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8557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2" name="Google Shape;65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9" name="Google Shape;60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830698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5" name="Google Shape;61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285524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1" name="Google Shape;62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13674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58854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4" name="Google Shape;63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719330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5" name="Google Shape;53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395017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2" name="Google Shape;5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1659286"/>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9" name="Google Shape;54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48628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26371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0" name="Google Shape;57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010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8" name="Google Shape;65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6" name="Google Shape;5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84959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3" name="Google Shape;60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87920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2" name="Google Shape;6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66468"/>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8" name="Google Shape;6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050413"/>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4" name="Google Shape;6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075078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4341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9766302"/>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2" name="Google Shape;71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2977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4" name="Google Shape;66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1" name="Google Shape;67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8" name="Google Shape;67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0" name="Google Shape;5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4" name="Google Shape;68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0" name="Google Shape;69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2" name="Google Shape;70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8" name="Google Shape;70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5" name="Google Shape;71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1" name="Google Shape;72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7" name="Google Shape;72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3" name="Google Shape;73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9" name="Google Shape;73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7" name="Google Shape;5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5" name="Google Shape;74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1" name="Google Shape;75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7" name="Google Shape;75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3" name="Google Shape;76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0" name="Google Shape;77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7" name="Google Shape;77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5" name="Google Shape;78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2" name="Google Shape;79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8" name="Google Shape;79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5" name="Google Shape;80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3" name="Google Shape;5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5" name="Google Shape;825;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1" name="Google Shape;8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8" name="Google Shape;8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4" name="Google Shape;84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0" name="Google Shape;85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6" name="Google Shape;85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3" name="Google Shape;86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0" name="Google Shape;870;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8" name="Google Shape;5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2328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5" name="Google Shape;5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8629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9" name="Google Shape;58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446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32509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4" name="Google Shape;5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76132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0" name="Google Shape;5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8707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6" name="Google Shape;5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67186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36388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8" name="Google Shape;5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10210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4" name="Google Shape;60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47791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0" name="Google Shape;6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22260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6" name="Google Shape;61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41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5" name="Google Shape;5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2" name="Google Shape;62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03139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8" name="Google Shape;62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58041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5" name="Google Shape;63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16748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1" name="Google Shape;64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1176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7" name="Google Shape;64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78004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4" name="Google Shape;65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5471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0" name="Google Shape;66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28729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6" name="Google Shape;66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06309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2" name="Google Shape;67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38645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8" name="Google Shape;67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405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1" name="Google Shape;6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4" name="Google Shape;68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79065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0" name="Google Shape;69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9444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6" name="Google Shape;69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59886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2" name="Google Shape;70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7461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8" name="Google Shape;70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40951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4" name="Google Shape;71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94929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1" name="Google Shape;72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71928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7" name="Google Shape;72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826007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3" name="Google Shape;73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675929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5" name="Google Shape;77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3906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8" name="Google Shape;6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9" name="Google Shape;80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9388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5" name="Google Shape;81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74660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1" name="Google Shape;82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7771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7" name="Google Shape;83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61436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3" name="Google Shape;84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605998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9" name="Google Shape;84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298756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5" name="Google Shape;85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36756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1" name="Google Shape;86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014328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7" name="Google Shape;86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071846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9" name="Google Shape;42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6863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4" name="Google Shape;6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6" name="Google Shape;43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5073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3" name="Google Shape;44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116861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9" name="Google Shape;44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041079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6" name="Google Shape;4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299964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2" name="Google Shape;4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658548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8" name="Google Shape;4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881488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4" name="Google Shape;5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644730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0" name="Google Shape;5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085208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4" name="Google Shape;53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01882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1" name="Google Shape;5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48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9"/>
        <p:cNvGrpSpPr/>
        <p:nvPr/>
      </p:nvGrpSpPr>
      <p:grpSpPr>
        <a:xfrm>
          <a:off x="0" y="0"/>
          <a:ext cx="0" cy="0"/>
          <a:chOff x="0" y="0"/>
          <a:chExt cx="0" cy="0"/>
        </a:xfrm>
      </p:grpSpPr>
      <p:sp>
        <p:nvSpPr>
          <p:cNvPr id="13" name="Google Shape;13;p51"/>
          <p:cNvSpPr txBox="1">
            <a:spLocks noGrp="1"/>
          </p:cNvSpPr>
          <p:nvPr>
            <p:ph type="body" idx="1"/>
          </p:nvPr>
        </p:nvSpPr>
        <p:spPr>
          <a:xfrm>
            <a:off x="1475482" y="3100387"/>
            <a:ext cx="4873625" cy="874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51"/>
          <p:cNvSpPr txBox="1">
            <a:spLocks noGrp="1"/>
          </p:cNvSpPr>
          <p:nvPr>
            <p:ph type="body" idx="2"/>
          </p:nvPr>
        </p:nvSpPr>
        <p:spPr>
          <a:xfrm>
            <a:off x="1475482" y="4121129"/>
            <a:ext cx="4401810" cy="3286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51"/>
          <p:cNvSpPr txBox="1">
            <a:spLocks noGrp="1"/>
          </p:cNvSpPr>
          <p:nvPr>
            <p:ph type="body" idx="3"/>
          </p:nvPr>
        </p:nvSpPr>
        <p:spPr>
          <a:xfrm>
            <a:off x="1475482" y="4550568"/>
            <a:ext cx="3261865" cy="33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6_Layout Personalizado">
  <p:cSld name="6_Layout Personalizado">
    <p:spTree>
      <p:nvGrpSpPr>
        <p:cNvPr id="1" name="Shape 41"/>
        <p:cNvGrpSpPr/>
        <p:nvPr/>
      </p:nvGrpSpPr>
      <p:grpSpPr>
        <a:xfrm>
          <a:off x="0" y="0"/>
          <a:ext cx="0" cy="0"/>
          <a:chOff x="0" y="0"/>
          <a:chExt cx="0" cy="0"/>
        </a:xfrm>
      </p:grpSpPr>
      <p:sp>
        <p:nvSpPr>
          <p:cNvPr id="44" name="Google Shape;44;p24"/>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24"/>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58717924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spTree>
      <p:nvGrpSpPr>
        <p:cNvPr id="1" name="Shape 139"/>
        <p:cNvGrpSpPr/>
        <p:nvPr/>
      </p:nvGrpSpPr>
      <p:grpSpPr>
        <a:xfrm>
          <a:off x="0" y="0"/>
          <a:ext cx="0" cy="0"/>
          <a:chOff x="0" y="0"/>
          <a:chExt cx="0" cy="0"/>
        </a:xfrm>
      </p:grpSpPr>
      <p:sp>
        <p:nvSpPr>
          <p:cNvPr id="140" name="Google Shape;140;p39"/>
          <p:cNvSpPr>
            <a:spLocks noGrp="1"/>
          </p:cNvSpPr>
          <p:nvPr>
            <p:ph type="pic" idx="2"/>
          </p:nvPr>
        </p:nvSpPr>
        <p:spPr>
          <a:xfrm>
            <a:off x="6776766" y="2144907"/>
            <a:ext cx="5300934" cy="4906035"/>
          </a:xfrm>
          <a:prstGeom prst="rect">
            <a:avLst/>
          </a:prstGeom>
          <a:solidFill>
            <a:schemeClr val="lt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41" name="Google Shape;141;p39"/>
          <p:cNvSpPr txBox="1">
            <a:spLocks noGrp="1"/>
          </p:cNvSpPr>
          <p:nvPr>
            <p:ph type="body" idx="1"/>
          </p:nvPr>
        </p:nvSpPr>
        <p:spPr>
          <a:xfrm>
            <a:off x="1238557" y="957297"/>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39"/>
          <p:cNvSpPr txBox="1">
            <a:spLocks noGrp="1"/>
          </p:cNvSpPr>
          <p:nvPr>
            <p:ph type="body" idx="3"/>
          </p:nvPr>
        </p:nvSpPr>
        <p:spPr>
          <a:xfrm>
            <a:off x="1238557" y="2144907"/>
            <a:ext cx="5351693"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56163042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146"/>
        <p:cNvGrpSpPr/>
        <p:nvPr/>
      </p:nvGrpSpPr>
      <p:grpSpPr>
        <a:xfrm>
          <a:off x="0" y="0"/>
          <a:ext cx="0" cy="0"/>
          <a:chOff x="0" y="0"/>
          <a:chExt cx="0" cy="0"/>
        </a:xfrm>
      </p:grpSpPr>
      <p:sp>
        <p:nvSpPr>
          <p:cNvPr id="149" name="Google Shape;149;p40"/>
          <p:cNvSpPr>
            <a:spLocks noGrp="1"/>
          </p:cNvSpPr>
          <p:nvPr>
            <p:ph type="pic" idx="2"/>
          </p:nvPr>
        </p:nvSpPr>
        <p:spPr>
          <a:xfrm>
            <a:off x="6872227" y="2794044"/>
            <a:ext cx="6025733" cy="4214138"/>
          </a:xfrm>
          <a:prstGeom prst="rect">
            <a:avLst/>
          </a:prstGeom>
          <a:solidFill>
            <a:schemeClr val="lt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53" name="Google Shape;153;p40"/>
          <p:cNvSpPr txBox="1">
            <a:spLocks noGrp="1"/>
          </p:cNvSpPr>
          <p:nvPr>
            <p:ph type="body" idx="1"/>
          </p:nvPr>
        </p:nvSpPr>
        <p:spPr>
          <a:xfrm>
            <a:off x="1340663" y="9218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4" name="Google Shape;154;p40"/>
          <p:cNvSpPr txBox="1">
            <a:spLocks noGrp="1"/>
          </p:cNvSpPr>
          <p:nvPr>
            <p:ph type="body" idx="3"/>
          </p:nvPr>
        </p:nvSpPr>
        <p:spPr>
          <a:xfrm>
            <a:off x="1340663" y="2144907"/>
            <a:ext cx="4620132" cy="3833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90622266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7_Layout Personalizado">
  <p:cSld name="7_Layout Personalizado">
    <p:bg>
      <p:bgPr>
        <a:solidFill>
          <a:srgbClr val="282F30"/>
        </a:solidFill>
        <a:effectLst/>
      </p:bgPr>
    </p:bg>
    <p:spTree>
      <p:nvGrpSpPr>
        <p:cNvPr id="1" name="Shape 156"/>
        <p:cNvGrpSpPr/>
        <p:nvPr/>
      </p:nvGrpSpPr>
      <p:grpSpPr>
        <a:xfrm>
          <a:off x="0" y="0"/>
          <a:ext cx="0" cy="0"/>
          <a:chOff x="0" y="0"/>
          <a:chExt cx="0" cy="0"/>
        </a:xfrm>
      </p:grpSpPr>
      <p:sp>
        <p:nvSpPr>
          <p:cNvPr id="161" name="Google Shape;161;p41"/>
          <p:cNvSpPr txBox="1">
            <a:spLocks noGrp="1"/>
          </p:cNvSpPr>
          <p:nvPr>
            <p:ph type="body" idx="1"/>
          </p:nvPr>
        </p:nvSpPr>
        <p:spPr>
          <a:xfrm>
            <a:off x="1475868" y="9218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62" name="Google Shape;162;p41"/>
          <p:cNvSpPr txBox="1">
            <a:spLocks noGrp="1"/>
          </p:cNvSpPr>
          <p:nvPr>
            <p:ph type="body" idx="2"/>
          </p:nvPr>
        </p:nvSpPr>
        <p:spPr>
          <a:xfrm>
            <a:off x="1475867" y="2144907"/>
            <a:ext cx="7073413" cy="3833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chemeClr val="lt1"/>
              </a:buClr>
              <a:buSzPts val="1600"/>
              <a:buFont typeface="Arial"/>
              <a:buNone/>
              <a:defRPr sz="1600" b="0"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21311868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9"/>
        <p:cNvGrpSpPr/>
        <p:nvPr/>
      </p:nvGrpSpPr>
      <p:grpSpPr>
        <a:xfrm>
          <a:off x="0" y="0"/>
          <a:ext cx="0" cy="0"/>
          <a:chOff x="0" y="0"/>
          <a:chExt cx="0" cy="0"/>
        </a:xfrm>
      </p:grpSpPr>
      <p:sp>
        <p:nvSpPr>
          <p:cNvPr id="13" name="Google Shape;13;p22"/>
          <p:cNvSpPr txBox="1">
            <a:spLocks noGrp="1"/>
          </p:cNvSpPr>
          <p:nvPr>
            <p:ph type="body" idx="1"/>
          </p:nvPr>
        </p:nvSpPr>
        <p:spPr>
          <a:xfrm>
            <a:off x="1475482" y="3100387"/>
            <a:ext cx="4873625" cy="874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body" idx="2"/>
          </p:nvPr>
        </p:nvSpPr>
        <p:spPr>
          <a:xfrm>
            <a:off x="1475482" y="4121129"/>
            <a:ext cx="4401810" cy="3286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22"/>
          <p:cNvSpPr txBox="1">
            <a:spLocks noGrp="1"/>
          </p:cNvSpPr>
          <p:nvPr>
            <p:ph type="body" idx="3"/>
          </p:nvPr>
        </p:nvSpPr>
        <p:spPr>
          <a:xfrm>
            <a:off x="1475482" y="4550568"/>
            <a:ext cx="3261865" cy="33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6269971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16"/>
        <p:cNvGrpSpPr/>
        <p:nvPr/>
      </p:nvGrpSpPr>
      <p:grpSpPr>
        <a:xfrm>
          <a:off x="0" y="0"/>
          <a:ext cx="0" cy="0"/>
          <a:chOff x="0" y="0"/>
          <a:chExt cx="0" cy="0"/>
        </a:xfrm>
      </p:grpSpPr>
      <p:sp>
        <p:nvSpPr>
          <p:cNvPr id="20" name="Google Shape;20;p23"/>
          <p:cNvSpPr txBox="1">
            <a:spLocks noGrp="1"/>
          </p:cNvSpPr>
          <p:nvPr>
            <p:ph type="body" idx="1"/>
          </p:nvPr>
        </p:nvSpPr>
        <p:spPr>
          <a:xfrm>
            <a:off x="1475868" y="2779713"/>
            <a:ext cx="4620132" cy="7175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21" name="Google Shape;21;p23"/>
          <p:cNvSpPr txBox="1">
            <a:spLocks noGrp="1"/>
          </p:cNvSpPr>
          <p:nvPr>
            <p:ph type="body" idx="2"/>
          </p:nvPr>
        </p:nvSpPr>
        <p:spPr>
          <a:xfrm>
            <a:off x="1475868" y="3878847"/>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23"/>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68620873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bg>
      <p:bgPr>
        <a:solidFill>
          <a:srgbClr val="282F30"/>
        </a:solidFill>
        <a:effectLst/>
      </p:bgPr>
    </p:bg>
    <p:spTree>
      <p:nvGrpSpPr>
        <p:cNvPr id="1" name="Shape 25"/>
        <p:cNvGrpSpPr/>
        <p:nvPr/>
      </p:nvGrpSpPr>
      <p:grpSpPr>
        <a:xfrm>
          <a:off x="0" y="0"/>
          <a:ext cx="0" cy="0"/>
          <a:chOff x="0" y="0"/>
          <a:chExt cx="0" cy="0"/>
        </a:xfrm>
      </p:grpSpPr>
      <p:sp>
        <p:nvSpPr>
          <p:cNvPr id="28" name="Google Shape;28;p29"/>
          <p:cNvSpPr txBox="1">
            <a:spLocks noGrp="1"/>
          </p:cNvSpPr>
          <p:nvPr>
            <p:ph type="body" idx="1"/>
          </p:nvPr>
        </p:nvSpPr>
        <p:spPr>
          <a:xfrm>
            <a:off x="1292020" y="3222629"/>
            <a:ext cx="4873625" cy="874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29" name="Google Shape;29;p29"/>
          <p:cNvSpPr txBox="1">
            <a:spLocks noGrp="1"/>
          </p:cNvSpPr>
          <p:nvPr>
            <p:ph type="body" idx="2"/>
          </p:nvPr>
        </p:nvSpPr>
        <p:spPr>
          <a:xfrm>
            <a:off x="1292020" y="4403626"/>
            <a:ext cx="4401810" cy="3286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29"/>
          <p:cNvSpPr txBox="1">
            <a:spLocks noGrp="1"/>
          </p:cNvSpPr>
          <p:nvPr>
            <p:ph type="body" idx="3"/>
          </p:nvPr>
        </p:nvSpPr>
        <p:spPr>
          <a:xfrm>
            <a:off x="1292020" y="4833065"/>
            <a:ext cx="3261865" cy="33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75489206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9_Layout Personalizado">
  <p:cSld name="9_Layout Personalizado">
    <p:spTree>
      <p:nvGrpSpPr>
        <p:cNvPr id="1" name="Shape 93"/>
        <p:cNvGrpSpPr/>
        <p:nvPr/>
      </p:nvGrpSpPr>
      <p:grpSpPr>
        <a:xfrm>
          <a:off x="0" y="0"/>
          <a:ext cx="0" cy="0"/>
          <a:chOff x="0" y="0"/>
          <a:chExt cx="0" cy="0"/>
        </a:xfrm>
      </p:grpSpPr>
      <p:sp>
        <p:nvSpPr>
          <p:cNvPr id="96" name="Google Shape;96;p28"/>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7" name="Google Shape;97;p28"/>
          <p:cNvSpPr txBox="1">
            <a:spLocks noGrp="1"/>
          </p:cNvSpPr>
          <p:nvPr>
            <p:ph type="body" idx="2"/>
          </p:nvPr>
        </p:nvSpPr>
        <p:spPr>
          <a:xfrm>
            <a:off x="1322509" y="1899188"/>
            <a:ext cx="5924552" cy="376305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82060656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99"/>
        <p:cNvGrpSpPr/>
        <p:nvPr/>
      </p:nvGrpSpPr>
      <p:grpSpPr>
        <a:xfrm>
          <a:off x="0" y="0"/>
          <a:ext cx="0" cy="0"/>
          <a:chOff x="0" y="0"/>
          <a:chExt cx="0" cy="0"/>
        </a:xfrm>
      </p:grpSpPr>
      <p:sp>
        <p:nvSpPr>
          <p:cNvPr id="102" name="Google Shape;102;p35"/>
          <p:cNvSpPr txBox="1">
            <a:spLocks noGrp="1"/>
          </p:cNvSpPr>
          <p:nvPr>
            <p:ph type="body" idx="1"/>
          </p:nvPr>
        </p:nvSpPr>
        <p:spPr>
          <a:xfrm>
            <a:off x="1118088" y="1016507"/>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3" name="Google Shape;103;p35"/>
          <p:cNvSpPr txBox="1">
            <a:spLocks noGrp="1"/>
          </p:cNvSpPr>
          <p:nvPr>
            <p:ph type="body" idx="2"/>
          </p:nvPr>
        </p:nvSpPr>
        <p:spPr>
          <a:xfrm>
            <a:off x="1044927" y="2083814"/>
            <a:ext cx="6044205" cy="442132"/>
          </a:xfrm>
          <a:prstGeom prst="rect">
            <a:avLst/>
          </a:prstGeom>
          <a:noFill/>
          <a:ln>
            <a:noFill/>
          </a:ln>
        </p:spPr>
        <p:txBody>
          <a:bodyPr spcFirstLastPara="1" wrap="square" lIns="91425" tIns="45700" rIns="91425" bIns="45700" anchor="t" anchorCtr="0">
            <a:spAutoFit/>
          </a:bodyPr>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9093767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3_Layout Personalizado">
  <p:cSld name="3_Layout Personalizado">
    <p:spTree>
      <p:nvGrpSpPr>
        <p:cNvPr id="1" name="Shape 105"/>
        <p:cNvGrpSpPr/>
        <p:nvPr/>
      </p:nvGrpSpPr>
      <p:grpSpPr>
        <a:xfrm>
          <a:off x="0" y="0"/>
          <a:ext cx="0" cy="0"/>
          <a:chOff x="0" y="0"/>
          <a:chExt cx="0" cy="0"/>
        </a:xfrm>
      </p:grpSpPr>
      <p:sp>
        <p:nvSpPr>
          <p:cNvPr id="109" name="Google Shape;109;p36"/>
          <p:cNvSpPr txBox="1">
            <a:spLocks noGrp="1"/>
          </p:cNvSpPr>
          <p:nvPr>
            <p:ph type="body" idx="1"/>
          </p:nvPr>
        </p:nvSpPr>
        <p:spPr>
          <a:xfrm>
            <a:off x="899237" y="9218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 name="Google Shape;110;p36"/>
          <p:cNvSpPr txBox="1">
            <a:spLocks noGrp="1"/>
          </p:cNvSpPr>
          <p:nvPr>
            <p:ph type="body" idx="2"/>
          </p:nvPr>
        </p:nvSpPr>
        <p:spPr>
          <a:xfrm>
            <a:off x="899237" y="1899188"/>
            <a:ext cx="5351693"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07302062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4_Layout Personalizado">
  <p:cSld name="4_Layout Personalizado">
    <p:spTree>
      <p:nvGrpSpPr>
        <p:cNvPr id="1" name="Shape 113"/>
        <p:cNvGrpSpPr/>
        <p:nvPr/>
      </p:nvGrpSpPr>
      <p:grpSpPr>
        <a:xfrm>
          <a:off x="0" y="0"/>
          <a:ext cx="0" cy="0"/>
          <a:chOff x="0" y="0"/>
          <a:chExt cx="0" cy="0"/>
        </a:xfrm>
      </p:grpSpPr>
      <p:sp>
        <p:nvSpPr>
          <p:cNvPr id="117" name="Google Shape;117;p37"/>
          <p:cNvSpPr txBox="1">
            <a:spLocks noGrp="1"/>
          </p:cNvSpPr>
          <p:nvPr>
            <p:ph type="body" idx="1"/>
          </p:nvPr>
        </p:nvSpPr>
        <p:spPr>
          <a:xfrm>
            <a:off x="1101378" y="9218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37"/>
          <p:cNvSpPr txBox="1">
            <a:spLocks noGrp="1"/>
          </p:cNvSpPr>
          <p:nvPr>
            <p:ph type="body" idx="2"/>
          </p:nvPr>
        </p:nvSpPr>
        <p:spPr>
          <a:xfrm>
            <a:off x="1101378" y="1899188"/>
            <a:ext cx="5351693"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8661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6_Layout Personalizado">
  <p:cSld name="6_Layout Personalizado">
    <p:spTree>
      <p:nvGrpSpPr>
        <p:cNvPr id="1" name="Shape 87"/>
        <p:cNvGrpSpPr/>
        <p:nvPr/>
      </p:nvGrpSpPr>
      <p:grpSpPr>
        <a:xfrm>
          <a:off x="0" y="0"/>
          <a:ext cx="0" cy="0"/>
          <a:chOff x="0" y="0"/>
          <a:chExt cx="0" cy="0"/>
        </a:xfrm>
      </p:grpSpPr>
      <p:sp>
        <p:nvSpPr>
          <p:cNvPr id="90" name="Google Shape;90;p56"/>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1" name="Google Shape;91;p56"/>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6_Layout Personalizado">
  <p:cSld name="6_Layout Personalizado">
    <p:spTree>
      <p:nvGrpSpPr>
        <p:cNvPr id="1" name="Shape 122"/>
        <p:cNvGrpSpPr/>
        <p:nvPr/>
      </p:nvGrpSpPr>
      <p:grpSpPr>
        <a:xfrm>
          <a:off x="0" y="0"/>
          <a:ext cx="0" cy="0"/>
          <a:chOff x="0" y="0"/>
          <a:chExt cx="0" cy="0"/>
        </a:xfrm>
      </p:grpSpPr>
      <p:sp>
        <p:nvSpPr>
          <p:cNvPr id="125" name="Google Shape;125;p38"/>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6" name="Google Shape;126;p38"/>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1486641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8_Layout Personalizado">
  <p:cSld name="8_Layout Personalizado">
    <p:bg>
      <p:bgPr>
        <a:solidFill>
          <a:srgbClr val="2EC6C2"/>
        </a:solidFill>
        <a:effectLst/>
      </p:bgPr>
    </p:bg>
    <p:spTree>
      <p:nvGrpSpPr>
        <p:cNvPr id="1" name="Shape 128"/>
        <p:cNvGrpSpPr/>
        <p:nvPr/>
      </p:nvGrpSpPr>
      <p:grpSpPr>
        <a:xfrm>
          <a:off x="0" y="0"/>
          <a:ext cx="0" cy="0"/>
          <a:chOff x="0" y="0"/>
          <a:chExt cx="0" cy="0"/>
        </a:xfrm>
      </p:grpSpPr>
      <p:sp>
        <p:nvSpPr>
          <p:cNvPr id="129" name="Google Shape;129;p39"/>
          <p:cNvSpPr txBox="1">
            <a:spLocks noGrp="1"/>
          </p:cNvSpPr>
          <p:nvPr>
            <p:ph type="ctrTitle"/>
          </p:nvPr>
        </p:nvSpPr>
        <p:spPr>
          <a:xfrm>
            <a:off x="937550" y="1796162"/>
            <a:ext cx="10127925" cy="23876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9600"/>
              <a:buFont typeface="Arial"/>
              <a:buNone/>
              <a:defRPr sz="9600" b="0" i="0" u="none" strike="noStrike" cap="none">
                <a:solidFill>
                  <a:schemeClr val="tx1">
                    <a:lumMod val="85000"/>
                    <a:lumOff val="15000"/>
                  </a:schemeClr>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0" name="Google Shape;130;p39"/>
          <p:cNvSpPr txBox="1">
            <a:spLocks noGrp="1"/>
          </p:cNvSpPr>
          <p:nvPr>
            <p:ph type="body" idx="1"/>
          </p:nvPr>
        </p:nvSpPr>
        <p:spPr>
          <a:xfrm>
            <a:off x="937550" y="4318000"/>
            <a:ext cx="8743950" cy="1041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3600"/>
              <a:buFont typeface="Arial"/>
              <a:buNone/>
              <a:defRPr sz="3600" b="0" i="0" u="none" strike="noStrike" cap="none">
                <a:solidFill>
                  <a:schemeClr val="tx1">
                    <a:lumMod val="85000"/>
                    <a:lumOff val="15000"/>
                  </a:schemeClr>
                </a:solidFill>
                <a:latin typeface="Arial Black"/>
                <a:ea typeface="Arial Black"/>
                <a:cs typeface="Arial Black"/>
                <a:sym typeface="Arial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7737050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5_Layout Personalizado">
  <p:cSld name="5_Layout Personalizado">
    <p:spTree>
      <p:nvGrpSpPr>
        <p:cNvPr id="1" name="Shape 133"/>
        <p:cNvGrpSpPr/>
        <p:nvPr/>
      </p:nvGrpSpPr>
      <p:grpSpPr>
        <a:xfrm>
          <a:off x="0" y="0"/>
          <a:ext cx="0" cy="0"/>
          <a:chOff x="0" y="0"/>
          <a:chExt cx="0" cy="0"/>
        </a:xfrm>
      </p:grpSpPr>
      <p:sp>
        <p:nvSpPr>
          <p:cNvPr id="135" name="Google Shape;135;p40"/>
          <p:cNvSpPr>
            <a:spLocks noGrp="1"/>
          </p:cNvSpPr>
          <p:nvPr>
            <p:ph type="pic" idx="2"/>
          </p:nvPr>
        </p:nvSpPr>
        <p:spPr>
          <a:xfrm>
            <a:off x="7071745" y="1816880"/>
            <a:ext cx="5779758" cy="5366613"/>
          </a:xfrm>
          <a:prstGeom prst="rect">
            <a:avLst/>
          </a:prstGeom>
          <a:solidFill>
            <a:schemeClr val="lt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36" name="Google Shape;136;p40"/>
          <p:cNvSpPr txBox="1">
            <a:spLocks noGrp="1"/>
          </p:cNvSpPr>
          <p:nvPr>
            <p:ph type="body" idx="1"/>
          </p:nvPr>
        </p:nvSpPr>
        <p:spPr>
          <a:xfrm>
            <a:off x="1056993" y="9218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40"/>
          <p:cNvSpPr txBox="1">
            <a:spLocks noGrp="1"/>
          </p:cNvSpPr>
          <p:nvPr>
            <p:ph type="body" idx="3"/>
          </p:nvPr>
        </p:nvSpPr>
        <p:spPr>
          <a:xfrm>
            <a:off x="1056993" y="2145372"/>
            <a:ext cx="5779759"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19346119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spTree>
      <p:nvGrpSpPr>
        <p:cNvPr id="1" name="Shape 139"/>
        <p:cNvGrpSpPr/>
        <p:nvPr/>
      </p:nvGrpSpPr>
      <p:grpSpPr>
        <a:xfrm>
          <a:off x="0" y="0"/>
          <a:ext cx="0" cy="0"/>
          <a:chOff x="0" y="0"/>
          <a:chExt cx="0" cy="0"/>
        </a:xfrm>
      </p:grpSpPr>
      <p:sp>
        <p:nvSpPr>
          <p:cNvPr id="140" name="Google Shape;140;p41"/>
          <p:cNvSpPr>
            <a:spLocks noGrp="1"/>
          </p:cNvSpPr>
          <p:nvPr>
            <p:ph type="pic" idx="2"/>
          </p:nvPr>
        </p:nvSpPr>
        <p:spPr>
          <a:xfrm>
            <a:off x="6776766" y="2144907"/>
            <a:ext cx="5300934" cy="4906035"/>
          </a:xfrm>
          <a:prstGeom prst="rect">
            <a:avLst/>
          </a:prstGeom>
          <a:solidFill>
            <a:schemeClr val="lt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41" name="Google Shape;141;p41"/>
          <p:cNvSpPr txBox="1">
            <a:spLocks noGrp="1"/>
          </p:cNvSpPr>
          <p:nvPr>
            <p:ph type="body" idx="1"/>
          </p:nvPr>
        </p:nvSpPr>
        <p:spPr>
          <a:xfrm>
            <a:off x="1238557" y="957297"/>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41"/>
          <p:cNvSpPr txBox="1">
            <a:spLocks noGrp="1"/>
          </p:cNvSpPr>
          <p:nvPr>
            <p:ph type="body" idx="3"/>
          </p:nvPr>
        </p:nvSpPr>
        <p:spPr>
          <a:xfrm>
            <a:off x="1238557" y="2144907"/>
            <a:ext cx="5351693"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25844980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146"/>
        <p:cNvGrpSpPr/>
        <p:nvPr/>
      </p:nvGrpSpPr>
      <p:grpSpPr>
        <a:xfrm>
          <a:off x="0" y="0"/>
          <a:ext cx="0" cy="0"/>
          <a:chOff x="0" y="0"/>
          <a:chExt cx="0" cy="0"/>
        </a:xfrm>
      </p:grpSpPr>
      <p:sp>
        <p:nvSpPr>
          <p:cNvPr id="149" name="Google Shape;149;p42"/>
          <p:cNvSpPr>
            <a:spLocks noGrp="1"/>
          </p:cNvSpPr>
          <p:nvPr>
            <p:ph type="pic" idx="2"/>
          </p:nvPr>
        </p:nvSpPr>
        <p:spPr>
          <a:xfrm>
            <a:off x="6872227" y="2794044"/>
            <a:ext cx="6025733" cy="4214138"/>
          </a:xfrm>
          <a:prstGeom prst="rect">
            <a:avLst/>
          </a:prstGeom>
          <a:solidFill>
            <a:schemeClr val="lt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53" name="Google Shape;153;p42"/>
          <p:cNvSpPr txBox="1">
            <a:spLocks noGrp="1"/>
          </p:cNvSpPr>
          <p:nvPr>
            <p:ph type="body" idx="1"/>
          </p:nvPr>
        </p:nvSpPr>
        <p:spPr>
          <a:xfrm>
            <a:off x="1340663" y="9218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4" name="Google Shape;154;p42"/>
          <p:cNvSpPr txBox="1">
            <a:spLocks noGrp="1"/>
          </p:cNvSpPr>
          <p:nvPr>
            <p:ph type="body" idx="3"/>
          </p:nvPr>
        </p:nvSpPr>
        <p:spPr>
          <a:xfrm>
            <a:off x="1340663" y="2144907"/>
            <a:ext cx="4620132" cy="3833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28095929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7_Layout Personalizado">
  <p:cSld name="7_Layout Personalizado">
    <p:bg>
      <p:bgPr>
        <a:solidFill>
          <a:srgbClr val="282F30"/>
        </a:solidFill>
        <a:effectLst/>
      </p:bgPr>
    </p:bg>
    <p:spTree>
      <p:nvGrpSpPr>
        <p:cNvPr id="1" name="Shape 156"/>
        <p:cNvGrpSpPr/>
        <p:nvPr/>
      </p:nvGrpSpPr>
      <p:grpSpPr>
        <a:xfrm>
          <a:off x="0" y="0"/>
          <a:ext cx="0" cy="0"/>
          <a:chOff x="0" y="0"/>
          <a:chExt cx="0" cy="0"/>
        </a:xfrm>
      </p:grpSpPr>
      <p:sp>
        <p:nvSpPr>
          <p:cNvPr id="161" name="Google Shape;161;p43"/>
          <p:cNvSpPr txBox="1">
            <a:spLocks noGrp="1"/>
          </p:cNvSpPr>
          <p:nvPr>
            <p:ph type="body" idx="1"/>
          </p:nvPr>
        </p:nvSpPr>
        <p:spPr>
          <a:xfrm>
            <a:off x="1475868" y="89497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62" name="Google Shape;162;p43"/>
          <p:cNvSpPr txBox="1">
            <a:spLocks noGrp="1"/>
          </p:cNvSpPr>
          <p:nvPr>
            <p:ph type="body" idx="2"/>
          </p:nvPr>
        </p:nvSpPr>
        <p:spPr>
          <a:xfrm>
            <a:off x="1475867" y="2144907"/>
            <a:ext cx="7073413" cy="3833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chemeClr val="lt1"/>
              </a:buClr>
              <a:buSzPts val="1600"/>
              <a:buFont typeface="Arial"/>
              <a:buNone/>
              <a:defRPr sz="1600" b="0"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77463141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9"/>
        <p:cNvGrpSpPr/>
        <p:nvPr/>
      </p:nvGrpSpPr>
      <p:grpSpPr>
        <a:xfrm>
          <a:off x="0" y="0"/>
          <a:ext cx="0" cy="0"/>
          <a:chOff x="0" y="0"/>
          <a:chExt cx="0" cy="0"/>
        </a:xfrm>
      </p:grpSpPr>
      <p:sp>
        <p:nvSpPr>
          <p:cNvPr id="13" name="Google Shape;13;p21"/>
          <p:cNvSpPr txBox="1">
            <a:spLocks noGrp="1"/>
          </p:cNvSpPr>
          <p:nvPr>
            <p:ph type="body" idx="1"/>
          </p:nvPr>
        </p:nvSpPr>
        <p:spPr>
          <a:xfrm>
            <a:off x="1475482" y="3100387"/>
            <a:ext cx="4873625" cy="874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body" idx="2"/>
          </p:nvPr>
        </p:nvSpPr>
        <p:spPr>
          <a:xfrm>
            <a:off x="1475482" y="4121129"/>
            <a:ext cx="4401810" cy="3286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21"/>
          <p:cNvSpPr txBox="1">
            <a:spLocks noGrp="1"/>
          </p:cNvSpPr>
          <p:nvPr>
            <p:ph type="body" idx="3"/>
          </p:nvPr>
        </p:nvSpPr>
        <p:spPr>
          <a:xfrm>
            <a:off x="1475482" y="4550568"/>
            <a:ext cx="3261865" cy="33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18530943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16"/>
        <p:cNvGrpSpPr/>
        <p:nvPr/>
      </p:nvGrpSpPr>
      <p:grpSpPr>
        <a:xfrm>
          <a:off x="0" y="0"/>
          <a:ext cx="0" cy="0"/>
          <a:chOff x="0" y="0"/>
          <a:chExt cx="0" cy="0"/>
        </a:xfrm>
      </p:grpSpPr>
      <p:sp>
        <p:nvSpPr>
          <p:cNvPr id="20" name="Google Shape;20;p22"/>
          <p:cNvSpPr txBox="1">
            <a:spLocks noGrp="1"/>
          </p:cNvSpPr>
          <p:nvPr>
            <p:ph type="body" idx="1"/>
          </p:nvPr>
        </p:nvSpPr>
        <p:spPr>
          <a:xfrm>
            <a:off x="1475868" y="2779713"/>
            <a:ext cx="4620132" cy="7175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21" name="Google Shape;21;p22"/>
          <p:cNvSpPr txBox="1">
            <a:spLocks noGrp="1"/>
          </p:cNvSpPr>
          <p:nvPr>
            <p:ph type="body" idx="2"/>
          </p:nvPr>
        </p:nvSpPr>
        <p:spPr>
          <a:xfrm>
            <a:off x="1475868" y="3878847"/>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22"/>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70843954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bg>
      <p:bgPr>
        <a:solidFill>
          <a:srgbClr val="282F30"/>
        </a:solidFill>
        <a:effectLst/>
      </p:bgPr>
    </p:bg>
    <p:spTree>
      <p:nvGrpSpPr>
        <p:cNvPr id="1" name="Shape 25"/>
        <p:cNvGrpSpPr/>
        <p:nvPr/>
      </p:nvGrpSpPr>
      <p:grpSpPr>
        <a:xfrm>
          <a:off x="0" y="0"/>
          <a:ext cx="0" cy="0"/>
          <a:chOff x="0" y="0"/>
          <a:chExt cx="0" cy="0"/>
        </a:xfrm>
      </p:grpSpPr>
      <p:sp>
        <p:nvSpPr>
          <p:cNvPr id="28" name="Google Shape;28;p28"/>
          <p:cNvSpPr txBox="1">
            <a:spLocks noGrp="1"/>
          </p:cNvSpPr>
          <p:nvPr>
            <p:ph type="body" idx="1"/>
          </p:nvPr>
        </p:nvSpPr>
        <p:spPr>
          <a:xfrm>
            <a:off x="1292020" y="3222629"/>
            <a:ext cx="4873625" cy="874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29" name="Google Shape;29;p28"/>
          <p:cNvSpPr txBox="1">
            <a:spLocks noGrp="1"/>
          </p:cNvSpPr>
          <p:nvPr>
            <p:ph type="body" idx="2"/>
          </p:nvPr>
        </p:nvSpPr>
        <p:spPr>
          <a:xfrm>
            <a:off x="1292020" y="4403626"/>
            <a:ext cx="4401810" cy="3286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28"/>
          <p:cNvSpPr txBox="1">
            <a:spLocks noGrp="1"/>
          </p:cNvSpPr>
          <p:nvPr>
            <p:ph type="body" idx="3"/>
          </p:nvPr>
        </p:nvSpPr>
        <p:spPr>
          <a:xfrm>
            <a:off x="1292020" y="4833065"/>
            <a:ext cx="3261865" cy="33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75549788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9"/>
        <p:cNvGrpSpPr/>
        <p:nvPr/>
      </p:nvGrpSpPr>
      <p:grpSpPr>
        <a:xfrm>
          <a:off x="0" y="0"/>
          <a:ext cx="0" cy="0"/>
          <a:chOff x="0" y="0"/>
          <a:chExt cx="0" cy="0"/>
        </a:xfrm>
      </p:grpSpPr>
      <p:sp>
        <p:nvSpPr>
          <p:cNvPr id="13" name="Google Shape;13;p17"/>
          <p:cNvSpPr txBox="1">
            <a:spLocks noGrp="1"/>
          </p:cNvSpPr>
          <p:nvPr>
            <p:ph type="body" idx="1"/>
          </p:nvPr>
        </p:nvSpPr>
        <p:spPr>
          <a:xfrm>
            <a:off x="1475482" y="3100387"/>
            <a:ext cx="4873625" cy="874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body" idx="2"/>
          </p:nvPr>
        </p:nvSpPr>
        <p:spPr>
          <a:xfrm>
            <a:off x="1475482" y="4121129"/>
            <a:ext cx="4401810" cy="3286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17"/>
          <p:cNvSpPr txBox="1">
            <a:spLocks noGrp="1"/>
          </p:cNvSpPr>
          <p:nvPr>
            <p:ph type="body" idx="3"/>
          </p:nvPr>
        </p:nvSpPr>
        <p:spPr>
          <a:xfrm>
            <a:off x="1475482" y="4550568"/>
            <a:ext cx="3261865" cy="33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268931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Layout Personalizado">
  <p:cSld name="4_Layout Personalizado">
    <p:spTree>
      <p:nvGrpSpPr>
        <p:cNvPr id="1" name="Shape 93"/>
        <p:cNvGrpSpPr/>
        <p:nvPr/>
      </p:nvGrpSpPr>
      <p:grpSpPr>
        <a:xfrm>
          <a:off x="0" y="0"/>
          <a:ext cx="0" cy="0"/>
          <a:chOff x="0" y="0"/>
          <a:chExt cx="0" cy="0"/>
        </a:xfrm>
      </p:grpSpPr>
      <p:sp>
        <p:nvSpPr>
          <p:cNvPr id="97" name="Google Shape;97;p57"/>
          <p:cNvSpPr txBox="1">
            <a:spLocks noGrp="1"/>
          </p:cNvSpPr>
          <p:nvPr>
            <p:ph type="body" idx="1"/>
          </p:nvPr>
        </p:nvSpPr>
        <p:spPr>
          <a:xfrm>
            <a:off x="1101378" y="9218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 name="Google Shape;98;p57"/>
          <p:cNvSpPr txBox="1">
            <a:spLocks noGrp="1"/>
          </p:cNvSpPr>
          <p:nvPr>
            <p:ph type="body" idx="2"/>
          </p:nvPr>
        </p:nvSpPr>
        <p:spPr>
          <a:xfrm>
            <a:off x="1101378" y="1899188"/>
            <a:ext cx="5351693"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16"/>
        <p:cNvGrpSpPr/>
        <p:nvPr/>
      </p:nvGrpSpPr>
      <p:grpSpPr>
        <a:xfrm>
          <a:off x="0" y="0"/>
          <a:ext cx="0" cy="0"/>
          <a:chOff x="0" y="0"/>
          <a:chExt cx="0" cy="0"/>
        </a:xfrm>
      </p:grpSpPr>
      <p:sp>
        <p:nvSpPr>
          <p:cNvPr id="20" name="Google Shape;20;p18"/>
          <p:cNvSpPr txBox="1">
            <a:spLocks noGrp="1"/>
          </p:cNvSpPr>
          <p:nvPr>
            <p:ph type="body" idx="1"/>
          </p:nvPr>
        </p:nvSpPr>
        <p:spPr>
          <a:xfrm>
            <a:off x="1475868" y="2779713"/>
            <a:ext cx="4620132" cy="7175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21" name="Google Shape;21;p18"/>
          <p:cNvSpPr txBox="1">
            <a:spLocks noGrp="1"/>
          </p:cNvSpPr>
          <p:nvPr>
            <p:ph type="body" idx="2"/>
          </p:nvPr>
        </p:nvSpPr>
        <p:spPr>
          <a:xfrm>
            <a:off x="1475868" y="3878847"/>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18"/>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79597625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bg>
      <p:bgPr>
        <a:solidFill>
          <a:srgbClr val="282F30"/>
        </a:solidFill>
        <a:effectLst/>
      </p:bgPr>
    </p:bg>
    <p:spTree>
      <p:nvGrpSpPr>
        <p:cNvPr id="1" name="Shape 25"/>
        <p:cNvGrpSpPr/>
        <p:nvPr/>
      </p:nvGrpSpPr>
      <p:grpSpPr>
        <a:xfrm>
          <a:off x="0" y="0"/>
          <a:ext cx="0" cy="0"/>
          <a:chOff x="0" y="0"/>
          <a:chExt cx="0" cy="0"/>
        </a:xfrm>
      </p:grpSpPr>
      <p:sp>
        <p:nvSpPr>
          <p:cNvPr id="28" name="Google Shape;28;p24"/>
          <p:cNvSpPr txBox="1">
            <a:spLocks noGrp="1"/>
          </p:cNvSpPr>
          <p:nvPr>
            <p:ph type="body" idx="1"/>
          </p:nvPr>
        </p:nvSpPr>
        <p:spPr>
          <a:xfrm>
            <a:off x="1292020" y="3222629"/>
            <a:ext cx="4873625" cy="874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29" name="Google Shape;29;p24"/>
          <p:cNvSpPr txBox="1">
            <a:spLocks noGrp="1"/>
          </p:cNvSpPr>
          <p:nvPr>
            <p:ph type="body" idx="2"/>
          </p:nvPr>
        </p:nvSpPr>
        <p:spPr>
          <a:xfrm>
            <a:off x="1292020" y="4403626"/>
            <a:ext cx="4401810" cy="3286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24"/>
          <p:cNvSpPr txBox="1">
            <a:spLocks noGrp="1"/>
          </p:cNvSpPr>
          <p:nvPr>
            <p:ph type="body" idx="3"/>
          </p:nvPr>
        </p:nvSpPr>
        <p:spPr>
          <a:xfrm>
            <a:off x="1292020" y="4833065"/>
            <a:ext cx="3261865" cy="33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532454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9_Layout Personalizado">
  <p:cSld name="9_Layout Personalizado">
    <p:spTree>
      <p:nvGrpSpPr>
        <p:cNvPr id="1" name="Shape 102"/>
        <p:cNvGrpSpPr/>
        <p:nvPr/>
      </p:nvGrpSpPr>
      <p:grpSpPr>
        <a:xfrm>
          <a:off x="0" y="0"/>
          <a:ext cx="0" cy="0"/>
          <a:chOff x="0" y="0"/>
          <a:chExt cx="0" cy="0"/>
        </a:xfrm>
      </p:grpSpPr>
      <p:sp>
        <p:nvSpPr>
          <p:cNvPr id="105" name="Google Shape;105;p58"/>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 name="Google Shape;106;p58"/>
          <p:cNvSpPr txBox="1">
            <a:spLocks noGrp="1"/>
          </p:cNvSpPr>
          <p:nvPr>
            <p:ph type="body" idx="2"/>
          </p:nvPr>
        </p:nvSpPr>
        <p:spPr>
          <a:xfrm>
            <a:off x="1322509" y="1899188"/>
            <a:ext cx="5924552" cy="376305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0_Layout Personalizado">
  <p:cSld name="10_Layout Personalizado">
    <p:spTree>
      <p:nvGrpSpPr>
        <p:cNvPr id="1" name="Shape 108"/>
        <p:cNvGrpSpPr/>
        <p:nvPr/>
      </p:nvGrpSpPr>
      <p:grpSpPr>
        <a:xfrm>
          <a:off x="0" y="0"/>
          <a:ext cx="0" cy="0"/>
          <a:chOff x="0" y="0"/>
          <a:chExt cx="0" cy="0"/>
        </a:xfrm>
      </p:grpSpPr>
      <p:sp>
        <p:nvSpPr>
          <p:cNvPr id="112" name="Google Shape;112;p64"/>
          <p:cNvSpPr txBox="1">
            <a:spLocks noGrp="1"/>
          </p:cNvSpPr>
          <p:nvPr>
            <p:ph type="body" idx="1"/>
          </p:nvPr>
        </p:nvSpPr>
        <p:spPr>
          <a:xfrm>
            <a:off x="1101378" y="9218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p64"/>
          <p:cNvSpPr txBox="1">
            <a:spLocks noGrp="1"/>
          </p:cNvSpPr>
          <p:nvPr>
            <p:ph type="body" idx="2"/>
          </p:nvPr>
        </p:nvSpPr>
        <p:spPr>
          <a:xfrm>
            <a:off x="1101378" y="1899188"/>
            <a:ext cx="5351693"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114"/>
        <p:cNvGrpSpPr/>
        <p:nvPr/>
      </p:nvGrpSpPr>
      <p:grpSpPr>
        <a:xfrm>
          <a:off x="0" y="0"/>
          <a:ext cx="0" cy="0"/>
          <a:chOff x="0" y="0"/>
          <a:chExt cx="0" cy="0"/>
        </a:xfrm>
      </p:grpSpPr>
      <p:sp>
        <p:nvSpPr>
          <p:cNvPr id="117" name="Google Shape;117;p73"/>
          <p:cNvSpPr txBox="1">
            <a:spLocks noGrp="1"/>
          </p:cNvSpPr>
          <p:nvPr>
            <p:ph type="body" idx="1"/>
          </p:nvPr>
        </p:nvSpPr>
        <p:spPr>
          <a:xfrm>
            <a:off x="1158429" y="1016507"/>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 name="Google Shape;118;p73"/>
          <p:cNvSpPr txBox="1">
            <a:spLocks noGrp="1"/>
          </p:cNvSpPr>
          <p:nvPr>
            <p:ph type="body" idx="2"/>
          </p:nvPr>
        </p:nvSpPr>
        <p:spPr>
          <a:xfrm>
            <a:off x="1044927" y="2083814"/>
            <a:ext cx="6044205" cy="442132"/>
          </a:xfrm>
          <a:prstGeom prst="rect">
            <a:avLst/>
          </a:prstGeom>
          <a:noFill/>
          <a:ln>
            <a:noFill/>
          </a:ln>
        </p:spPr>
        <p:txBody>
          <a:bodyPr spcFirstLastPara="1" wrap="square" lIns="91425" tIns="45700" rIns="91425" bIns="45700" anchor="t" anchorCtr="0">
            <a:spAutoFit/>
          </a:bodyPr>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Layout Personalizado">
  <p:cSld name="3_Layout Personalizado">
    <p:spTree>
      <p:nvGrpSpPr>
        <p:cNvPr id="1" name="Shape 120"/>
        <p:cNvGrpSpPr/>
        <p:nvPr/>
      </p:nvGrpSpPr>
      <p:grpSpPr>
        <a:xfrm>
          <a:off x="0" y="0"/>
          <a:ext cx="0" cy="0"/>
          <a:chOff x="0" y="0"/>
          <a:chExt cx="0" cy="0"/>
        </a:xfrm>
      </p:grpSpPr>
      <p:sp>
        <p:nvSpPr>
          <p:cNvPr id="124" name="Google Shape;124;p74"/>
          <p:cNvSpPr txBox="1">
            <a:spLocks noGrp="1"/>
          </p:cNvSpPr>
          <p:nvPr>
            <p:ph type="body" idx="1"/>
          </p:nvPr>
        </p:nvSpPr>
        <p:spPr>
          <a:xfrm>
            <a:off x="899237" y="9218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5" name="Google Shape;125;p74"/>
          <p:cNvSpPr txBox="1">
            <a:spLocks noGrp="1"/>
          </p:cNvSpPr>
          <p:nvPr>
            <p:ph type="body" idx="2"/>
          </p:nvPr>
        </p:nvSpPr>
        <p:spPr>
          <a:xfrm>
            <a:off x="899237" y="1899188"/>
            <a:ext cx="5351693"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8_Layout Personalizado">
  <p:cSld name="8_Layout Personalizado">
    <p:bg>
      <p:bgPr>
        <a:solidFill>
          <a:srgbClr val="2EC6C2"/>
        </a:solidFill>
        <a:effectLst/>
      </p:bgPr>
    </p:bg>
    <p:spTree>
      <p:nvGrpSpPr>
        <p:cNvPr id="1" name="Shape 128"/>
        <p:cNvGrpSpPr/>
        <p:nvPr/>
      </p:nvGrpSpPr>
      <p:grpSpPr>
        <a:xfrm>
          <a:off x="0" y="0"/>
          <a:ext cx="0" cy="0"/>
          <a:chOff x="0" y="0"/>
          <a:chExt cx="0" cy="0"/>
        </a:xfrm>
      </p:grpSpPr>
      <p:sp>
        <p:nvSpPr>
          <p:cNvPr id="129" name="Google Shape;129;p75"/>
          <p:cNvSpPr txBox="1">
            <a:spLocks noGrp="1"/>
          </p:cNvSpPr>
          <p:nvPr>
            <p:ph type="ctrTitle"/>
          </p:nvPr>
        </p:nvSpPr>
        <p:spPr>
          <a:xfrm>
            <a:off x="937550" y="1796162"/>
            <a:ext cx="10127925" cy="23876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9600"/>
              <a:buFont typeface="Arial"/>
              <a:buNone/>
              <a:defRPr sz="9600" b="0" i="0" u="none" strike="noStrike" cap="none">
                <a:solidFill>
                  <a:schemeClr val="tx1">
                    <a:lumMod val="85000"/>
                    <a:lumOff val="15000"/>
                  </a:schemeClr>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0" name="Google Shape;130;p75"/>
          <p:cNvSpPr txBox="1">
            <a:spLocks noGrp="1"/>
          </p:cNvSpPr>
          <p:nvPr>
            <p:ph type="body" idx="1"/>
          </p:nvPr>
        </p:nvSpPr>
        <p:spPr>
          <a:xfrm>
            <a:off x="937550" y="4318000"/>
            <a:ext cx="8743950" cy="1041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3600"/>
              <a:buFont typeface="Arial"/>
              <a:buNone/>
              <a:defRPr sz="3600" b="0" i="0" u="none" strike="noStrike" cap="none">
                <a:solidFill>
                  <a:schemeClr val="tx1">
                    <a:lumMod val="85000"/>
                    <a:lumOff val="15000"/>
                  </a:schemeClr>
                </a:solidFill>
                <a:latin typeface="Arial Black"/>
                <a:ea typeface="Arial Black"/>
                <a:cs typeface="Arial Black"/>
                <a:sym typeface="Arial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5_Layout Personalizado">
  <p:cSld name="5_Layout Personalizado">
    <p:spTree>
      <p:nvGrpSpPr>
        <p:cNvPr id="1" name="Shape 133"/>
        <p:cNvGrpSpPr/>
        <p:nvPr/>
      </p:nvGrpSpPr>
      <p:grpSpPr>
        <a:xfrm>
          <a:off x="0" y="0"/>
          <a:ext cx="0" cy="0"/>
          <a:chOff x="0" y="0"/>
          <a:chExt cx="0" cy="0"/>
        </a:xfrm>
      </p:grpSpPr>
      <p:sp>
        <p:nvSpPr>
          <p:cNvPr id="135" name="Google Shape;135;p76"/>
          <p:cNvSpPr>
            <a:spLocks noGrp="1"/>
          </p:cNvSpPr>
          <p:nvPr>
            <p:ph type="pic" idx="2"/>
          </p:nvPr>
        </p:nvSpPr>
        <p:spPr>
          <a:xfrm>
            <a:off x="7071745" y="1816880"/>
            <a:ext cx="5779758" cy="5366613"/>
          </a:xfrm>
          <a:prstGeom prst="rect">
            <a:avLst/>
          </a:prstGeom>
          <a:solidFill>
            <a:schemeClr val="lt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36" name="Google Shape;136;p76"/>
          <p:cNvSpPr txBox="1">
            <a:spLocks noGrp="1"/>
          </p:cNvSpPr>
          <p:nvPr>
            <p:ph type="body" idx="1"/>
          </p:nvPr>
        </p:nvSpPr>
        <p:spPr>
          <a:xfrm>
            <a:off x="1056993" y="9218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76"/>
          <p:cNvSpPr txBox="1">
            <a:spLocks noGrp="1"/>
          </p:cNvSpPr>
          <p:nvPr>
            <p:ph type="body" idx="3"/>
          </p:nvPr>
        </p:nvSpPr>
        <p:spPr>
          <a:xfrm>
            <a:off x="1056993" y="2145372"/>
            <a:ext cx="5779759"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spTree>
      <p:nvGrpSpPr>
        <p:cNvPr id="1" name="Shape 139"/>
        <p:cNvGrpSpPr/>
        <p:nvPr/>
      </p:nvGrpSpPr>
      <p:grpSpPr>
        <a:xfrm>
          <a:off x="0" y="0"/>
          <a:ext cx="0" cy="0"/>
          <a:chOff x="0" y="0"/>
          <a:chExt cx="0" cy="0"/>
        </a:xfrm>
      </p:grpSpPr>
      <p:sp>
        <p:nvSpPr>
          <p:cNvPr id="140" name="Google Shape;140;p77"/>
          <p:cNvSpPr>
            <a:spLocks noGrp="1"/>
          </p:cNvSpPr>
          <p:nvPr>
            <p:ph type="pic" idx="2"/>
          </p:nvPr>
        </p:nvSpPr>
        <p:spPr>
          <a:xfrm>
            <a:off x="6776766" y="2144907"/>
            <a:ext cx="5300934" cy="4906035"/>
          </a:xfrm>
          <a:prstGeom prst="rect">
            <a:avLst/>
          </a:prstGeom>
          <a:solidFill>
            <a:schemeClr val="lt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41" name="Google Shape;141;p77"/>
          <p:cNvSpPr txBox="1">
            <a:spLocks noGrp="1"/>
          </p:cNvSpPr>
          <p:nvPr>
            <p:ph type="body" idx="1"/>
          </p:nvPr>
        </p:nvSpPr>
        <p:spPr>
          <a:xfrm>
            <a:off x="1238557" y="957297"/>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 name="Google Shape;142;p77"/>
          <p:cNvSpPr txBox="1">
            <a:spLocks noGrp="1"/>
          </p:cNvSpPr>
          <p:nvPr>
            <p:ph type="body" idx="3"/>
          </p:nvPr>
        </p:nvSpPr>
        <p:spPr>
          <a:xfrm>
            <a:off x="1238557" y="2144907"/>
            <a:ext cx="5351693"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16"/>
        <p:cNvGrpSpPr/>
        <p:nvPr/>
      </p:nvGrpSpPr>
      <p:grpSpPr>
        <a:xfrm>
          <a:off x="0" y="0"/>
          <a:ext cx="0" cy="0"/>
          <a:chOff x="0" y="0"/>
          <a:chExt cx="0" cy="0"/>
        </a:xfrm>
      </p:grpSpPr>
      <p:sp>
        <p:nvSpPr>
          <p:cNvPr id="18" name="Google Shape;18;p52"/>
          <p:cNvSpPr/>
          <p:nvPr/>
        </p:nvSpPr>
        <p:spPr>
          <a:xfrm>
            <a:off x="2889310" y="1240059"/>
            <a:ext cx="609958" cy="609958"/>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52"/>
          <p:cNvSpPr txBox="1">
            <a:spLocks noGrp="1"/>
          </p:cNvSpPr>
          <p:nvPr>
            <p:ph type="body" idx="1"/>
          </p:nvPr>
        </p:nvSpPr>
        <p:spPr>
          <a:xfrm>
            <a:off x="1475868" y="2779713"/>
            <a:ext cx="4620132" cy="7175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21" name="Google Shape;21;p52"/>
          <p:cNvSpPr txBox="1">
            <a:spLocks noGrp="1"/>
          </p:cNvSpPr>
          <p:nvPr>
            <p:ph type="body" idx="2"/>
          </p:nvPr>
        </p:nvSpPr>
        <p:spPr>
          <a:xfrm>
            <a:off x="1475868" y="3878847"/>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52"/>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146"/>
        <p:cNvGrpSpPr/>
        <p:nvPr/>
      </p:nvGrpSpPr>
      <p:grpSpPr>
        <a:xfrm>
          <a:off x="0" y="0"/>
          <a:ext cx="0" cy="0"/>
          <a:chOff x="0" y="0"/>
          <a:chExt cx="0" cy="0"/>
        </a:xfrm>
      </p:grpSpPr>
      <p:sp>
        <p:nvSpPr>
          <p:cNvPr id="149" name="Google Shape;149;p78"/>
          <p:cNvSpPr>
            <a:spLocks noGrp="1"/>
          </p:cNvSpPr>
          <p:nvPr>
            <p:ph type="pic" idx="2"/>
          </p:nvPr>
        </p:nvSpPr>
        <p:spPr>
          <a:xfrm>
            <a:off x="6872227" y="2794044"/>
            <a:ext cx="6025733" cy="4214138"/>
          </a:xfrm>
          <a:prstGeom prst="rect">
            <a:avLst/>
          </a:prstGeom>
          <a:solidFill>
            <a:schemeClr val="lt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53" name="Google Shape;153;p78"/>
          <p:cNvSpPr txBox="1">
            <a:spLocks noGrp="1"/>
          </p:cNvSpPr>
          <p:nvPr>
            <p:ph type="body" idx="1"/>
          </p:nvPr>
        </p:nvSpPr>
        <p:spPr>
          <a:xfrm>
            <a:off x="1340663" y="9218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4" name="Google Shape;154;p78"/>
          <p:cNvSpPr txBox="1">
            <a:spLocks noGrp="1"/>
          </p:cNvSpPr>
          <p:nvPr>
            <p:ph type="body" idx="3"/>
          </p:nvPr>
        </p:nvSpPr>
        <p:spPr>
          <a:xfrm>
            <a:off x="1340663" y="2144907"/>
            <a:ext cx="4620132" cy="3833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7_Layout Personalizado">
  <p:cSld name="7_Layout Personalizado">
    <p:bg>
      <p:bgPr>
        <a:solidFill>
          <a:srgbClr val="282F30"/>
        </a:solidFill>
        <a:effectLst/>
      </p:bgPr>
    </p:bg>
    <p:spTree>
      <p:nvGrpSpPr>
        <p:cNvPr id="1" name="Shape 156"/>
        <p:cNvGrpSpPr/>
        <p:nvPr/>
      </p:nvGrpSpPr>
      <p:grpSpPr>
        <a:xfrm>
          <a:off x="0" y="0"/>
          <a:ext cx="0" cy="0"/>
          <a:chOff x="0" y="0"/>
          <a:chExt cx="0" cy="0"/>
        </a:xfrm>
      </p:grpSpPr>
      <p:sp>
        <p:nvSpPr>
          <p:cNvPr id="161" name="Google Shape;161;p79"/>
          <p:cNvSpPr txBox="1">
            <a:spLocks noGrp="1"/>
          </p:cNvSpPr>
          <p:nvPr>
            <p:ph type="body" idx="1"/>
          </p:nvPr>
        </p:nvSpPr>
        <p:spPr>
          <a:xfrm>
            <a:off x="1475868" y="908419"/>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62" name="Google Shape;162;p79"/>
          <p:cNvSpPr txBox="1">
            <a:spLocks noGrp="1"/>
          </p:cNvSpPr>
          <p:nvPr>
            <p:ph type="body" idx="2"/>
          </p:nvPr>
        </p:nvSpPr>
        <p:spPr>
          <a:xfrm>
            <a:off x="1475867" y="2144907"/>
            <a:ext cx="7073413" cy="3833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chemeClr val="lt1"/>
              </a:buClr>
              <a:buSzPts val="1600"/>
              <a:buFont typeface="Arial"/>
              <a:buNone/>
              <a:defRPr sz="1600" b="0"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Layout Personalizado">
  <p:cSld name="3_Layout Personalizado">
    <p:spTree>
      <p:nvGrpSpPr>
        <p:cNvPr id="1" name="Shape 164"/>
        <p:cNvGrpSpPr/>
        <p:nvPr/>
      </p:nvGrpSpPr>
      <p:grpSpPr>
        <a:xfrm>
          <a:off x="0" y="0"/>
          <a:ext cx="0" cy="0"/>
          <a:chOff x="0" y="0"/>
          <a:chExt cx="0" cy="0"/>
        </a:xfrm>
      </p:grpSpPr>
      <p:sp>
        <p:nvSpPr>
          <p:cNvPr id="166" name="Google Shape;166;p60"/>
          <p:cNvSpPr txBox="1"/>
          <p:nvPr/>
        </p:nvSpPr>
        <p:spPr>
          <a:xfrm>
            <a:off x="1898060" y="2339251"/>
            <a:ext cx="1184992" cy="1171696"/>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11000" b="1" i="0" u="none" strike="noStrike" cap="none">
                <a:solidFill>
                  <a:srgbClr val="9069FF"/>
                </a:solidFill>
                <a:latin typeface="Arial Black"/>
                <a:ea typeface="Arial Black"/>
                <a:cs typeface="Arial Black"/>
                <a:sym typeface="Arial Black"/>
              </a:rPr>
              <a:t>1</a:t>
            </a:r>
            <a:endParaRPr sz="11000" b="1">
              <a:solidFill>
                <a:srgbClr val="9069FF"/>
              </a:solidFill>
              <a:latin typeface="Arial Black"/>
              <a:ea typeface="Arial Black"/>
              <a:cs typeface="Arial Black"/>
              <a:sym typeface="Arial Black"/>
            </a:endParaRPr>
          </a:p>
        </p:txBody>
      </p:sp>
      <p:sp>
        <p:nvSpPr>
          <p:cNvPr id="167" name="Google Shape;167;p60"/>
          <p:cNvSpPr txBox="1"/>
          <p:nvPr/>
        </p:nvSpPr>
        <p:spPr>
          <a:xfrm>
            <a:off x="1898060" y="4352382"/>
            <a:ext cx="1184992" cy="1441882"/>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11000" b="1">
                <a:solidFill>
                  <a:srgbClr val="9069FF"/>
                </a:solidFill>
                <a:latin typeface="Arial Black"/>
                <a:ea typeface="Arial Black"/>
                <a:cs typeface="Arial Black"/>
                <a:sym typeface="Arial Black"/>
              </a:rPr>
              <a:t>2</a:t>
            </a:r>
            <a:endParaRPr sz="11000" b="1">
              <a:solidFill>
                <a:srgbClr val="9069FF"/>
              </a:solidFill>
              <a:latin typeface="Arial Black"/>
              <a:ea typeface="Arial Black"/>
              <a:cs typeface="Arial Black"/>
              <a:sym typeface="Arial Black"/>
            </a:endParaRPr>
          </a:p>
        </p:txBody>
      </p:sp>
      <p:sp>
        <p:nvSpPr>
          <p:cNvPr id="169" name="Google Shape;169;p60"/>
          <p:cNvSpPr txBox="1">
            <a:spLocks noGrp="1"/>
          </p:cNvSpPr>
          <p:nvPr>
            <p:ph type="body" idx="1"/>
          </p:nvPr>
        </p:nvSpPr>
        <p:spPr>
          <a:xfrm>
            <a:off x="2039593" y="94326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0" name="Google Shape;170;p60"/>
          <p:cNvSpPr txBox="1">
            <a:spLocks noGrp="1"/>
          </p:cNvSpPr>
          <p:nvPr>
            <p:ph type="body" idx="2"/>
          </p:nvPr>
        </p:nvSpPr>
        <p:spPr>
          <a:xfrm>
            <a:off x="3102571" y="2497311"/>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1" name="Google Shape;171;p60"/>
          <p:cNvSpPr txBox="1">
            <a:spLocks noGrp="1"/>
          </p:cNvSpPr>
          <p:nvPr>
            <p:ph type="body" idx="3"/>
          </p:nvPr>
        </p:nvSpPr>
        <p:spPr>
          <a:xfrm>
            <a:off x="3102571" y="4566505"/>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5_Layout Personalizado">
  <p:cSld name="15_Layout Personalizado">
    <p:spTree>
      <p:nvGrpSpPr>
        <p:cNvPr id="1" name="Shape 173"/>
        <p:cNvGrpSpPr/>
        <p:nvPr/>
      </p:nvGrpSpPr>
      <p:grpSpPr>
        <a:xfrm>
          <a:off x="0" y="0"/>
          <a:ext cx="0" cy="0"/>
          <a:chOff x="0" y="0"/>
          <a:chExt cx="0" cy="0"/>
        </a:xfrm>
      </p:grpSpPr>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177" name="Google Shape;177;p61"/>
          <p:cNvSpPr txBox="1">
            <a:spLocks noGrp="1"/>
          </p:cNvSpPr>
          <p:nvPr>
            <p:ph type="body" idx="1"/>
          </p:nvPr>
        </p:nvSpPr>
        <p:spPr>
          <a:xfrm>
            <a:off x="1475868" y="2779713"/>
            <a:ext cx="4620132" cy="7175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78" name="Google Shape;178;p61"/>
          <p:cNvSpPr txBox="1">
            <a:spLocks noGrp="1"/>
          </p:cNvSpPr>
          <p:nvPr>
            <p:ph type="body" idx="2"/>
          </p:nvPr>
        </p:nvSpPr>
        <p:spPr>
          <a:xfrm>
            <a:off x="1475868" y="3878847"/>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9" name="Google Shape;179;p61"/>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lide de título">
  <p:cSld name="Slide de título">
    <p:spTree>
      <p:nvGrpSpPr>
        <p:cNvPr id="1" name="Shape 182"/>
        <p:cNvGrpSpPr/>
        <p:nvPr/>
      </p:nvGrpSpPr>
      <p:grpSpPr>
        <a:xfrm>
          <a:off x="0" y="0"/>
          <a:ext cx="0" cy="0"/>
          <a:chOff x="0" y="0"/>
          <a:chExt cx="0" cy="0"/>
        </a:xfrm>
      </p:grpSpPr>
      <p:sp>
        <p:nvSpPr>
          <p:cNvPr id="184" name="Google Shape;184;p62"/>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5" name="Google Shape;185;p62"/>
          <p:cNvSpPr txBox="1">
            <a:spLocks noGrp="1"/>
          </p:cNvSpPr>
          <p:nvPr>
            <p:ph type="body" idx="2"/>
          </p:nvPr>
        </p:nvSpPr>
        <p:spPr>
          <a:xfrm>
            <a:off x="969599" y="2137386"/>
            <a:ext cx="6562725" cy="418623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50000"/>
              </a:lnSpc>
              <a:spcBef>
                <a:spcPts val="1000"/>
              </a:spcBef>
              <a:spcAft>
                <a:spcPts val="0"/>
              </a:spcAft>
              <a:buClr>
                <a:srgbClr val="282F30"/>
              </a:buClr>
              <a:buSzPts val="2000"/>
              <a:buFont typeface="Noto Sans Symbols"/>
              <a:buChar char="❑"/>
              <a:defRPr sz="2000" b="0" i="0" u="none" strike="noStrike" cap="none">
                <a:solidFill>
                  <a:srgbClr val="353F40"/>
                </a:solidFill>
                <a:latin typeface="Arial"/>
                <a:ea typeface="Arial"/>
                <a:cs typeface="Arial"/>
                <a:sym typeface="Arial"/>
              </a:defRPr>
            </a:lvl1pPr>
            <a:lvl2pPr marL="914400" marR="0" lvl="1" indent="-342900" algn="l" rtl="0">
              <a:lnSpc>
                <a:spcPct val="150000"/>
              </a:lnSpc>
              <a:spcBef>
                <a:spcPts val="500"/>
              </a:spcBef>
              <a:spcAft>
                <a:spcPts val="0"/>
              </a:spcAft>
              <a:buClr>
                <a:srgbClr val="282F30"/>
              </a:buClr>
              <a:buSzPts val="1800"/>
              <a:buFont typeface="Noto Sans Symbols"/>
              <a:buChar char="⮚"/>
              <a:defRPr sz="1800" b="0" i="0" u="none" strike="noStrike" cap="none">
                <a:solidFill>
                  <a:srgbClr val="353F40"/>
                </a:solidFill>
                <a:latin typeface="Arial"/>
                <a:ea typeface="Arial"/>
                <a:cs typeface="Arial"/>
                <a:sym typeface="Arial"/>
              </a:defRPr>
            </a:lvl2pPr>
            <a:lvl3pPr marL="1371600" marR="0" lvl="2" indent="-330200" algn="l" rtl="0">
              <a:lnSpc>
                <a:spcPct val="150000"/>
              </a:lnSpc>
              <a:spcBef>
                <a:spcPts val="500"/>
              </a:spcBef>
              <a:spcAft>
                <a:spcPts val="0"/>
              </a:spcAft>
              <a:buClr>
                <a:srgbClr val="282F30"/>
              </a:buClr>
              <a:buSzPts val="1600"/>
              <a:buFont typeface="Noto Sans Symbols"/>
              <a:buChar char="❖"/>
              <a:defRPr sz="1600" b="0" i="0" u="none" strike="noStrike" cap="none">
                <a:solidFill>
                  <a:srgbClr val="353F40"/>
                </a:solidFill>
                <a:latin typeface="Arial"/>
                <a:ea typeface="Arial"/>
                <a:cs typeface="Arial"/>
                <a:sym typeface="Arial"/>
              </a:defRPr>
            </a:lvl3pPr>
            <a:lvl4pPr marL="1828800" marR="0" lvl="3" indent="-228600" algn="l" rtl="0">
              <a:lnSpc>
                <a:spcPct val="150000"/>
              </a:lnSpc>
              <a:spcBef>
                <a:spcPts val="500"/>
              </a:spcBef>
              <a:spcAft>
                <a:spcPts val="0"/>
              </a:spcAft>
              <a:buClr>
                <a:srgbClr val="282F30"/>
              </a:buClr>
              <a:buSzPts val="2000"/>
              <a:buFont typeface="Arial"/>
              <a:buNone/>
              <a:defRPr sz="2000" b="0" i="0" u="none" strike="noStrike" cap="none">
                <a:solidFill>
                  <a:srgbClr val="353F40"/>
                </a:solidFill>
                <a:latin typeface="Arial"/>
                <a:ea typeface="Arial"/>
                <a:cs typeface="Arial"/>
                <a:sym typeface="Arial"/>
              </a:defRPr>
            </a:lvl4pPr>
            <a:lvl5pPr marL="2286000" marR="0" lvl="4" indent="-355600" algn="l" rtl="0">
              <a:lnSpc>
                <a:spcPct val="15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6_Layout Personalizado">
  <p:cSld name="16_Layout Personalizado">
    <p:spTree>
      <p:nvGrpSpPr>
        <p:cNvPr id="1" name="Shape 189"/>
        <p:cNvGrpSpPr/>
        <p:nvPr/>
      </p:nvGrpSpPr>
      <p:grpSpPr>
        <a:xfrm>
          <a:off x="0" y="0"/>
          <a:ext cx="0" cy="0"/>
          <a:chOff x="0" y="0"/>
          <a:chExt cx="0" cy="0"/>
        </a:xfrm>
      </p:grpSpPr>
      <p:sp>
        <p:nvSpPr>
          <p:cNvPr id="192" name="Google Shape;192;p63"/>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3" name="Google Shape;193;p63"/>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7_Layout Personalizado">
  <p:cSld name="17_Layout Personalizado">
    <p:spTree>
      <p:nvGrpSpPr>
        <p:cNvPr id="1" name="Shape 195"/>
        <p:cNvGrpSpPr/>
        <p:nvPr/>
      </p:nvGrpSpPr>
      <p:grpSpPr>
        <a:xfrm>
          <a:off x="0" y="0"/>
          <a:ext cx="0" cy="0"/>
          <a:chOff x="0" y="0"/>
          <a:chExt cx="0" cy="0"/>
        </a:xfrm>
      </p:grpSpPr>
      <p:sp>
        <p:nvSpPr>
          <p:cNvPr id="198" name="Google Shape;198;p65"/>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9" name="Google Shape;199;p65"/>
          <p:cNvSpPr txBox="1">
            <a:spLocks noGrp="1"/>
          </p:cNvSpPr>
          <p:nvPr>
            <p:ph type="body" idx="2"/>
          </p:nvPr>
        </p:nvSpPr>
        <p:spPr>
          <a:xfrm>
            <a:off x="1322509" y="1899188"/>
            <a:ext cx="5924552" cy="376305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5_Layout Personalizado">
  <p:cSld name="5_Layout Personalizado">
    <p:spTree>
      <p:nvGrpSpPr>
        <p:cNvPr id="1" name="Shape 201"/>
        <p:cNvGrpSpPr/>
        <p:nvPr/>
      </p:nvGrpSpPr>
      <p:grpSpPr>
        <a:xfrm>
          <a:off x="0" y="0"/>
          <a:ext cx="0" cy="0"/>
          <a:chOff x="0" y="0"/>
          <a:chExt cx="0" cy="0"/>
        </a:xfrm>
      </p:grpSpPr>
      <p:sp>
        <p:nvSpPr>
          <p:cNvPr id="203" name="Google Shape;203;p66"/>
          <p:cNvSpPr txBox="1"/>
          <p:nvPr/>
        </p:nvSpPr>
        <p:spPr>
          <a:xfrm>
            <a:off x="1812335" y="2017719"/>
            <a:ext cx="1184992" cy="1171696"/>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11000" b="1">
                <a:solidFill>
                  <a:srgbClr val="9069FF"/>
                </a:solidFill>
                <a:latin typeface="Arial Black"/>
                <a:ea typeface="Arial Black"/>
                <a:cs typeface="Arial Black"/>
                <a:sym typeface="Arial Black"/>
              </a:rPr>
              <a:t>1</a:t>
            </a:r>
            <a:endParaRPr sz="11000" b="1">
              <a:solidFill>
                <a:srgbClr val="9069FF"/>
              </a:solidFill>
              <a:latin typeface="Arial Black"/>
              <a:ea typeface="Arial Black"/>
              <a:cs typeface="Arial Black"/>
              <a:sym typeface="Arial Black"/>
            </a:endParaRPr>
          </a:p>
        </p:txBody>
      </p:sp>
      <p:sp>
        <p:nvSpPr>
          <p:cNvPr id="204" name="Google Shape;204;p66"/>
          <p:cNvSpPr txBox="1"/>
          <p:nvPr/>
        </p:nvSpPr>
        <p:spPr>
          <a:xfrm>
            <a:off x="1812335" y="4910345"/>
            <a:ext cx="1038225" cy="1441882"/>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11000" b="1">
                <a:solidFill>
                  <a:srgbClr val="9069FF"/>
                </a:solidFill>
                <a:latin typeface="Arial Black"/>
                <a:ea typeface="Arial Black"/>
                <a:cs typeface="Arial Black"/>
                <a:sym typeface="Arial Black"/>
              </a:rPr>
              <a:t>3</a:t>
            </a:r>
            <a:endParaRPr sz="11000" b="1">
              <a:solidFill>
                <a:srgbClr val="9069FF"/>
              </a:solidFill>
              <a:latin typeface="Arial Black"/>
              <a:ea typeface="Arial Black"/>
              <a:cs typeface="Arial Black"/>
              <a:sym typeface="Arial Black"/>
            </a:endParaRPr>
          </a:p>
        </p:txBody>
      </p:sp>
      <p:sp>
        <p:nvSpPr>
          <p:cNvPr id="205" name="Google Shape;205;p66"/>
          <p:cNvSpPr txBox="1"/>
          <p:nvPr/>
        </p:nvSpPr>
        <p:spPr>
          <a:xfrm>
            <a:off x="1812335" y="3389919"/>
            <a:ext cx="1184992" cy="1441882"/>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11000" b="1">
                <a:solidFill>
                  <a:srgbClr val="9069FF"/>
                </a:solidFill>
                <a:latin typeface="Arial Black"/>
                <a:ea typeface="Arial Black"/>
                <a:cs typeface="Arial Black"/>
                <a:sym typeface="Arial Black"/>
              </a:rPr>
              <a:t>2</a:t>
            </a:r>
            <a:endParaRPr sz="11000" b="1">
              <a:solidFill>
                <a:srgbClr val="9069FF"/>
              </a:solidFill>
              <a:latin typeface="Arial Black"/>
              <a:ea typeface="Arial Black"/>
              <a:cs typeface="Arial Black"/>
              <a:sym typeface="Arial Black"/>
            </a:endParaRPr>
          </a:p>
        </p:txBody>
      </p:sp>
      <p:sp>
        <p:nvSpPr>
          <p:cNvPr id="208" name="Google Shape;208;p66"/>
          <p:cNvSpPr txBox="1">
            <a:spLocks noGrp="1"/>
          </p:cNvSpPr>
          <p:nvPr>
            <p:ph type="body" idx="1"/>
          </p:nvPr>
        </p:nvSpPr>
        <p:spPr>
          <a:xfrm>
            <a:off x="1887193"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9" name="Google Shape;209;p66"/>
          <p:cNvSpPr txBox="1">
            <a:spLocks noGrp="1"/>
          </p:cNvSpPr>
          <p:nvPr>
            <p:ph type="body" idx="2"/>
          </p:nvPr>
        </p:nvSpPr>
        <p:spPr>
          <a:xfrm>
            <a:off x="3210688" y="2175779"/>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0" name="Google Shape;210;p66"/>
          <p:cNvSpPr txBox="1">
            <a:spLocks noGrp="1"/>
          </p:cNvSpPr>
          <p:nvPr>
            <p:ph type="body" idx="3"/>
          </p:nvPr>
        </p:nvSpPr>
        <p:spPr>
          <a:xfrm>
            <a:off x="3210688" y="3604042"/>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1" name="Google Shape;211;p66"/>
          <p:cNvSpPr txBox="1">
            <a:spLocks noGrp="1"/>
          </p:cNvSpPr>
          <p:nvPr>
            <p:ph type="body" idx="4"/>
          </p:nvPr>
        </p:nvSpPr>
        <p:spPr>
          <a:xfrm>
            <a:off x="3210687" y="5124468"/>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bg>
      <p:bgPr>
        <a:solidFill>
          <a:srgbClr val="282F30"/>
        </a:solidFill>
        <a:effectLst/>
      </p:bgPr>
    </p:bg>
    <p:spTree>
      <p:nvGrpSpPr>
        <p:cNvPr id="1" name="Shape 212"/>
        <p:cNvGrpSpPr/>
        <p:nvPr/>
      </p:nvGrpSpPr>
      <p:grpSpPr>
        <a:xfrm>
          <a:off x="0" y="0"/>
          <a:ext cx="0" cy="0"/>
          <a:chOff x="0" y="0"/>
          <a:chExt cx="0" cy="0"/>
        </a:xfrm>
      </p:grpSpPr>
      <p:sp>
        <p:nvSpPr>
          <p:cNvPr id="213" name="Google Shape;213;p80"/>
          <p:cNvSpPr/>
          <p:nvPr/>
        </p:nvSpPr>
        <p:spPr>
          <a:xfrm>
            <a:off x="2832900" y="2281379"/>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tx1">
                  <a:lumMod val="85000"/>
                  <a:lumOff val="15000"/>
                </a:schemeClr>
              </a:solidFill>
              <a:latin typeface="Calibri"/>
              <a:ea typeface="Calibri"/>
              <a:cs typeface="Calibri"/>
              <a:sym typeface="Calibri"/>
            </a:endParaRPr>
          </a:p>
        </p:txBody>
      </p:sp>
      <p:sp>
        <p:nvSpPr>
          <p:cNvPr id="214" name="Google Shape;214;p80"/>
          <p:cNvSpPr/>
          <p:nvPr/>
        </p:nvSpPr>
        <p:spPr>
          <a:xfrm>
            <a:off x="7429839" y="2281379"/>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tx1">
                  <a:lumMod val="85000"/>
                  <a:lumOff val="15000"/>
                </a:schemeClr>
              </a:solidFill>
              <a:latin typeface="Calibri"/>
              <a:ea typeface="Calibri"/>
              <a:cs typeface="Calibri"/>
              <a:sym typeface="Calibri"/>
            </a:endParaRPr>
          </a:p>
        </p:txBody>
      </p:sp>
      <p:sp>
        <p:nvSpPr>
          <p:cNvPr id="215" name="Google Shape;215;p80"/>
          <p:cNvSpPr/>
          <p:nvPr/>
        </p:nvSpPr>
        <p:spPr>
          <a:xfrm>
            <a:off x="2888960" y="4275434"/>
            <a:ext cx="670295" cy="670293"/>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tx1">
                  <a:lumMod val="85000"/>
                  <a:lumOff val="15000"/>
                </a:schemeClr>
              </a:solidFill>
              <a:latin typeface="Calibri"/>
              <a:ea typeface="Calibri"/>
              <a:cs typeface="Calibri"/>
              <a:sym typeface="Calibri"/>
            </a:endParaRPr>
          </a:p>
        </p:txBody>
      </p:sp>
      <p:sp>
        <p:nvSpPr>
          <p:cNvPr id="216" name="Google Shape;216;p80"/>
          <p:cNvSpPr/>
          <p:nvPr/>
        </p:nvSpPr>
        <p:spPr>
          <a:xfrm>
            <a:off x="7485897" y="4275434"/>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tx1">
                  <a:lumMod val="85000"/>
                  <a:lumOff val="15000"/>
                </a:schemeClr>
              </a:solidFill>
              <a:latin typeface="Calibri"/>
              <a:ea typeface="Calibri"/>
              <a:cs typeface="Calibri"/>
              <a:sym typeface="Calibri"/>
            </a:endParaRPr>
          </a:p>
        </p:txBody>
      </p:sp>
      <p:sp>
        <p:nvSpPr>
          <p:cNvPr id="217" name="Google Shape;217;p80"/>
          <p:cNvSpPr/>
          <p:nvPr/>
        </p:nvSpPr>
        <p:spPr>
          <a:xfrm>
            <a:off x="2830684" y="2281379"/>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tx1">
                  <a:lumMod val="85000"/>
                  <a:lumOff val="15000"/>
                </a:schemeClr>
              </a:solidFill>
              <a:latin typeface="Calibri"/>
              <a:ea typeface="Calibri"/>
              <a:cs typeface="Calibri"/>
              <a:sym typeface="Calibri"/>
            </a:endParaRPr>
          </a:p>
        </p:txBody>
      </p:sp>
      <p:sp>
        <p:nvSpPr>
          <p:cNvPr id="218" name="Google Shape;218;p80"/>
          <p:cNvSpPr/>
          <p:nvPr/>
        </p:nvSpPr>
        <p:spPr>
          <a:xfrm>
            <a:off x="7427623" y="2281379"/>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tx1">
                  <a:lumMod val="85000"/>
                  <a:lumOff val="15000"/>
                </a:schemeClr>
              </a:solidFill>
              <a:latin typeface="Calibri"/>
              <a:ea typeface="Calibri"/>
              <a:cs typeface="Calibri"/>
              <a:sym typeface="Calibri"/>
            </a:endParaRPr>
          </a:p>
        </p:txBody>
      </p:sp>
      <p:sp>
        <p:nvSpPr>
          <p:cNvPr id="219" name="Google Shape;219;p80"/>
          <p:cNvSpPr/>
          <p:nvPr/>
        </p:nvSpPr>
        <p:spPr>
          <a:xfrm>
            <a:off x="2886744" y="4275434"/>
            <a:ext cx="670295" cy="670293"/>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tx1">
                  <a:lumMod val="85000"/>
                  <a:lumOff val="15000"/>
                </a:schemeClr>
              </a:solidFill>
              <a:latin typeface="Calibri"/>
              <a:ea typeface="Calibri"/>
              <a:cs typeface="Calibri"/>
              <a:sym typeface="Calibri"/>
            </a:endParaRPr>
          </a:p>
        </p:txBody>
      </p:sp>
      <p:sp>
        <p:nvSpPr>
          <p:cNvPr id="220" name="Google Shape;220;p80"/>
          <p:cNvSpPr/>
          <p:nvPr/>
        </p:nvSpPr>
        <p:spPr>
          <a:xfrm>
            <a:off x="7483681" y="4275434"/>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tx1">
                  <a:lumMod val="85000"/>
                  <a:lumOff val="15000"/>
                </a:schemeClr>
              </a:solidFill>
              <a:latin typeface="Calibri"/>
              <a:ea typeface="Calibri"/>
              <a:cs typeface="Calibri"/>
              <a:sym typeface="Calibri"/>
            </a:endParaRPr>
          </a:p>
        </p:txBody>
      </p:sp>
      <p:sp>
        <p:nvSpPr>
          <p:cNvPr id="225" name="Google Shape;225;p80"/>
          <p:cNvSpPr txBox="1">
            <a:spLocks noGrp="1"/>
          </p:cNvSpPr>
          <p:nvPr>
            <p:ph type="body" idx="1"/>
          </p:nvPr>
        </p:nvSpPr>
        <p:spPr>
          <a:xfrm>
            <a:off x="1642812" y="3137950"/>
            <a:ext cx="3164305" cy="8975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1111"/>
              </a:lnSpc>
              <a:spcBef>
                <a:spcPts val="1200"/>
              </a:spcBef>
              <a:spcAft>
                <a:spcPts val="0"/>
              </a:spcAft>
              <a:buClr>
                <a:schemeClr val="lt1"/>
              </a:buClr>
              <a:buSzPts val="1800"/>
              <a:buFont typeface="Arial"/>
              <a:buNone/>
              <a:defRPr sz="18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6" name="Google Shape;226;p80"/>
          <p:cNvSpPr txBox="1">
            <a:spLocks noGrp="1"/>
          </p:cNvSpPr>
          <p:nvPr>
            <p:ph type="body" idx="2"/>
          </p:nvPr>
        </p:nvSpPr>
        <p:spPr>
          <a:xfrm>
            <a:off x="6096000" y="3137949"/>
            <a:ext cx="3164305" cy="8975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1111"/>
              </a:lnSpc>
              <a:spcBef>
                <a:spcPts val="1200"/>
              </a:spcBef>
              <a:spcAft>
                <a:spcPts val="0"/>
              </a:spcAft>
              <a:buClr>
                <a:schemeClr val="lt1"/>
              </a:buClr>
              <a:buSzPts val="1800"/>
              <a:buFont typeface="Arial"/>
              <a:buNone/>
              <a:defRPr sz="18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7" name="Google Shape;227;p80"/>
          <p:cNvSpPr txBox="1">
            <a:spLocks noGrp="1"/>
          </p:cNvSpPr>
          <p:nvPr>
            <p:ph type="body" idx="3"/>
          </p:nvPr>
        </p:nvSpPr>
        <p:spPr>
          <a:xfrm>
            <a:off x="1725463" y="5128226"/>
            <a:ext cx="3164305" cy="8975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1111"/>
              </a:lnSpc>
              <a:spcBef>
                <a:spcPts val="1200"/>
              </a:spcBef>
              <a:spcAft>
                <a:spcPts val="0"/>
              </a:spcAft>
              <a:buClr>
                <a:schemeClr val="lt1"/>
              </a:buClr>
              <a:buSzPts val="1800"/>
              <a:buFont typeface="Arial"/>
              <a:buNone/>
              <a:defRPr sz="18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8" name="Google Shape;228;p80"/>
          <p:cNvSpPr txBox="1">
            <a:spLocks noGrp="1"/>
          </p:cNvSpPr>
          <p:nvPr>
            <p:ph type="body" idx="4"/>
          </p:nvPr>
        </p:nvSpPr>
        <p:spPr>
          <a:xfrm>
            <a:off x="6096000" y="5173013"/>
            <a:ext cx="3164305" cy="8975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1111"/>
              </a:lnSpc>
              <a:spcBef>
                <a:spcPts val="1200"/>
              </a:spcBef>
              <a:spcAft>
                <a:spcPts val="0"/>
              </a:spcAft>
              <a:buClr>
                <a:schemeClr val="lt1"/>
              </a:buClr>
              <a:buSzPts val="1800"/>
              <a:buFont typeface="Arial"/>
              <a:buNone/>
              <a:defRPr sz="18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9" name="Google Shape;229;p80"/>
          <p:cNvSpPr txBox="1">
            <a:spLocks noGrp="1"/>
          </p:cNvSpPr>
          <p:nvPr>
            <p:ph type="body" idx="5"/>
          </p:nvPr>
        </p:nvSpPr>
        <p:spPr>
          <a:xfrm>
            <a:off x="1325218"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FFFFFF"/>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spTree>
      <p:nvGrpSpPr>
        <p:cNvPr id="1" name="Shape 230"/>
        <p:cNvGrpSpPr/>
        <p:nvPr/>
      </p:nvGrpSpPr>
      <p:grpSpPr>
        <a:xfrm>
          <a:off x="0" y="0"/>
          <a:ext cx="0" cy="0"/>
          <a:chOff x="0" y="0"/>
          <a:chExt cx="0" cy="0"/>
        </a:xfrm>
      </p:grpSpPr>
      <p:sp>
        <p:nvSpPr>
          <p:cNvPr id="232" name="Google Shape;232;p81"/>
          <p:cNvSpPr/>
          <p:nvPr/>
        </p:nvSpPr>
        <p:spPr>
          <a:xfrm>
            <a:off x="3185382" y="2250494"/>
            <a:ext cx="699272" cy="699272"/>
          </a:xfrm>
          <a:prstGeom prst="ellipse">
            <a:avLst/>
          </a:prstGeom>
          <a:noFill/>
          <a:ln w="28575" cap="flat" cmpd="sng">
            <a:solidFill>
              <a:srgbClr val="1EE3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50">
              <a:solidFill>
                <a:schemeClr val="lt1"/>
              </a:solidFill>
              <a:latin typeface="Calibri"/>
              <a:ea typeface="Calibri"/>
              <a:cs typeface="Calibri"/>
              <a:sym typeface="Calibri"/>
            </a:endParaRPr>
          </a:p>
        </p:txBody>
      </p:sp>
      <p:sp>
        <p:nvSpPr>
          <p:cNvPr id="233" name="Google Shape;233;p81"/>
          <p:cNvSpPr/>
          <p:nvPr/>
        </p:nvSpPr>
        <p:spPr>
          <a:xfrm>
            <a:off x="7881517" y="2250494"/>
            <a:ext cx="699272" cy="699272"/>
          </a:xfrm>
          <a:prstGeom prst="ellipse">
            <a:avLst/>
          </a:prstGeom>
          <a:noFill/>
          <a:ln w="28575" cap="flat" cmpd="sng">
            <a:solidFill>
              <a:srgbClr val="1EE3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4050">
              <a:solidFill>
                <a:schemeClr val="lt1"/>
              </a:solidFill>
              <a:latin typeface="Calibri"/>
              <a:ea typeface="Calibri"/>
              <a:cs typeface="Calibri"/>
              <a:sym typeface="Calibri"/>
            </a:endParaRPr>
          </a:p>
        </p:txBody>
      </p:sp>
      <p:cxnSp>
        <p:nvCxnSpPr>
          <p:cNvPr id="234" name="Google Shape;234;p81"/>
          <p:cNvCxnSpPr/>
          <p:nvPr/>
        </p:nvCxnSpPr>
        <p:spPr>
          <a:xfrm rot="10800000">
            <a:off x="7504515" y="3207852"/>
            <a:ext cx="0" cy="1702019"/>
          </a:xfrm>
          <a:prstGeom prst="straightConnector1">
            <a:avLst/>
          </a:prstGeom>
          <a:noFill/>
          <a:ln w="9525" cap="flat" cmpd="sng">
            <a:solidFill>
              <a:srgbClr val="A5A5A5">
                <a:alpha val="25882"/>
              </a:srgbClr>
            </a:solidFill>
            <a:prstDash val="solid"/>
            <a:miter lim="800000"/>
            <a:headEnd type="none" w="sm" len="sm"/>
            <a:tailEnd type="none" w="sm" len="sm"/>
          </a:ln>
        </p:spPr>
      </p:cxnSp>
      <p:sp>
        <p:nvSpPr>
          <p:cNvPr id="236" name="Google Shape;236;p81"/>
          <p:cNvSpPr txBox="1">
            <a:spLocks noGrp="1"/>
          </p:cNvSpPr>
          <p:nvPr>
            <p:ph type="body" idx="1"/>
          </p:nvPr>
        </p:nvSpPr>
        <p:spPr>
          <a:xfrm>
            <a:off x="1489402"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7" name="Google Shape;237;p81"/>
          <p:cNvSpPr txBox="1">
            <a:spLocks noGrp="1"/>
          </p:cNvSpPr>
          <p:nvPr>
            <p:ph type="body" idx="2"/>
          </p:nvPr>
        </p:nvSpPr>
        <p:spPr>
          <a:xfrm>
            <a:off x="1489402" y="3096603"/>
            <a:ext cx="4091233" cy="25500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8" name="Google Shape;238;p81"/>
          <p:cNvSpPr txBox="1">
            <a:spLocks noGrp="1"/>
          </p:cNvSpPr>
          <p:nvPr>
            <p:ph type="body" idx="3"/>
          </p:nvPr>
        </p:nvSpPr>
        <p:spPr>
          <a:xfrm>
            <a:off x="6184729" y="3096603"/>
            <a:ext cx="4091233" cy="25500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bg>
      <p:bgPr>
        <a:solidFill>
          <a:srgbClr val="282F30"/>
        </a:solidFill>
        <a:effectLst/>
      </p:bgPr>
    </p:bg>
    <p:spTree>
      <p:nvGrpSpPr>
        <p:cNvPr id="1" name="Shape 25"/>
        <p:cNvGrpSpPr/>
        <p:nvPr/>
      </p:nvGrpSpPr>
      <p:grpSpPr>
        <a:xfrm>
          <a:off x="0" y="0"/>
          <a:ext cx="0" cy="0"/>
          <a:chOff x="0" y="0"/>
          <a:chExt cx="0" cy="0"/>
        </a:xfrm>
      </p:grpSpPr>
      <p:sp>
        <p:nvSpPr>
          <p:cNvPr id="28" name="Google Shape;28;p67"/>
          <p:cNvSpPr txBox="1">
            <a:spLocks noGrp="1"/>
          </p:cNvSpPr>
          <p:nvPr>
            <p:ph type="body" idx="1"/>
          </p:nvPr>
        </p:nvSpPr>
        <p:spPr>
          <a:xfrm>
            <a:off x="1292020" y="3222629"/>
            <a:ext cx="4873625" cy="874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29" name="Google Shape;29;p67"/>
          <p:cNvSpPr txBox="1">
            <a:spLocks noGrp="1"/>
          </p:cNvSpPr>
          <p:nvPr>
            <p:ph type="body" idx="2"/>
          </p:nvPr>
        </p:nvSpPr>
        <p:spPr>
          <a:xfrm>
            <a:off x="1292020" y="4403626"/>
            <a:ext cx="4401810" cy="3286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67"/>
          <p:cNvSpPr txBox="1">
            <a:spLocks noGrp="1"/>
          </p:cNvSpPr>
          <p:nvPr>
            <p:ph type="body" idx="3"/>
          </p:nvPr>
        </p:nvSpPr>
        <p:spPr>
          <a:xfrm>
            <a:off x="1292020" y="4833065"/>
            <a:ext cx="3261865" cy="33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6_Layout Personalizado">
  <p:cSld name="6_Layout Personalizado">
    <p:spTree>
      <p:nvGrpSpPr>
        <p:cNvPr id="1" name="Shape 240"/>
        <p:cNvGrpSpPr/>
        <p:nvPr/>
      </p:nvGrpSpPr>
      <p:grpSpPr>
        <a:xfrm>
          <a:off x="0" y="0"/>
          <a:ext cx="0" cy="0"/>
          <a:chOff x="0" y="0"/>
          <a:chExt cx="0" cy="0"/>
        </a:xfrm>
      </p:grpSpPr>
      <p:pic>
        <p:nvPicPr>
          <p:cNvPr id="244" name="Google Shape;244;p82"/>
          <p:cNvPicPr preferRelativeResize="0"/>
          <p:nvPr/>
        </p:nvPicPr>
        <p:blipFill rotWithShape="1">
          <a:blip r:embed="rId2">
            <a:alphaModFix/>
          </a:blip>
          <a:srcRect/>
          <a:stretch/>
        </p:blipFill>
        <p:spPr>
          <a:xfrm>
            <a:off x="5393708" y="1798880"/>
            <a:ext cx="1965226" cy="1874760"/>
          </a:xfrm>
          <a:prstGeom prst="rect">
            <a:avLst/>
          </a:prstGeom>
          <a:noFill/>
          <a:ln>
            <a:noFill/>
          </a:ln>
        </p:spPr>
      </p:pic>
      <p:pic>
        <p:nvPicPr>
          <p:cNvPr id="245" name="Google Shape;245;p82"/>
          <p:cNvPicPr preferRelativeResize="0"/>
          <p:nvPr/>
        </p:nvPicPr>
        <p:blipFill rotWithShape="1">
          <a:blip r:embed="rId2">
            <a:alphaModFix/>
          </a:blip>
          <a:srcRect/>
          <a:stretch/>
        </p:blipFill>
        <p:spPr>
          <a:xfrm>
            <a:off x="3415013" y="3847189"/>
            <a:ext cx="1965226" cy="1874761"/>
          </a:xfrm>
          <a:prstGeom prst="rect">
            <a:avLst/>
          </a:prstGeom>
          <a:noFill/>
          <a:ln>
            <a:noFill/>
          </a:ln>
        </p:spPr>
      </p:pic>
      <p:pic>
        <p:nvPicPr>
          <p:cNvPr id="246" name="Google Shape;246;p82"/>
          <p:cNvPicPr preferRelativeResize="0"/>
          <p:nvPr/>
        </p:nvPicPr>
        <p:blipFill rotWithShape="1">
          <a:blip r:embed="rId2">
            <a:alphaModFix/>
          </a:blip>
          <a:srcRect/>
          <a:stretch/>
        </p:blipFill>
        <p:spPr>
          <a:xfrm>
            <a:off x="7352394" y="3830784"/>
            <a:ext cx="1965226" cy="1874760"/>
          </a:xfrm>
          <a:prstGeom prst="rect">
            <a:avLst/>
          </a:prstGeom>
          <a:noFill/>
          <a:ln>
            <a:noFill/>
          </a:ln>
        </p:spPr>
      </p:pic>
      <p:sp>
        <p:nvSpPr>
          <p:cNvPr id="247" name="Google Shape;247;p82"/>
          <p:cNvSpPr txBox="1">
            <a:spLocks noGrp="1"/>
          </p:cNvSpPr>
          <p:nvPr>
            <p:ph type="body" idx="1"/>
          </p:nvPr>
        </p:nvSpPr>
        <p:spPr>
          <a:xfrm>
            <a:off x="5713033" y="2417400"/>
            <a:ext cx="1292542" cy="6001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8" name="Google Shape;248;p82"/>
          <p:cNvSpPr txBox="1">
            <a:spLocks noGrp="1"/>
          </p:cNvSpPr>
          <p:nvPr>
            <p:ph type="body" idx="2"/>
          </p:nvPr>
        </p:nvSpPr>
        <p:spPr>
          <a:xfrm>
            <a:off x="3743792" y="4484509"/>
            <a:ext cx="1292542" cy="6001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9" name="Google Shape;249;p82"/>
          <p:cNvSpPr txBox="1">
            <a:spLocks noGrp="1"/>
          </p:cNvSpPr>
          <p:nvPr>
            <p:ph type="body" idx="3"/>
          </p:nvPr>
        </p:nvSpPr>
        <p:spPr>
          <a:xfrm>
            <a:off x="7688736" y="4484509"/>
            <a:ext cx="1292542" cy="6001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0" name="Google Shape;250;p82"/>
          <p:cNvSpPr txBox="1">
            <a:spLocks noGrp="1"/>
          </p:cNvSpPr>
          <p:nvPr>
            <p:ph type="body" idx="4"/>
          </p:nvPr>
        </p:nvSpPr>
        <p:spPr>
          <a:xfrm>
            <a:off x="1391893"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251"/>
        <p:cNvGrpSpPr/>
        <p:nvPr/>
      </p:nvGrpSpPr>
      <p:grpSpPr>
        <a:xfrm>
          <a:off x="0" y="0"/>
          <a:ext cx="0" cy="0"/>
          <a:chOff x="0" y="0"/>
          <a:chExt cx="0" cy="0"/>
        </a:xfrm>
      </p:grpSpPr>
      <p:sp>
        <p:nvSpPr>
          <p:cNvPr id="253" name="Google Shape;253;p83"/>
          <p:cNvSpPr/>
          <p:nvPr/>
        </p:nvSpPr>
        <p:spPr>
          <a:xfrm>
            <a:off x="2583712" y="2106961"/>
            <a:ext cx="881073" cy="881073"/>
          </a:xfrm>
          <a:prstGeom prst="ellipse">
            <a:avLst/>
          </a:prstGeom>
          <a:solidFill>
            <a:srgbClr val="2EC6C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83"/>
          <p:cNvSpPr/>
          <p:nvPr/>
        </p:nvSpPr>
        <p:spPr>
          <a:xfrm>
            <a:off x="6819184" y="2106961"/>
            <a:ext cx="881073" cy="881073"/>
          </a:xfrm>
          <a:prstGeom prst="ellipse">
            <a:avLst/>
          </a:prstGeom>
          <a:solidFill>
            <a:srgbClr val="2EC6C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83"/>
          <p:cNvSpPr/>
          <p:nvPr/>
        </p:nvSpPr>
        <p:spPr>
          <a:xfrm>
            <a:off x="3280666" y="2487680"/>
            <a:ext cx="3975362" cy="44518"/>
          </a:xfrm>
          <a:prstGeom prst="rect">
            <a:avLst/>
          </a:prstGeom>
          <a:solidFill>
            <a:srgbClr val="2EC6C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83"/>
          <p:cNvSpPr txBox="1"/>
          <p:nvPr/>
        </p:nvSpPr>
        <p:spPr>
          <a:xfrm>
            <a:off x="2734058" y="2131036"/>
            <a:ext cx="536104" cy="802324"/>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4000" b="1">
                <a:solidFill>
                  <a:schemeClr val="lt1"/>
                </a:solidFill>
                <a:latin typeface="Arial"/>
                <a:ea typeface="Arial"/>
                <a:cs typeface="Arial"/>
                <a:sym typeface="Arial"/>
              </a:rPr>
              <a:t>1</a:t>
            </a:r>
            <a:endParaRPr sz="4000" b="1">
              <a:solidFill>
                <a:schemeClr val="lt1"/>
              </a:solidFill>
              <a:latin typeface="Arial"/>
              <a:ea typeface="Arial"/>
              <a:cs typeface="Arial"/>
              <a:sym typeface="Arial"/>
            </a:endParaRPr>
          </a:p>
        </p:txBody>
      </p:sp>
      <p:sp>
        <p:nvSpPr>
          <p:cNvPr id="257" name="Google Shape;257;p83"/>
          <p:cNvSpPr txBox="1"/>
          <p:nvPr/>
        </p:nvSpPr>
        <p:spPr>
          <a:xfrm>
            <a:off x="6991983" y="2086518"/>
            <a:ext cx="528090" cy="846842"/>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4000" b="1">
                <a:solidFill>
                  <a:schemeClr val="lt1"/>
                </a:solidFill>
                <a:latin typeface="Arial"/>
                <a:ea typeface="Arial"/>
                <a:cs typeface="Arial"/>
                <a:sym typeface="Arial"/>
              </a:rPr>
              <a:t>2</a:t>
            </a:r>
            <a:endParaRPr sz="4000" b="1">
              <a:solidFill>
                <a:schemeClr val="lt1"/>
              </a:solidFill>
              <a:latin typeface="Arial"/>
              <a:ea typeface="Arial"/>
              <a:cs typeface="Arial"/>
              <a:sym typeface="Arial"/>
            </a:endParaRPr>
          </a:p>
        </p:txBody>
      </p:sp>
      <p:sp>
        <p:nvSpPr>
          <p:cNvPr id="260" name="Google Shape;260;p83"/>
          <p:cNvSpPr txBox="1">
            <a:spLocks noGrp="1"/>
          </p:cNvSpPr>
          <p:nvPr>
            <p:ph type="body" idx="1"/>
          </p:nvPr>
        </p:nvSpPr>
        <p:spPr>
          <a:xfrm>
            <a:off x="1290324"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1" name="Google Shape;261;p83"/>
          <p:cNvSpPr txBox="1">
            <a:spLocks noGrp="1"/>
          </p:cNvSpPr>
          <p:nvPr>
            <p:ph type="body" idx="2"/>
          </p:nvPr>
        </p:nvSpPr>
        <p:spPr>
          <a:xfrm>
            <a:off x="1341548" y="3096603"/>
            <a:ext cx="3365403" cy="28705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2" name="Google Shape;262;p83"/>
          <p:cNvSpPr txBox="1">
            <a:spLocks noGrp="1"/>
          </p:cNvSpPr>
          <p:nvPr>
            <p:ph type="body" idx="3"/>
          </p:nvPr>
        </p:nvSpPr>
        <p:spPr>
          <a:xfrm>
            <a:off x="5268347" y="3096603"/>
            <a:ext cx="3365403" cy="28705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Layout Personalizado">
  <p:cSld name="9_Layout Personalizado">
    <p:spTree>
      <p:nvGrpSpPr>
        <p:cNvPr id="1" name="Shape 263"/>
        <p:cNvGrpSpPr/>
        <p:nvPr/>
      </p:nvGrpSpPr>
      <p:grpSpPr>
        <a:xfrm>
          <a:off x="0" y="0"/>
          <a:ext cx="0" cy="0"/>
          <a:chOff x="0" y="0"/>
          <a:chExt cx="0" cy="0"/>
        </a:xfrm>
      </p:grpSpPr>
      <p:sp>
        <p:nvSpPr>
          <p:cNvPr id="264" name="Google Shape;264;p84"/>
          <p:cNvSpPr txBox="1"/>
          <p:nvPr/>
        </p:nvSpPr>
        <p:spPr>
          <a:xfrm>
            <a:off x="2961089" y="1659567"/>
            <a:ext cx="1184992" cy="1171696"/>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11000" b="1">
                <a:solidFill>
                  <a:srgbClr val="EAEAEA"/>
                </a:solidFill>
                <a:latin typeface="Arial Black"/>
                <a:ea typeface="Arial Black"/>
                <a:cs typeface="Arial Black"/>
                <a:sym typeface="Arial Black"/>
              </a:rPr>
              <a:t>1</a:t>
            </a:r>
            <a:endParaRPr sz="11000" b="1">
              <a:solidFill>
                <a:srgbClr val="EAEAEA"/>
              </a:solidFill>
              <a:latin typeface="Arial Black"/>
              <a:ea typeface="Arial Black"/>
              <a:cs typeface="Arial Black"/>
              <a:sym typeface="Arial Black"/>
            </a:endParaRPr>
          </a:p>
        </p:txBody>
      </p:sp>
      <p:sp>
        <p:nvSpPr>
          <p:cNvPr id="265" name="Google Shape;265;p84"/>
          <p:cNvSpPr txBox="1"/>
          <p:nvPr/>
        </p:nvSpPr>
        <p:spPr>
          <a:xfrm>
            <a:off x="3053932" y="3722292"/>
            <a:ext cx="1038225" cy="1441882"/>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11000" b="1">
                <a:solidFill>
                  <a:srgbClr val="EAEAEA"/>
                </a:solidFill>
                <a:latin typeface="Arial Black"/>
                <a:ea typeface="Arial Black"/>
                <a:cs typeface="Arial Black"/>
                <a:sym typeface="Arial Black"/>
              </a:rPr>
              <a:t>3</a:t>
            </a:r>
            <a:endParaRPr sz="11000" b="1">
              <a:solidFill>
                <a:srgbClr val="EAEAEA"/>
              </a:solidFill>
              <a:latin typeface="Arial Black"/>
              <a:ea typeface="Arial Black"/>
              <a:cs typeface="Arial Black"/>
              <a:sym typeface="Arial Black"/>
            </a:endParaRPr>
          </a:p>
        </p:txBody>
      </p:sp>
      <p:sp>
        <p:nvSpPr>
          <p:cNvPr id="266" name="Google Shape;266;p84"/>
          <p:cNvSpPr txBox="1"/>
          <p:nvPr/>
        </p:nvSpPr>
        <p:spPr>
          <a:xfrm>
            <a:off x="7290021" y="2532458"/>
            <a:ext cx="1184992" cy="1441882"/>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11000" b="1">
                <a:solidFill>
                  <a:srgbClr val="EAEAEA"/>
                </a:solidFill>
                <a:latin typeface="Arial Black"/>
                <a:ea typeface="Arial Black"/>
                <a:cs typeface="Arial Black"/>
                <a:sym typeface="Arial Black"/>
              </a:rPr>
              <a:t>2</a:t>
            </a:r>
            <a:endParaRPr sz="11000" b="1">
              <a:solidFill>
                <a:srgbClr val="EAEAEA"/>
              </a:solidFill>
              <a:latin typeface="Arial Black"/>
              <a:ea typeface="Arial Black"/>
              <a:cs typeface="Arial Black"/>
              <a:sym typeface="Arial Black"/>
            </a:endParaRPr>
          </a:p>
        </p:txBody>
      </p:sp>
      <p:sp>
        <p:nvSpPr>
          <p:cNvPr id="267" name="Google Shape;267;p84"/>
          <p:cNvSpPr txBox="1"/>
          <p:nvPr/>
        </p:nvSpPr>
        <p:spPr>
          <a:xfrm>
            <a:off x="7302512" y="5003037"/>
            <a:ext cx="1184992" cy="1441882"/>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11000" b="1">
                <a:solidFill>
                  <a:srgbClr val="EAEAEA"/>
                </a:solidFill>
                <a:latin typeface="Arial Black"/>
                <a:ea typeface="Arial Black"/>
                <a:cs typeface="Arial Black"/>
                <a:sym typeface="Arial Black"/>
              </a:rPr>
              <a:t>4</a:t>
            </a:r>
            <a:endParaRPr sz="11000" b="1">
              <a:solidFill>
                <a:srgbClr val="EAEAEA"/>
              </a:solidFill>
              <a:latin typeface="Arial Black"/>
              <a:ea typeface="Arial Black"/>
              <a:cs typeface="Arial Black"/>
              <a:sym typeface="Arial Black"/>
            </a:endParaRPr>
          </a:p>
        </p:txBody>
      </p:sp>
      <p:cxnSp>
        <p:nvCxnSpPr>
          <p:cNvPr id="268" name="Google Shape;268;p84"/>
          <p:cNvCxnSpPr/>
          <p:nvPr/>
        </p:nvCxnSpPr>
        <p:spPr>
          <a:xfrm>
            <a:off x="5850695" y="2725722"/>
            <a:ext cx="2875280" cy="0"/>
          </a:xfrm>
          <a:prstGeom prst="straightConnector1">
            <a:avLst/>
          </a:prstGeom>
          <a:noFill/>
          <a:ln w="9525" cap="flat" cmpd="sng">
            <a:solidFill>
              <a:srgbClr val="A5A5A5">
                <a:alpha val="25882"/>
              </a:srgbClr>
            </a:solidFill>
            <a:prstDash val="solid"/>
            <a:miter lim="800000"/>
            <a:headEnd type="none" w="sm" len="sm"/>
            <a:tailEnd type="none" w="sm" len="sm"/>
          </a:ln>
        </p:spPr>
      </p:cxnSp>
      <p:cxnSp>
        <p:nvCxnSpPr>
          <p:cNvPr id="269" name="Google Shape;269;p84"/>
          <p:cNvCxnSpPr/>
          <p:nvPr/>
        </p:nvCxnSpPr>
        <p:spPr>
          <a:xfrm>
            <a:off x="5850695" y="3857318"/>
            <a:ext cx="2875280" cy="0"/>
          </a:xfrm>
          <a:prstGeom prst="straightConnector1">
            <a:avLst/>
          </a:prstGeom>
          <a:noFill/>
          <a:ln w="9525" cap="flat" cmpd="sng">
            <a:solidFill>
              <a:srgbClr val="A5A5A5">
                <a:alpha val="25882"/>
              </a:srgbClr>
            </a:solidFill>
            <a:prstDash val="solid"/>
            <a:miter lim="800000"/>
            <a:headEnd type="none" w="sm" len="sm"/>
            <a:tailEnd type="none" w="sm" len="sm"/>
          </a:ln>
        </p:spPr>
      </p:cxnSp>
      <p:cxnSp>
        <p:nvCxnSpPr>
          <p:cNvPr id="270" name="Google Shape;270;p84"/>
          <p:cNvCxnSpPr/>
          <p:nvPr/>
        </p:nvCxnSpPr>
        <p:spPr>
          <a:xfrm>
            <a:off x="5850695" y="5160349"/>
            <a:ext cx="2875280" cy="0"/>
          </a:xfrm>
          <a:prstGeom prst="straightConnector1">
            <a:avLst/>
          </a:prstGeom>
          <a:noFill/>
          <a:ln w="9525" cap="flat" cmpd="sng">
            <a:solidFill>
              <a:srgbClr val="A5A5A5">
                <a:alpha val="25882"/>
              </a:srgbClr>
            </a:solidFill>
            <a:prstDash val="solid"/>
            <a:miter lim="800000"/>
            <a:headEnd type="none" w="sm" len="sm"/>
            <a:tailEnd type="none" w="sm" len="sm"/>
          </a:ln>
        </p:spPr>
      </p:cxnSp>
      <p:sp>
        <p:nvSpPr>
          <p:cNvPr id="274" name="Google Shape;274;p84"/>
          <p:cNvSpPr txBox="1">
            <a:spLocks noGrp="1"/>
          </p:cNvSpPr>
          <p:nvPr>
            <p:ph type="body" idx="1"/>
          </p:nvPr>
        </p:nvSpPr>
        <p:spPr>
          <a:xfrm>
            <a:off x="2207476" y="8173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5" name="Google Shape;275;p84"/>
          <p:cNvSpPr txBox="1">
            <a:spLocks noGrp="1"/>
          </p:cNvSpPr>
          <p:nvPr>
            <p:ph type="body" idx="2"/>
          </p:nvPr>
        </p:nvSpPr>
        <p:spPr>
          <a:xfrm>
            <a:off x="4022927" y="1741172"/>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6" name="Google Shape;276;p84"/>
          <p:cNvSpPr txBox="1">
            <a:spLocks noGrp="1"/>
          </p:cNvSpPr>
          <p:nvPr>
            <p:ph type="body" idx="3"/>
          </p:nvPr>
        </p:nvSpPr>
        <p:spPr>
          <a:xfrm>
            <a:off x="4158572" y="3990718"/>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7" name="Google Shape;277;p84"/>
          <p:cNvSpPr txBox="1">
            <a:spLocks noGrp="1"/>
          </p:cNvSpPr>
          <p:nvPr>
            <p:ph type="body" idx="4"/>
          </p:nvPr>
        </p:nvSpPr>
        <p:spPr>
          <a:xfrm>
            <a:off x="2207476" y="2910383"/>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8" name="Google Shape;278;p84"/>
          <p:cNvSpPr txBox="1">
            <a:spLocks noGrp="1"/>
          </p:cNvSpPr>
          <p:nvPr>
            <p:ph type="body" idx="5"/>
          </p:nvPr>
        </p:nvSpPr>
        <p:spPr>
          <a:xfrm>
            <a:off x="2207476" y="5316345"/>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3_Layout Personalizado">
  <p:cSld name="13_Layout Personalizado">
    <p:spTree>
      <p:nvGrpSpPr>
        <p:cNvPr id="1" name="Shape 280"/>
        <p:cNvGrpSpPr/>
        <p:nvPr/>
      </p:nvGrpSpPr>
      <p:grpSpPr>
        <a:xfrm>
          <a:off x="0" y="0"/>
          <a:ext cx="0" cy="0"/>
          <a:chOff x="0" y="0"/>
          <a:chExt cx="0" cy="0"/>
        </a:xfrm>
      </p:grpSpPr>
      <p:sp>
        <p:nvSpPr>
          <p:cNvPr id="282" name="Google Shape;282;p85"/>
          <p:cNvSpPr txBox="1"/>
          <p:nvPr/>
        </p:nvSpPr>
        <p:spPr>
          <a:xfrm>
            <a:off x="2092977" y="1823376"/>
            <a:ext cx="1184992" cy="1171696"/>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11000" b="1">
                <a:solidFill>
                  <a:srgbClr val="EAEAEA"/>
                </a:solidFill>
                <a:latin typeface="Arial Black"/>
                <a:ea typeface="Arial Black"/>
                <a:cs typeface="Arial Black"/>
                <a:sym typeface="Arial Black"/>
              </a:rPr>
              <a:t>1</a:t>
            </a:r>
            <a:endParaRPr sz="11000" b="1">
              <a:solidFill>
                <a:srgbClr val="EAEAEA"/>
              </a:solidFill>
              <a:latin typeface="Arial Black"/>
              <a:ea typeface="Arial Black"/>
              <a:cs typeface="Arial Black"/>
              <a:sym typeface="Arial Black"/>
            </a:endParaRPr>
          </a:p>
        </p:txBody>
      </p:sp>
      <p:sp>
        <p:nvSpPr>
          <p:cNvPr id="283" name="Google Shape;283;p85"/>
          <p:cNvSpPr txBox="1"/>
          <p:nvPr/>
        </p:nvSpPr>
        <p:spPr>
          <a:xfrm>
            <a:off x="2166361" y="4815741"/>
            <a:ext cx="1038225" cy="1441882"/>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11000" b="1">
                <a:solidFill>
                  <a:srgbClr val="EAEAEA"/>
                </a:solidFill>
                <a:latin typeface="Arial Black"/>
                <a:ea typeface="Arial Black"/>
                <a:cs typeface="Arial Black"/>
                <a:sym typeface="Arial Black"/>
              </a:rPr>
              <a:t>3</a:t>
            </a:r>
            <a:endParaRPr sz="11000" b="1">
              <a:solidFill>
                <a:srgbClr val="EAEAEA"/>
              </a:solidFill>
              <a:latin typeface="Arial Black"/>
              <a:ea typeface="Arial Black"/>
              <a:cs typeface="Arial Black"/>
              <a:sym typeface="Arial Black"/>
            </a:endParaRPr>
          </a:p>
        </p:txBody>
      </p:sp>
      <p:sp>
        <p:nvSpPr>
          <p:cNvPr id="284" name="Google Shape;284;p85"/>
          <p:cNvSpPr txBox="1"/>
          <p:nvPr/>
        </p:nvSpPr>
        <p:spPr>
          <a:xfrm>
            <a:off x="2092977" y="3184466"/>
            <a:ext cx="1184992" cy="1441882"/>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11000" b="1">
                <a:solidFill>
                  <a:srgbClr val="EAEAEA"/>
                </a:solidFill>
                <a:latin typeface="Arial Black"/>
                <a:ea typeface="Arial Black"/>
                <a:cs typeface="Arial Black"/>
                <a:sym typeface="Arial Black"/>
              </a:rPr>
              <a:t>2</a:t>
            </a:r>
            <a:endParaRPr sz="11000" b="1">
              <a:solidFill>
                <a:srgbClr val="EAEAEA"/>
              </a:solidFill>
              <a:latin typeface="Arial Black"/>
              <a:ea typeface="Arial Black"/>
              <a:cs typeface="Arial Black"/>
              <a:sym typeface="Arial Black"/>
            </a:endParaRPr>
          </a:p>
        </p:txBody>
      </p:sp>
      <p:sp>
        <p:nvSpPr>
          <p:cNvPr id="285" name="Google Shape;285;p85"/>
          <p:cNvSpPr txBox="1"/>
          <p:nvPr/>
        </p:nvSpPr>
        <p:spPr>
          <a:xfrm>
            <a:off x="5753257" y="4045918"/>
            <a:ext cx="1038225" cy="1441882"/>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11000" b="1">
                <a:solidFill>
                  <a:srgbClr val="EAEAEA"/>
                </a:solidFill>
                <a:latin typeface="Arial Black"/>
                <a:ea typeface="Arial Black"/>
                <a:cs typeface="Arial Black"/>
                <a:sym typeface="Arial Black"/>
              </a:rPr>
              <a:t>5</a:t>
            </a:r>
            <a:endParaRPr sz="11000" b="1">
              <a:solidFill>
                <a:srgbClr val="EAEAEA"/>
              </a:solidFill>
              <a:latin typeface="Arial Black"/>
              <a:ea typeface="Arial Black"/>
              <a:cs typeface="Arial Black"/>
              <a:sym typeface="Arial Black"/>
            </a:endParaRPr>
          </a:p>
        </p:txBody>
      </p:sp>
      <p:sp>
        <p:nvSpPr>
          <p:cNvPr id="286" name="Google Shape;286;p85"/>
          <p:cNvSpPr txBox="1"/>
          <p:nvPr/>
        </p:nvSpPr>
        <p:spPr>
          <a:xfrm>
            <a:off x="5680785" y="2328613"/>
            <a:ext cx="1184992" cy="1441882"/>
          </a:xfrm>
          <a:prstGeom prst="rect">
            <a:avLst/>
          </a:prstGeom>
          <a:noFill/>
          <a:ln>
            <a:noFill/>
          </a:ln>
        </p:spPr>
        <p:txBody>
          <a:bodyPr spcFirstLastPara="1" wrap="square" lIns="137125" tIns="68550" rIns="137125" bIns="68550" anchor="ctr" anchorCtr="0">
            <a:noAutofit/>
          </a:bodyPr>
          <a:lstStyle/>
          <a:p>
            <a:pPr marL="0" marR="0" lvl="0" indent="0" algn="l" rtl="0">
              <a:spcBef>
                <a:spcPts val="0"/>
              </a:spcBef>
              <a:spcAft>
                <a:spcPts val="0"/>
              </a:spcAft>
              <a:buNone/>
            </a:pPr>
            <a:r>
              <a:rPr lang="pt-BR" sz="11000" b="1">
                <a:solidFill>
                  <a:srgbClr val="EAEAEA"/>
                </a:solidFill>
                <a:latin typeface="Arial Black"/>
                <a:ea typeface="Arial Black"/>
                <a:cs typeface="Arial Black"/>
                <a:sym typeface="Arial Black"/>
              </a:rPr>
              <a:t>4</a:t>
            </a:r>
            <a:endParaRPr sz="11000" b="1">
              <a:solidFill>
                <a:srgbClr val="EAEAEA"/>
              </a:solidFill>
              <a:latin typeface="Arial Black"/>
              <a:ea typeface="Arial Black"/>
              <a:cs typeface="Arial Black"/>
              <a:sym typeface="Arial Black"/>
            </a:endParaRPr>
          </a:p>
        </p:txBody>
      </p:sp>
      <p:sp>
        <p:nvSpPr>
          <p:cNvPr id="290" name="Google Shape;290;p85"/>
          <p:cNvSpPr txBox="1">
            <a:spLocks noGrp="1"/>
          </p:cNvSpPr>
          <p:nvPr>
            <p:ph type="body" idx="1"/>
          </p:nvPr>
        </p:nvSpPr>
        <p:spPr>
          <a:xfrm>
            <a:off x="1358171"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1" name="Google Shape;291;p85"/>
          <p:cNvSpPr txBox="1">
            <a:spLocks noGrp="1"/>
          </p:cNvSpPr>
          <p:nvPr>
            <p:ph type="body" idx="2"/>
          </p:nvPr>
        </p:nvSpPr>
        <p:spPr>
          <a:xfrm>
            <a:off x="3338979" y="1823376"/>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2" name="Google Shape;292;p85"/>
          <p:cNvSpPr txBox="1">
            <a:spLocks noGrp="1"/>
          </p:cNvSpPr>
          <p:nvPr>
            <p:ph type="body" idx="3"/>
          </p:nvPr>
        </p:nvSpPr>
        <p:spPr>
          <a:xfrm>
            <a:off x="3321692" y="3367245"/>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3" name="Google Shape;293;p85"/>
          <p:cNvSpPr txBox="1">
            <a:spLocks noGrp="1"/>
          </p:cNvSpPr>
          <p:nvPr>
            <p:ph type="body" idx="4"/>
          </p:nvPr>
        </p:nvSpPr>
        <p:spPr>
          <a:xfrm>
            <a:off x="3321692" y="4998520"/>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4" name="Google Shape;294;p85"/>
          <p:cNvSpPr txBox="1">
            <a:spLocks noGrp="1"/>
          </p:cNvSpPr>
          <p:nvPr>
            <p:ph type="body" idx="5"/>
          </p:nvPr>
        </p:nvSpPr>
        <p:spPr>
          <a:xfrm>
            <a:off x="6802371" y="2543263"/>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5" name="Google Shape;295;p85"/>
          <p:cNvSpPr txBox="1">
            <a:spLocks noGrp="1"/>
          </p:cNvSpPr>
          <p:nvPr>
            <p:ph type="body" idx="6"/>
          </p:nvPr>
        </p:nvSpPr>
        <p:spPr>
          <a:xfrm>
            <a:off x="6791482" y="4228697"/>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4_Layout Personalizado">
  <p:cSld name="4_Layout Personalizado">
    <p:spTree>
      <p:nvGrpSpPr>
        <p:cNvPr id="1" name="Shape 296"/>
        <p:cNvGrpSpPr/>
        <p:nvPr/>
      </p:nvGrpSpPr>
      <p:grpSpPr>
        <a:xfrm>
          <a:off x="0" y="0"/>
          <a:ext cx="0" cy="0"/>
          <a:chOff x="0" y="0"/>
          <a:chExt cx="0" cy="0"/>
        </a:xfrm>
      </p:grpSpPr>
      <p:sp>
        <p:nvSpPr>
          <p:cNvPr id="301" name="Google Shape;301;p86"/>
          <p:cNvSpPr txBox="1">
            <a:spLocks noGrp="1"/>
          </p:cNvSpPr>
          <p:nvPr>
            <p:ph type="body" idx="1"/>
          </p:nvPr>
        </p:nvSpPr>
        <p:spPr>
          <a:xfrm>
            <a:off x="1830043"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2" name="Google Shape;302;p86"/>
          <p:cNvSpPr txBox="1">
            <a:spLocks noGrp="1"/>
          </p:cNvSpPr>
          <p:nvPr>
            <p:ph type="body" idx="2"/>
          </p:nvPr>
        </p:nvSpPr>
        <p:spPr>
          <a:xfrm>
            <a:off x="3588575" y="2417036"/>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3" name="Google Shape;303;p86"/>
          <p:cNvSpPr txBox="1">
            <a:spLocks noGrp="1"/>
          </p:cNvSpPr>
          <p:nvPr>
            <p:ph type="body" idx="3"/>
          </p:nvPr>
        </p:nvSpPr>
        <p:spPr>
          <a:xfrm>
            <a:off x="1960821" y="4378405"/>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304" name="Google Shape;304;p86"/>
          <p:cNvGrpSpPr/>
          <p:nvPr/>
        </p:nvGrpSpPr>
        <p:grpSpPr>
          <a:xfrm>
            <a:off x="1722649" y="1979204"/>
            <a:ext cx="1865926" cy="1861614"/>
            <a:chOff x="1722649" y="1979204"/>
            <a:chExt cx="1865926" cy="1861614"/>
          </a:xfrm>
        </p:grpSpPr>
        <p:sp>
          <p:nvSpPr>
            <p:cNvPr id="305" name="Google Shape;305;p86"/>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06" name="Google Shape;306;p86"/>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07" name="Google Shape;307;p86"/>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grpSp>
      <p:grpSp>
        <p:nvGrpSpPr>
          <p:cNvPr id="308" name="Google Shape;308;p86"/>
          <p:cNvGrpSpPr/>
          <p:nvPr/>
        </p:nvGrpSpPr>
        <p:grpSpPr>
          <a:xfrm>
            <a:off x="7166716" y="3954415"/>
            <a:ext cx="1865926" cy="1861614"/>
            <a:chOff x="1722649" y="1979204"/>
            <a:chExt cx="1865926" cy="1861614"/>
          </a:xfrm>
        </p:grpSpPr>
        <p:sp>
          <p:nvSpPr>
            <p:cNvPr id="309" name="Google Shape;309;p86"/>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10" name="Google Shape;310;p86"/>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11" name="Google Shape;311;p86"/>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7_Layout Personalizado">
  <p:cSld name="7_Layout Personalizado">
    <p:spTree>
      <p:nvGrpSpPr>
        <p:cNvPr id="1" name="Shape 312"/>
        <p:cNvGrpSpPr/>
        <p:nvPr/>
      </p:nvGrpSpPr>
      <p:grpSpPr>
        <a:xfrm>
          <a:off x="0" y="0"/>
          <a:ext cx="0" cy="0"/>
          <a:chOff x="0" y="0"/>
          <a:chExt cx="0" cy="0"/>
        </a:xfrm>
      </p:grpSpPr>
      <p:sp>
        <p:nvSpPr>
          <p:cNvPr id="316" name="Google Shape;316;p87"/>
          <p:cNvSpPr txBox="1">
            <a:spLocks noGrp="1"/>
          </p:cNvSpPr>
          <p:nvPr>
            <p:ph type="body" idx="1"/>
          </p:nvPr>
        </p:nvSpPr>
        <p:spPr>
          <a:xfrm>
            <a:off x="1534769" y="855164"/>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7" name="Google Shape;317;p87"/>
          <p:cNvSpPr txBox="1">
            <a:spLocks noGrp="1"/>
          </p:cNvSpPr>
          <p:nvPr>
            <p:ph type="body" idx="2"/>
          </p:nvPr>
        </p:nvSpPr>
        <p:spPr>
          <a:xfrm>
            <a:off x="1811351" y="3507706"/>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8" name="Google Shape;318;p87"/>
          <p:cNvSpPr txBox="1">
            <a:spLocks noGrp="1"/>
          </p:cNvSpPr>
          <p:nvPr>
            <p:ph type="body" idx="3"/>
          </p:nvPr>
        </p:nvSpPr>
        <p:spPr>
          <a:xfrm>
            <a:off x="3580813" y="1884047"/>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9" name="Google Shape;319;p87"/>
          <p:cNvSpPr txBox="1">
            <a:spLocks noGrp="1"/>
          </p:cNvSpPr>
          <p:nvPr>
            <p:ph type="body" idx="4"/>
          </p:nvPr>
        </p:nvSpPr>
        <p:spPr>
          <a:xfrm>
            <a:off x="3551366" y="5131032"/>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320" name="Google Shape;320;p87"/>
          <p:cNvGrpSpPr/>
          <p:nvPr/>
        </p:nvGrpSpPr>
        <p:grpSpPr>
          <a:xfrm>
            <a:off x="7182388" y="3196329"/>
            <a:ext cx="1865926" cy="1861614"/>
            <a:chOff x="1722649" y="1979204"/>
            <a:chExt cx="1865926" cy="1861614"/>
          </a:xfrm>
        </p:grpSpPr>
        <p:sp>
          <p:nvSpPr>
            <p:cNvPr id="321" name="Google Shape;321;p87"/>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22" name="Google Shape;322;p87"/>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23" name="Google Shape;323;p87"/>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grpSp>
      <p:grpSp>
        <p:nvGrpSpPr>
          <p:cNvPr id="324" name="Google Shape;324;p87"/>
          <p:cNvGrpSpPr/>
          <p:nvPr/>
        </p:nvGrpSpPr>
        <p:grpSpPr>
          <a:xfrm>
            <a:off x="1662122" y="4707043"/>
            <a:ext cx="1865926" cy="1861614"/>
            <a:chOff x="1722649" y="1979204"/>
            <a:chExt cx="1865926" cy="1861614"/>
          </a:xfrm>
        </p:grpSpPr>
        <p:sp>
          <p:nvSpPr>
            <p:cNvPr id="325" name="Google Shape;325;p87"/>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26" name="Google Shape;326;p87"/>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27" name="Google Shape;327;p87"/>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grpSp>
      <p:grpSp>
        <p:nvGrpSpPr>
          <p:cNvPr id="328" name="Google Shape;328;p87"/>
          <p:cNvGrpSpPr/>
          <p:nvPr/>
        </p:nvGrpSpPr>
        <p:grpSpPr>
          <a:xfrm>
            <a:off x="1662122" y="1551806"/>
            <a:ext cx="1865926" cy="1861614"/>
            <a:chOff x="1722649" y="1979204"/>
            <a:chExt cx="1865926" cy="1861614"/>
          </a:xfrm>
        </p:grpSpPr>
        <p:sp>
          <p:nvSpPr>
            <p:cNvPr id="329" name="Google Shape;329;p87"/>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30" name="Google Shape;330;p87"/>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31" name="Google Shape;331;p87"/>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0_Layout Personalizado">
  <p:cSld name="10_Layout Personalizado">
    <p:spTree>
      <p:nvGrpSpPr>
        <p:cNvPr id="1" name="Shape 332"/>
        <p:cNvGrpSpPr/>
        <p:nvPr/>
      </p:nvGrpSpPr>
      <p:grpSpPr>
        <a:xfrm>
          <a:off x="0" y="0"/>
          <a:ext cx="0" cy="0"/>
          <a:chOff x="0" y="0"/>
          <a:chExt cx="0" cy="0"/>
        </a:xfrm>
      </p:grpSpPr>
      <p:sp>
        <p:nvSpPr>
          <p:cNvPr id="336" name="Google Shape;336;p88"/>
          <p:cNvSpPr txBox="1">
            <a:spLocks noGrp="1"/>
          </p:cNvSpPr>
          <p:nvPr>
            <p:ph type="body" idx="1"/>
          </p:nvPr>
        </p:nvSpPr>
        <p:spPr>
          <a:xfrm>
            <a:off x="2427869" y="871402"/>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7" name="Google Shape;337;p88"/>
          <p:cNvSpPr txBox="1">
            <a:spLocks noGrp="1"/>
          </p:cNvSpPr>
          <p:nvPr>
            <p:ph type="body" idx="2"/>
          </p:nvPr>
        </p:nvSpPr>
        <p:spPr>
          <a:xfrm>
            <a:off x="1375517" y="2324286"/>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8" name="Google Shape;338;p88"/>
          <p:cNvSpPr txBox="1">
            <a:spLocks noGrp="1"/>
          </p:cNvSpPr>
          <p:nvPr>
            <p:ph type="body" idx="3"/>
          </p:nvPr>
        </p:nvSpPr>
        <p:spPr>
          <a:xfrm>
            <a:off x="2431761" y="3859969"/>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9" name="Google Shape;339;p88"/>
          <p:cNvSpPr txBox="1">
            <a:spLocks noGrp="1"/>
          </p:cNvSpPr>
          <p:nvPr>
            <p:ph type="body" idx="4"/>
          </p:nvPr>
        </p:nvSpPr>
        <p:spPr>
          <a:xfrm>
            <a:off x="1375517" y="5249961"/>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340" name="Google Shape;340;p88"/>
          <p:cNvGrpSpPr/>
          <p:nvPr/>
        </p:nvGrpSpPr>
        <p:grpSpPr>
          <a:xfrm>
            <a:off x="577005" y="474804"/>
            <a:ext cx="1865926" cy="1861614"/>
            <a:chOff x="1722649" y="1979204"/>
            <a:chExt cx="1865926" cy="1861614"/>
          </a:xfrm>
        </p:grpSpPr>
        <p:sp>
          <p:nvSpPr>
            <p:cNvPr id="341" name="Google Shape;341;p88"/>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42" name="Google Shape;342;p88"/>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43" name="Google Shape;343;p88"/>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grpSp>
      <p:grpSp>
        <p:nvGrpSpPr>
          <p:cNvPr id="344" name="Google Shape;344;p88"/>
          <p:cNvGrpSpPr/>
          <p:nvPr/>
        </p:nvGrpSpPr>
        <p:grpSpPr>
          <a:xfrm>
            <a:off x="577005" y="3482523"/>
            <a:ext cx="1865926" cy="1861614"/>
            <a:chOff x="1722649" y="1979204"/>
            <a:chExt cx="1865926" cy="1861614"/>
          </a:xfrm>
        </p:grpSpPr>
        <p:sp>
          <p:nvSpPr>
            <p:cNvPr id="345" name="Google Shape;345;p88"/>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46" name="Google Shape;346;p88"/>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47" name="Google Shape;347;p88"/>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grpSp>
      <p:grpSp>
        <p:nvGrpSpPr>
          <p:cNvPr id="348" name="Google Shape;348;p88"/>
          <p:cNvGrpSpPr/>
          <p:nvPr/>
        </p:nvGrpSpPr>
        <p:grpSpPr>
          <a:xfrm>
            <a:off x="6746437" y="1969087"/>
            <a:ext cx="1865926" cy="1861614"/>
            <a:chOff x="1722649" y="1979204"/>
            <a:chExt cx="1865926" cy="1861614"/>
          </a:xfrm>
        </p:grpSpPr>
        <p:sp>
          <p:nvSpPr>
            <p:cNvPr id="349" name="Google Shape;349;p88"/>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50" name="Google Shape;350;p88"/>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51" name="Google Shape;351;p88"/>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grpSp>
      <p:grpSp>
        <p:nvGrpSpPr>
          <p:cNvPr id="352" name="Google Shape;352;p88"/>
          <p:cNvGrpSpPr/>
          <p:nvPr/>
        </p:nvGrpSpPr>
        <p:grpSpPr>
          <a:xfrm>
            <a:off x="6746437" y="4825972"/>
            <a:ext cx="1865926" cy="1861614"/>
            <a:chOff x="1722649" y="1979204"/>
            <a:chExt cx="1865926" cy="1861614"/>
          </a:xfrm>
        </p:grpSpPr>
        <p:sp>
          <p:nvSpPr>
            <p:cNvPr id="353" name="Google Shape;353;p88"/>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54" name="Google Shape;354;p88"/>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55" name="Google Shape;355;p88"/>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2_Layout Personalizado">
  <p:cSld name="12_Layout Personalizado">
    <p:spTree>
      <p:nvGrpSpPr>
        <p:cNvPr id="1" name="Shape 356"/>
        <p:cNvGrpSpPr/>
        <p:nvPr/>
      </p:nvGrpSpPr>
      <p:grpSpPr>
        <a:xfrm>
          <a:off x="0" y="0"/>
          <a:ext cx="0" cy="0"/>
          <a:chOff x="0" y="0"/>
          <a:chExt cx="0" cy="0"/>
        </a:xfrm>
      </p:grpSpPr>
      <p:sp>
        <p:nvSpPr>
          <p:cNvPr id="361" name="Google Shape;361;p89"/>
          <p:cNvSpPr txBox="1">
            <a:spLocks noGrp="1"/>
          </p:cNvSpPr>
          <p:nvPr>
            <p:ph type="body" idx="1"/>
          </p:nvPr>
        </p:nvSpPr>
        <p:spPr>
          <a:xfrm>
            <a:off x="2905209" y="599913"/>
            <a:ext cx="4532521"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2" name="Google Shape;362;p89"/>
          <p:cNvSpPr txBox="1">
            <a:spLocks noGrp="1"/>
          </p:cNvSpPr>
          <p:nvPr>
            <p:ph type="body" idx="2"/>
          </p:nvPr>
        </p:nvSpPr>
        <p:spPr>
          <a:xfrm>
            <a:off x="1303864" y="1912127"/>
            <a:ext cx="4532521"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3" name="Google Shape;363;p89"/>
          <p:cNvSpPr txBox="1">
            <a:spLocks noGrp="1"/>
          </p:cNvSpPr>
          <p:nvPr>
            <p:ph type="body" idx="3"/>
          </p:nvPr>
        </p:nvSpPr>
        <p:spPr>
          <a:xfrm>
            <a:off x="3013315" y="3089286"/>
            <a:ext cx="4532521"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4" name="Google Shape;364;p89"/>
          <p:cNvSpPr txBox="1">
            <a:spLocks noGrp="1"/>
          </p:cNvSpPr>
          <p:nvPr>
            <p:ph type="body" idx="4"/>
          </p:nvPr>
        </p:nvSpPr>
        <p:spPr>
          <a:xfrm>
            <a:off x="1370121" y="4184081"/>
            <a:ext cx="4532521"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5" name="Google Shape;365;p89"/>
          <p:cNvSpPr txBox="1">
            <a:spLocks noGrp="1"/>
          </p:cNvSpPr>
          <p:nvPr>
            <p:ph type="body" idx="5"/>
          </p:nvPr>
        </p:nvSpPr>
        <p:spPr>
          <a:xfrm>
            <a:off x="2906553" y="5332089"/>
            <a:ext cx="4186899"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366" name="Google Shape;366;p89"/>
          <p:cNvGrpSpPr/>
          <p:nvPr/>
        </p:nvGrpSpPr>
        <p:grpSpPr>
          <a:xfrm>
            <a:off x="1172272" y="257236"/>
            <a:ext cx="1740750" cy="1736727"/>
            <a:chOff x="1722649" y="1979204"/>
            <a:chExt cx="1865926" cy="1861614"/>
          </a:xfrm>
        </p:grpSpPr>
        <p:sp>
          <p:nvSpPr>
            <p:cNvPr id="367" name="Google Shape;367;p89"/>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68" name="Google Shape;368;p89"/>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69" name="Google Shape;369;p89"/>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grpSp>
      <p:grpSp>
        <p:nvGrpSpPr>
          <p:cNvPr id="370" name="Google Shape;370;p89"/>
          <p:cNvGrpSpPr/>
          <p:nvPr/>
        </p:nvGrpSpPr>
        <p:grpSpPr>
          <a:xfrm>
            <a:off x="1172272" y="2727740"/>
            <a:ext cx="1740750" cy="1736727"/>
            <a:chOff x="1722649" y="1979204"/>
            <a:chExt cx="1865926" cy="1861614"/>
          </a:xfrm>
        </p:grpSpPr>
        <p:sp>
          <p:nvSpPr>
            <p:cNvPr id="371" name="Google Shape;371;p89"/>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72" name="Google Shape;372;p89"/>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73" name="Google Shape;373;p89"/>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grpSp>
      <p:grpSp>
        <p:nvGrpSpPr>
          <p:cNvPr id="374" name="Google Shape;374;p89"/>
          <p:cNvGrpSpPr/>
          <p:nvPr/>
        </p:nvGrpSpPr>
        <p:grpSpPr>
          <a:xfrm>
            <a:off x="1172272" y="5062668"/>
            <a:ext cx="1740750" cy="1736727"/>
            <a:chOff x="1722649" y="1979204"/>
            <a:chExt cx="1865926" cy="1861614"/>
          </a:xfrm>
        </p:grpSpPr>
        <p:sp>
          <p:nvSpPr>
            <p:cNvPr id="375" name="Google Shape;375;p89"/>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76" name="Google Shape;376;p89"/>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77" name="Google Shape;377;p89"/>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grpSp>
      <p:grpSp>
        <p:nvGrpSpPr>
          <p:cNvPr id="378" name="Google Shape;378;p89"/>
          <p:cNvGrpSpPr/>
          <p:nvPr/>
        </p:nvGrpSpPr>
        <p:grpSpPr>
          <a:xfrm>
            <a:off x="5812899" y="1531713"/>
            <a:ext cx="1740750" cy="1736727"/>
            <a:chOff x="1722649" y="1979204"/>
            <a:chExt cx="1865926" cy="1861614"/>
          </a:xfrm>
        </p:grpSpPr>
        <p:sp>
          <p:nvSpPr>
            <p:cNvPr id="379" name="Google Shape;379;p89"/>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80" name="Google Shape;380;p89"/>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81" name="Google Shape;381;p89"/>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grpSp>
      <p:grpSp>
        <p:nvGrpSpPr>
          <p:cNvPr id="382" name="Google Shape;382;p89"/>
          <p:cNvGrpSpPr/>
          <p:nvPr/>
        </p:nvGrpSpPr>
        <p:grpSpPr>
          <a:xfrm>
            <a:off x="5812899" y="3866641"/>
            <a:ext cx="1740750" cy="1736727"/>
            <a:chOff x="1722649" y="1979204"/>
            <a:chExt cx="1865926" cy="1861614"/>
          </a:xfrm>
        </p:grpSpPr>
        <p:sp>
          <p:nvSpPr>
            <p:cNvPr id="383" name="Google Shape;383;p89"/>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84" name="Google Shape;384;p89"/>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sp>
          <p:nvSpPr>
            <p:cNvPr id="385" name="Google Shape;385;p89"/>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Nunito Sans"/>
                <a:ea typeface="Nunito Sans"/>
                <a:cs typeface="Nunito Sans"/>
                <a:sym typeface="Nunito Sans"/>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8_Layout Personalizado">
  <p:cSld name="8_Layout Personalizado">
    <p:spTree>
      <p:nvGrpSpPr>
        <p:cNvPr id="1" name="Shape 386"/>
        <p:cNvGrpSpPr/>
        <p:nvPr/>
      </p:nvGrpSpPr>
      <p:grpSpPr>
        <a:xfrm>
          <a:off x="0" y="0"/>
          <a:ext cx="0" cy="0"/>
          <a:chOff x="0" y="0"/>
          <a:chExt cx="0" cy="0"/>
        </a:xfrm>
      </p:grpSpPr>
      <p:sp>
        <p:nvSpPr>
          <p:cNvPr id="388" name="Google Shape;388;p90"/>
          <p:cNvSpPr/>
          <p:nvPr/>
        </p:nvSpPr>
        <p:spPr>
          <a:xfrm>
            <a:off x="1414806" y="4394268"/>
            <a:ext cx="237512" cy="1026759"/>
          </a:xfrm>
          <a:custGeom>
            <a:avLst/>
            <a:gdLst/>
            <a:ahLst/>
            <a:cxnLst/>
            <a:rect l="l" t="t" r="r" b="b"/>
            <a:pathLst>
              <a:path w="161" h="696" extrusionOk="0">
                <a:moveTo>
                  <a:pt x="161" y="533"/>
                </a:moveTo>
                <a:lnTo>
                  <a:pt x="0" y="696"/>
                </a:lnTo>
                <a:lnTo>
                  <a:pt x="0" y="166"/>
                </a:lnTo>
                <a:lnTo>
                  <a:pt x="161" y="0"/>
                </a:lnTo>
                <a:lnTo>
                  <a:pt x="161" y="533"/>
                </a:lnTo>
                <a:lnTo>
                  <a:pt x="161" y="533"/>
                </a:lnTo>
                <a:lnTo>
                  <a:pt x="161" y="533"/>
                </a:lnTo>
                <a:close/>
              </a:path>
            </a:pathLst>
          </a:custGeom>
          <a:solidFill>
            <a:srgbClr val="2EC6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89" name="Google Shape;389;p90"/>
          <p:cNvGrpSpPr/>
          <p:nvPr/>
        </p:nvGrpSpPr>
        <p:grpSpPr>
          <a:xfrm>
            <a:off x="1411856" y="4394268"/>
            <a:ext cx="2012211" cy="244888"/>
            <a:chOff x="4139489" y="3835791"/>
            <a:chExt cx="2012211" cy="244888"/>
          </a:xfrm>
        </p:grpSpPr>
        <p:sp>
          <p:nvSpPr>
            <p:cNvPr id="390" name="Google Shape;390;p90"/>
            <p:cNvSpPr/>
            <p:nvPr/>
          </p:nvSpPr>
          <p:spPr>
            <a:xfrm>
              <a:off x="4139489" y="3835791"/>
              <a:ext cx="1904519" cy="244888"/>
            </a:xfrm>
            <a:custGeom>
              <a:avLst/>
              <a:gdLst/>
              <a:ahLst/>
              <a:cxnLst/>
              <a:rect l="l" t="t" r="r" b="b"/>
              <a:pathLst>
                <a:path w="1291" h="166" extrusionOk="0">
                  <a:moveTo>
                    <a:pt x="1208" y="0"/>
                  </a:moveTo>
                  <a:lnTo>
                    <a:pt x="163" y="0"/>
                  </a:lnTo>
                  <a:lnTo>
                    <a:pt x="0" y="166"/>
                  </a:lnTo>
                  <a:lnTo>
                    <a:pt x="1208" y="166"/>
                  </a:lnTo>
                  <a:lnTo>
                    <a:pt x="1291" y="83"/>
                  </a:lnTo>
                  <a:lnTo>
                    <a:pt x="1208" y="0"/>
                  </a:lnTo>
                  <a:lnTo>
                    <a:pt x="1208" y="0"/>
                  </a:lnTo>
                  <a:close/>
                </a:path>
              </a:pathLst>
            </a:custGeom>
            <a:solidFill>
              <a:srgbClr val="00B9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1" name="Google Shape;391;p90"/>
            <p:cNvSpPr/>
            <p:nvPr/>
          </p:nvSpPr>
          <p:spPr>
            <a:xfrm>
              <a:off x="5977623" y="3835791"/>
              <a:ext cx="174077" cy="244888"/>
            </a:xfrm>
            <a:custGeom>
              <a:avLst/>
              <a:gdLst/>
              <a:ahLst/>
              <a:cxnLst/>
              <a:rect l="l" t="t" r="r" b="b"/>
              <a:pathLst>
                <a:path w="118" h="166" extrusionOk="0">
                  <a:moveTo>
                    <a:pt x="0" y="166"/>
                  </a:moveTo>
                  <a:lnTo>
                    <a:pt x="83" y="83"/>
                  </a:lnTo>
                  <a:lnTo>
                    <a:pt x="0" y="0"/>
                  </a:lnTo>
                  <a:lnTo>
                    <a:pt x="118" y="0"/>
                  </a:lnTo>
                  <a:lnTo>
                    <a:pt x="118" y="166"/>
                  </a:lnTo>
                  <a:lnTo>
                    <a:pt x="0" y="166"/>
                  </a:lnTo>
                  <a:lnTo>
                    <a:pt x="0" y="166"/>
                  </a:lnTo>
                  <a:lnTo>
                    <a:pt x="0" y="166"/>
                  </a:lnTo>
                  <a:close/>
                </a:path>
              </a:pathLst>
            </a:custGeom>
            <a:solidFill>
              <a:srgbClr val="00B9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92" name="Google Shape;392;p90"/>
          <p:cNvSpPr/>
          <p:nvPr/>
        </p:nvSpPr>
        <p:spPr>
          <a:xfrm>
            <a:off x="3424067" y="3615348"/>
            <a:ext cx="240462" cy="1026759"/>
          </a:xfrm>
          <a:custGeom>
            <a:avLst/>
            <a:gdLst/>
            <a:ahLst/>
            <a:cxnLst/>
            <a:rect l="l" t="t" r="r" b="b"/>
            <a:pathLst>
              <a:path w="163" h="696" extrusionOk="0">
                <a:moveTo>
                  <a:pt x="163" y="533"/>
                </a:moveTo>
                <a:lnTo>
                  <a:pt x="0" y="696"/>
                </a:lnTo>
                <a:lnTo>
                  <a:pt x="0" y="166"/>
                </a:lnTo>
                <a:lnTo>
                  <a:pt x="163" y="0"/>
                </a:lnTo>
                <a:lnTo>
                  <a:pt x="163" y="533"/>
                </a:lnTo>
                <a:lnTo>
                  <a:pt x="163" y="533"/>
                </a:lnTo>
                <a:lnTo>
                  <a:pt x="163" y="533"/>
                </a:lnTo>
                <a:close/>
              </a:path>
            </a:pathLst>
          </a:custGeom>
          <a:solidFill>
            <a:srgbClr val="A591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93" name="Google Shape;393;p90"/>
          <p:cNvGrpSpPr/>
          <p:nvPr/>
        </p:nvGrpSpPr>
        <p:grpSpPr>
          <a:xfrm>
            <a:off x="3424067" y="3615348"/>
            <a:ext cx="2012210" cy="241937"/>
            <a:chOff x="6151700" y="3056871"/>
            <a:chExt cx="2012210" cy="241937"/>
          </a:xfrm>
        </p:grpSpPr>
        <p:sp>
          <p:nvSpPr>
            <p:cNvPr id="394" name="Google Shape;394;p90"/>
            <p:cNvSpPr/>
            <p:nvPr/>
          </p:nvSpPr>
          <p:spPr>
            <a:xfrm>
              <a:off x="6151700" y="3056871"/>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7746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90"/>
            <p:cNvSpPr/>
            <p:nvPr/>
          </p:nvSpPr>
          <p:spPr>
            <a:xfrm>
              <a:off x="7989833" y="3056871"/>
              <a:ext cx="174077" cy="241937"/>
            </a:xfrm>
            <a:custGeom>
              <a:avLst/>
              <a:gdLst/>
              <a:ahLst/>
              <a:cxnLst/>
              <a:rect l="l" t="t" r="r" b="b"/>
              <a:pathLst>
                <a:path w="118" h="164" extrusionOk="0">
                  <a:moveTo>
                    <a:pt x="0" y="164"/>
                  </a:moveTo>
                  <a:lnTo>
                    <a:pt x="83" y="83"/>
                  </a:lnTo>
                  <a:lnTo>
                    <a:pt x="0" y="0"/>
                  </a:lnTo>
                  <a:lnTo>
                    <a:pt x="118" y="0"/>
                  </a:lnTo>
                  <a:lnTo>
                    <a:pt x="118" y="164"/>
                  </a:lnTo>
                  <a:lnTo>
                    <a:pt x="0" y="164"/>
                  </a:lnTo>
                  <a:lnTo>
                    <a:pt x="0" y="164"/>
                  </a:lnTo>
                  <a:lnTo>
                    <a:pt x="0" y="164"/>
                  </a:lnTo>
                  <a:close/>
                </a:path>
              </a:pathLst>
            </a:custGeom>
            <a:solidFill>
              <a:srgbClr val="7746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96" name="Google Shape;396;p90"/>
          <p:cNvSpPr/>
          <p:nvPr/>
        </p:nvSpPr>
        <p:spPr>
          <a:xfrm>
            <a:off x="5436277" y="2836427"/>
            <a:ext cx="240462" cy="1026759"/>
          </a:xfrm>
          <a:custGeom>
            <a:avLst/>
            <a:gdLst/>
            <a:ahLst/>
            <a:cxnLst/>
            <a:rect l="l" t="t" r="r" b="b"/>
            <a:pathLst>
              <a:path w="163" h="696" extrusionOk="0">
                <a:moveTo>
                  <a:pt x="163" y="533"/>
                </a:moveTo>
                <a:lnTo>
                  <a:pt x="0" y="696"/>
                </a:lnTo>
                <a:lnTo>
                  <a:pt x="0" y="164"/>
                </a:lnTo>
                <a:lnTo>
                  <a:pt x="163" y="0"/>
                </a:lnTo>
                <a:lnTo>
                  <a:pt x="163" y="533"/>
                </a:lnTo>
                <a:lnTo>
                  <a:pt x="163" y="533"/>
                </a:lnTo>
                <a:lnTo>
                  <a:pt x="163" y="533"/>
                </a:lnTo>
                <a:close/>
              </a:path>
            </a:pathLst>
          </a:custGeom>
          <a:solidFill>
            <a:srgbClr val="2EC6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p90"/>
          <p:cNvSpPr/>
          <p:nvPr/>
        </p:nvSpPr>
        <p:spPr>
          <a:xfrm>
            <a:off x="5436277" y="2836427"/>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00B9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90"/>
          <p:cNvSpPr/>
          <p:nvPr/>
        </p:nvSpPr>
        <p:spPr>
          <a:xfrm>
            <a:off x="1936376" y="3360419"/>
            <a:ext cx="831273" cy="831273"/>
          </a:xfrm>
          <a:prstGeom prst="ellipse">
            <a:avLst/>
          </a:prstGeom>
          <a:solidFill>
            <a:srgbClr val="00B9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9" name="Google Shape;399;p90"/>
          <p:cNvSpPr/>
          <p:nvPr/>
        </p:nvSpPr>
        <p:spPr>
          <a:xfrm flipH="1">
            <a:off x="2646217" y="3257616"/>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0" name="Google Shape;400;p90"/>
          <p:cNvSpPr/>
          <p:nvPr/>
        </p:nvSpPr>
        <p:spPr>
          <a:xfrm flipH="1">
            <a:off x="2760962" y="3396777"/>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90"/>
          <p:cNvSpPr/>
          <p:nvPr/>
        </p:nvSpPr>
        <p:spPr>
          <a:xfrm>
            <a:off x="3943417" y="2597727"/>
            <a:ext cx="831273" cy="831273"/>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2" name="Google Shape;402;p90"/>
          <p:cNvSpPr/>
          <p:nvPr/>
        </p:nvSpPr>
        <p:spPr>
          <a:xfrm flipH="1">
            <a:off x="4653258" y="2494924"/>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3" name="Google Shape;403;p90"/>
          <p:cNvSpPr/>
          <p:nvPr/>
        </p:nvSpPr>
        <p:spPr>
          <a:xfrm flipH="1">
            <a:off x="4768003" y="2634085"/>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4" name="Google Shape;404;p90"/>
          <p:cNvSpPr/>
          <p:nvPr/>
        </p:nvSpPr>
        <p:spPr>
          <a:xfrm>
            <a:off x="5882188" y="1815984"/>
            <a:ext cx="831273" cy="831273"/>
          </a:xfrm>
          <a:prstGeom prst="ellipse">
            <a:avLst/>
          </a:prstGeom>
          <a:solidFill>
            <a:srgbClr val="00B9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5" name="Google Shape;405;p90"/>
          <p:cNvSpPr/>
          <p:nvPr/>
        </p:nvSpPr>
        <p:spPr>
          <a:xfrm flipH="1">
            <a:off x="6593739" y="1715723"/>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6" name="Google Shape;406;p90"/>
          <p:cNvSpPr/>
          <p:nvPr/>
        </p:nvSpPr>
        <p:spPr>
          <a:xfrm flipH="1">
            <a:off x="6708484" y="1854884"/>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p90"/>
          <p:cNvSpPr txBox="1">
            <a:spLocks noGrp="1"/>
          </p:cNvSpPr>
          <p:nvPr>
            <p:ph type="body" idx="1"/>
          </p:nvPr>
        </p:nvSpPr>
        <p:spPr>
          <a:xfrm>
            <a:off x="1224062"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0" name="Google Shape;410;p90"/>
          <p:cNvSpPr txBox="1">
            <a:spLocks noGrp="1"/>
          </p:cNvSpPr>
          <p:nvPr>
            <p:ph type="body" idx="2"/>
          </p:nvPr>
        </p:nvSpPr>
        <p:spPr>
          <a:xfrm>
            <a:off x="1795760" y="4776369"/>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1" name="Google Shape;411;p90"/>
          <p:cNvSpPr txBox="1">
            <a:spLocks noGrp="1"/>
          </p:cNvSpPr>
          <p:nvPr>
            <p:ph type="body" idx="3"/>
          </p:nvPr>
        </p:nvSpPr>
        <p:spPr>
          <a:xfrm>
            <a:off x="3766086" y="3974066"/>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2" name="Google Shape;412;p90"/>
          <p:cNvSpPr txBox="1">
            <a:spLocks noGrp="1"/>
          </p:cNvSpPr>
          <p:nvPr>
            <p:ph type="body" idx="4"/>
          </p:nvPr>
        </p:nvSpPr>
        <p:spPr>
          <a:xfrm>
            <a:off x="5844194" y="3193670"/>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11_Layout Personalizado">
  <p:cSld name="11_Layout Personalizado">
    <p:spTree>
      <p:nvGrpSpPr>
        <p:cNvPr id="1" name="Shape 413"/>
        <p:cNvGrpSpPr/>
        <p:nvPr/>
      </p:nvGrpSpPr>
      <p:grpSpPr>
        <a:xfrm>
          <a:off x="0" y="0"/>
          <a:ext cx="0" cy="0"/>
          <a:chOff x="0" y="0"/>
          <a:chExt cx="0" cy="0"/>
        </a:xfrm>
      </p:grpSpPr>
      <p:sp>
        <p:nvSpPr>
          <p:cNvPr id="415" name="Google Shape;415;p91"/>
          <p:cNvSpPr/>
          <p:nvPr/>
        </p:nvSpPr>
        <p:spPr>
          <a:xfrm>
            <a:off x="3298456" y="4019272"/>
            <a:ext cx="237512" cy="1026759"/>
          </a:xfrm>
          <a:custGeom>
            <a:avLst/>
            <a:gdLst/>
            <a:ahLst/>
            <a:cxnLst/>
            <a:rect l="l" t="t" r="r" b="b"/>
            <a:pathLst>
              <a:path w="161" h="696" extrusionOk="0">
                <a:moveTo>
                  <a:pt x="161" y="533"/>
                </a:moveTo>
                <a:lnTo>
                  <a:pt x="0" y="696"/>
                </a:lnTo>
                <a:lnTo>
                  <a:pt x="0" y="166"/>
                </a:lnTo>
                <a:lnTo>
                  <a:pt x="161" y="0"/>
                </a:lnTo>
                <a:lnTo>
                  <a:pt x="161" y="533"/>
                </a:lnTo>
                <a:lnTo>
                  <a:pt x="161" y="533"/>
                </a:lnTo>
                <a:lnTo>
                  <a:pt x="161" y="533"/>
                </a:lnTo>
                <a:close/>
              </a:path>
            </a:pathLst>
          </a:custGeom>
          <a:solidFill>
            <a:srgbClr val="2EC6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16" name="Google Shape;416;p91"/>
          <p:cNvGrpSpPr/>
          <p:nvPr/>
        </p:nvGrpSpPr>
        <p:grpSpPr>
          <a:xfrm>
            <a:off x="3295506" y="4019272"/>
            <a:ext cx="2012211" cy="244888"/>
            <a:chOff x="4139489" y="3835791"/>
            <a:chExt cx="2012211" cy="244888"/>
          </a:xfrm>
        </p:grpSpPr>
        <p:sp>
          <p:nvSpPr>
            <p:cNvPr id="417" name="Google Shape;417;p91"/>
            <p:cNvSpPr/>
            <p:nvPr/>
          </p:nvSpPr>
          <p:spPr>
            <a:xfrm>
              <a:off x="4139489" y="3835791"/>
              <a:ext cx="1904519" cy="244888"/>
            </a:xfrm>
            <a:custGeom>
              <a:avLst/>
              <a:gdLst/>
              <a:ahLst/>
              <a:cxnLst/>
              <a:rect l="l" t="t" r="r" b="b"/>
              <a:pathLst>
                <a:path w="1291" h="166" extrusionOk="0">
                  <a:moveTo>
                    <a:pt x="1208" y="0"/>
                  </a:moveTo>
                  <a:lnTo>
                    <a:pt x="163" y="0"/>
                  </a:lnTo>
                  <a:lnTo>
                    <a:pt x="0" y="166"/>
                  </a:lnTo>
                  <a:lnTo>
                    <a:pt x="1208" y="166"/>
                  </a:lnTo>
                  <a:lnTo>
                    <a:pt x="1291" y="83"/>
                  </a:lnTo>
                  <a:lnTo>
                    <a:pt x="1208" y="0"/>
                  </a:lnTo>
                  <a:lnTo>
                    <a:pt x="1208" y="0"/>
                  </a:lnTo>
                  <a:close/>
                </a:path>
              </a:pathLst>
            </a:custGeom>
            <a:solidFill>
              <a:srgbClr val="00B9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91"/>
            <p:cNvSpPr/>
            <p:nvPr/>
          </p:nvSpPr>
          <p:spPr>
            <a:xfrm>
              <a:off x="5977623" y="3835791"/>
              <a:ext cx="174077" cy="244888"/>
            </a:xfrm>
            <a:custGeom>
              <a:avLst/>
              <a:gdLst/>
              <a:ahLst/>
              <a:cxnLst/>
              <a:rect l="l" t="t" r="r" b="b"/>
              <a:pathLst>
                <a:path w="118" h="166" extrusionOk="0">
                  <a:moveTo>
                    <a:pt x="0" y="166"/>
                  </a:moveTo>
                  <a:lnTo>
                    <a:pt x="83" y="83"/>
                  </a:lnTo>
                  <a:lnTo>
                    <a:pt x="0" y="0"/>
                  </a:lnTo>
                  <a:lnTo>
                    <a:pt x="118" y="0"/>
                  </a:lnTo>
                  <a:lnTo>
                    <a:pt x="118" y="166"/>
                  </a:lnTo>
                  <a:lnTo>
                    <a:pt x="0" y="166"/>
                  </a:lnTo>
                  <a:lnTo>
                    <a:pt x="0" y="166"/>
                  </a:lnTo>
                  <a:lnTo>
                    <a:pt x="0" y="166"/>
                  </a:lnTo>
                  <a:close/>
                </a:path>
              </a:pathLst>
            </a:custGeom>
            <a:solidFill>
              <a:srgbClr val="00B9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19" name="Google Shape;419;p91"/>
          <p:cNvSpPr/>
          <p:nvPr/>
        </p:nvSpPr>
        <p:spPr>
          <a:xfrm>
            <a:off x="5307717" y="3240352"/>
            <a:ext cx="240462" cy="1026759"/>
          </a:xfrm>
          <a:custGeom>
            <a:avLst/>
            <a:gdLst/>
            <a:ahLst/>
            <a:cxnLst/>
            <a:rect l="l" t="t" r="r" b="b"/>
            <a:pathLst>
              <a:path w="163" h="696" extrusionOk="0">
                <a:moveTo>
                  <a:pt x="163" y="533"/>
                </a:moveTo>
                <a:lnTo>
                  <a:pt x="0" y="696"/>
                </a:lnTo>
                <a:lnTo>
                  <a:pt x="0" y="166"/>
                </a:lnTo>
                <a:lnTo>
                  <a:pt x="163" y="0"/>
                </a:lnTo>
                <a:lnTo>
                  <a:pt x="163" y="533"/>
                </a:lnTo>
                <a:lnTo>
                  <a:pt x="163" y="533"/>
                </a:lnTo>
                <a:lnTo>
                  <a:pt x="163" y="533"/>
                </a:lnTo>
                <a:close/>
              </a:path>
            </a:pathLst>
          </a:custGeom>
          <a:solidFill>
            <a:srgbClr val="A591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20" name="Google Shape;420;p91"/>
          <p:cNvGrpSpPr/>
          <p:nvPr/>
        </p:nvGrpSpPr>
        <p:grpSpPr>
          <a:xfrm>
            <a:off x="5307717" y="3240352"/>
            <a:ext cx="2012210" cy="241937"/>
            <a:chOff x="6151700" y="3056871"/>
            <a:chExt cx="2012210" cy="241937"/>
          </a:xfrm>
        </p:grpSpPr>
        <p:sp>
          <p:nvSpPr>
            <p:cNvPr id="421" name="Google Shape;421;p91"/>
            <p:cNvSpPr/>
            <p:nvPr/>
          </p:nvSpPr>
          <p:spPr>
            <a:xfrm>
              <a:off x="6151700" y="3056871"/>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7746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2" name="Google Shape;422;p91"/>
            <p:cNvSpPr/>
            <p:nvPr/>
          </p:nvSpPr>
          <p:spPr>
            <a:xfrm>
              <a:off x="7989833" y="3056871"/>
              <a:ext cx="174077" cy="241937"/>
            </a:xfrm>
            <a:custGeom>
              <a:avLst/>
              <a:gdLst/>
              <a:ahLst/>
              <a:cxnLst/>
              <a:rect l="l" t="t" r="r" b="b"/>
              <a:pathLst>
                <a:path w="118" h="164" extrusionOk="0">
                  <a:moveTo>
                    <a:pt x="0" y="164"/>
                  </a:moveTo>
                  <a:lnTo>
                    <a:pt x="83" y="83"/>
                  </a:lnTo>
                  <a:lnTo>
                    <a:pt x="0" y="0"/>
                  </a:lnTo>
                  <a:lnTo>
                    <a:pt x="118" y="0"/>
                  </a:lnTo>
                  <a:lnTo>
                    <a:pt x="118" y="164"/>
                  </a:lnTo>
                  <a:lnTo>
                    <a:pt x="0" y="164"/>
                  </a:lnTo>
                  <a:lnTo>
                    <a:pt x="0" y="164"/>
                  </a:lnTo>
                  <a:lnTo>
                    <a:pt x="0" y="164"/>
                  </a:lnTo>
                  <a:close/>
                </a:path>
              </a:pathLst>
            </a:custGeom>
            <a:solidFill>
              <a:srgbClr val="7746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23" name="Google Shape;423;p91"/>
          <p:cNvSpPr/>
          <p:nvPr/>
        </p:nvSpPr>
        <p:spPr>
          <a:xfrm>
            <a:off x="7319927" y="2461431"/>
            <a:ext cx="240462" cy="1026759"/>
          </a:xfrm>
          <a:custGeom>
            <a:avLst/>
            <a:gdLst/>
            <a:ahLst/>
            <a:cxnLst/>
            <a:rect l="l" t="t" r="r" b="b"/>
            <a:pathLst>
              <a:path w="163" h="696" extrusionOk="0">
                <a:moveTo>
                  <a:pt x="163" y="533"/>
                </a:moveTo>
                <a:lnTo>
                  <a:pt x="0" y="696"/>
                </a:lnTo>
                <a:lnTo>
                  <a:pt x="0" y="164"/>
                </a:lnTo>
                <a:lnTo>
                  <a:pt x="163" y="0"/>
                </a:lnTo>
                <a:lnTo>
                  <a:pt x="163" y="533"/>
                </a:lnTo>
                <a:lnTo>
                  <a:pt x="163" y="533"/>
                </a:lnTo>
                <a:lnTo>
                  <a:pt x="163" y="533"/>
                </a:lnTo>
                <a:close/>
              </a:path>
            </a:pathLst>
          </a:custGeom>
          <a:solidFill>
            <a:srgbClr val="2EC6C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4" name="Google Shape;424;p91"/>
          <p:cNvSpPr/>
          <p:nvPr/>
        </p:nvSpPr>
        <p:spPr>
          <a:xfrm>
            <a:off x="7319927" y="2461431"/>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00B9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5" name="Google Shape;425;p91"/>
          <p:cNvSpPr/>
          <p:nvPr/>
        </p:nvSpPr>
        <p:spPr>
          <a:xfrm>
            <a:off x="3820026" y="2985423"/>
            <a:ext cx="831273" cy="831273"/>
          </a:xfrm>
          <a:prstGeom prst="ellipse">
            <a:avLst/>
          </a:prstGeom>
          <a:solidFill>
            <a:srgbClr val="00B9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6" name="Google Shape;426;p91"/>
          <p:cNvSpPr/>
          <p:nvPr/>
        </p:nvSpPr>
        <p:spPr>
          <a:xfrm flipH="1">
            <a:off x="4529867" y="2882620"/>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7" name="Google Shape;427;p91"/>
          <p:cNvSpPr/>
          <p:nvPr/>
        </p:nvSpPr>
        <p:spPr>
          <a:xfrm flipH="1">
            <a:off x="4644612" y="3021781"/>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8" name="Google Shape;428;p91"/>
          <p:cNvSpPr/>
          <p:nvPr/>
        </p:nvSpPr>
        <p:spPr>
          <a:xfrm>
            <a:off x="5827067" y="2222731"/>
            <a:ext cx="831273" cy="831273"/>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9" name="Google Shape;429;p91"/>
          <p:cNvSpPr/>
          <p:nvPr/>
        </p:nvSpPr>
        <p:spPr>
          <a:xfrm flipH="1">
            <a:off x="6536908" y="2119928"/>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0" name="Google Shape;430;p91"/>
          <p:cNvSpPr/>
          <p:nvPr/>
        </p:nvSpPr>
        <p:spPr>
          <a:xfrm flipH="1">
            <a:off x="6651653" y="2259089"/>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91"/>
          <p:cNvSpPr/>
          <p:nvPr/>
        </p:nvSpPr>
        <p:spPr>
          <a:xfrm>
            <a:off x="7765838" y="1440988"/>
            <a:ext cx="831273" cy="831273"/>
          </a:xfrm>
          <a:prstGeom prst="ellipse">
            <a:avLst/>
          </a:prstGeom>
          <a:solidFill>
            <a:srgbClr val="00B9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2" name="Google Shape;432;p91"/>
          <p:cNvSpPr/>
          <p:nvPr/>
        </p:nvSpPr>
        <p:spPr>
          <a:xfrm flipH="1">
            <a:off x="8477389" y="1340727"/>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3" name="Google Shape;433;p91"/>
          <p:cNvSpPr/>
          <p:nvPr/>
        </p:nvSpPr>
        <p:spPr>
          <a:xfrm flipH="1">
            <a:off x="8592134" y="1479888"/>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4" name="Google Shape;434;p91"/>
          <p:cNvSpPr/>
          <p:nvPr/>
        </p:nvSpPr>
        <p:spPr>
          <a:xfrm>
            <a:off x="1286245" y="4802850"/>
            <a:ext cx="240462" cy="1026759"/>
          </a:xfrm>
          <a:custGeom>
            <a:avLst/>
            <a:gdLst/>
            <a:ahLst/>
            <a:cxnLst/>
            <a:rect l="l" t="t" r="r" b="b"/>
            <a:pathLst>
              <a:path w="163" h="696" extrusionOk="0">
                <a:moveTo>
                  <a:pt x="163" y="533"/>
                </a:moveTo>
                <a:lnTo>
                  <a:pt x="0" y="696"/>
                </a:lnTo>
                <a:lnTo>
                  <a:pt x="0" y="166"/>
                </a:lnTo>
                <a:lnTo>
                  <a:pt x="163" y="0"/>
                </a:lnTo>
                <a:lnTo>
                  <a:pt x="163" y="533"/>
                </a:lnTo>
                <a:lnTo>
                  <a:pt x="163" y="533"/>
                </a:lnTo>
                <a:lnTo>
                  <a:pt x="163" y="533"/>
                </a:lnTo>
                <a:close/>
              </a:path>
            </a:pathLst>
          </a:custGeom>
          <a:solidFill>
            <a:srgbClr val="A591F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435" name="Google Shape;435;p91"/>
          <p:cNvGrpSpPr/>
          <p:nvPr/>
        </p:nvGrpSpPr>
        <p:grpSpPr>
          <a:xfrm>
            <a:off x="1286245" y="4802850"/>
            <a:ext cx="2012210" cy="241937"/>
            <a:chOff x="6151700" y="3056871"/>
            <a:chExt cx="2012210" cy="241937"/>
          </a:xfrm>
        </p:grpSpPr>
        <p:sp>
          <p:nvSpPr>
            <p:cNvPr id="436" name="Google Shape;436;p91"/>
            <p:cNvSpPr/>
            <p:nvPr/>
          </p:nvSpPr>
          <p:spPr>
            <a:xfrm>
              <a:off x="6151700" y="3056871"/>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7746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91"/>
            <p:cNvSpPr/>
            <p:nvPr/>
          </p:nvSpPr>
          <p:spPr>
            <a:xfrm>
              <a:off x="7989833" y="3056871"/>
              <a:ext cx="174077" cy="241937"/>
            </a:xfrm>
            <a:custGeom>
              <a:avLst/>
              <a:gdLst/>
              <a:ahLst/>
              <a:cxnLst/>
              <a:rect l="l" t="t" r="r" b="b"/>
              <a:pathLst>
                <a:path w="118" h="164" extrusionOk="0">
                  <a:moveTo>
                    <a:pt x="0" y="164"/>
                  </a:moveTo>
                  <a:lnTo>
                    <a:pt x="83" y="83"/>
                  </a:lnTo>
                  <a:lnTo>
                    <a:pt x="0" y="0"/>
                  </a:lnTo>
                  <a:lnTo>
                    <a:pt x="118" y="0"/>
                  </a:lnTo>
                  <a:lnTo>
                    <a:pt x="118" y="164"/>
                  </a:lnTo>
                  <a:lnTo>
                    <a:pt x="0" y="164"/>
                  </a:lnTo>
                  <a:lnTo>
                    <a:pt x="0" y="164"/>
                  </a:lnTo>
                  <a:lnTo>
                    <a:pt x="0" y="164"/>
                  </a:lnTo>
                  <a:close/>
                </a:path>
              </a:pathLst>
            </a:custGeom>
            <a:solidFill>
              <a:srgbClr val="7746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38" name="Google Shape;438;p91"/>
          <p:cNvSpPr/>
          <p:nvPr/>
        </p:nvSpPr>
        <p:spPr>
          <a:xfrm>
            <a:off x="1977055" y="3790229"/>
            <a:ext cx="831273" cy="831273"/>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9" name="Google Shape;439;p91"/>
          <p:cNvSpPr/>
          <p:nvPr/>
        </p:nvSpPr>
        <p:spPr>
          <a:xfrm flipH="1">
            <a:off x="2686896" y="3687426"/>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0" name="Google Shape;440;p91"/>
          <p:cNvSpPr/>
          <p:nvPr/>
        </p:nvSpPr>
        <p:spPr>
          <a:xfrm flipH="1">
            <a:off x="2801641" y="3826587"/>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3" name="Google Shape;443;p91"/>
          <p:cNvSpPr txBox="1">
            <a:spLocks noGrp="1"/>
          </p:cNvSpPr>
          <p:nvPr>
            <p:ph type="body" idx="1"/>
          </p:nvPr>
        </p:nvSpPr>
        <p:spPr>
          <a:xfrm>
            <a:off x="1286245"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4" name="Google Shape;444;p91"/>
          <p:cNvSpPr txBox="1">
            <a:spLocks noGrp="1"/>
          </p:cNvSpPr>
          <p:nvPr>
            <p:ph type="body" idx="2"/>
          </p:nvPr>
        </p:nvSpPr>
        <p:spPr>
          <a:xfrm>
            <a:off x="1683495" y="5182632"/>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5" name="Google Shape;445;p91"/>
          <p:cNvSpPr txBox="1">
            <a:spLocks noGrp="1"/>
          </p:cNvSpPr>
          <p:nvPr>
            <p:ph type="body" idx="3"/>
          </p:nvPr>
        </p:nvSpPr>
        <p:spPr>
          <a:xfrm>
            <a:off x="3631042" y="4416993"/>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6" name="Google Shape;446;p91"/>
          <p:cNvSpPr txBox="1">
            <a:spLocks noGrp="1"/>
          </p:cNvSpPr>
          <p:nvPr>
            <p:ph type="body" idx="4"/>
          </p:nvPr>
        </p:nvSpPr>
        <p:spPr>
          <a:xfrm>
            <a:off x="5638836" y="3599070"/>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7" name="Google Shape;447;p91"/>
          <p:cNvSpPr txBox="1">
            <a:spLocks noGrp="1"/>
          </p:cNvSpPr>
          <p:nvPr>
            <p:ph type="body" idx="5"/>
          </p:nvPr>
        </p:nvSpPr>
        <p:spPr>
          <a:xfrm>
            <a:off x="7680721" y="2844784"/>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de título">
  <p:cSld name="Slide de título">
    <p:spTree>
      <p:nvGrpSpPr>
        <p:cNvPr id="1" name="Shape 34"/>
        <p:cNvGrpSpPr/>
        <p:nvPr/>
      </p:nvGrpSpPr>
      <p:grpSpPr>
        <a:xfrm>
          <a:off x="0" y="0"/>
          <a:ext cx="0" cy="0"/>
          <a:chOff x="0" y="0"/>
          <a:chExt cx="0" cy="0"/>
        </a:xfrm>
      </p:grpSpPr>
      <p:sp>
        <p:nvSpPr>
          <p:cNvPr id="36" name="Google Shape;36;p54"/>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4"/>
          <p:cNvSpPr txBox="1">
            <a:spLocks noGrp="1"/>
          </p:cNvSpPr>
          <p:nvPr>
            <p:ph type="body" idx="2"/>
          </p:nvPr>
        </p:nvSpPr>
        <p:spPr>
          <a:xfrm>
            <a:off x="969599" y="2137386"/>
            <a:ext cx="6562725" cy="418623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50000"/>
              </a:lnSpc>
              <a:spcBef>
                <a:spcPts val="1000"/>
              </a:spcBef>
              <a:spcAft>
                <a:spcPts val="0"/>
              </a:spcAft>
              <a:buClr>
                <a:srgbClr val="282F30"/>
              </a:buClr>
              <a:buSzPts val="2000"/>
              <a:buFont typeface="Noto Sans Symbols"/>
              <a:buChar char="❑"/>
              <a:defRPr sz="2000" b="0" i="0" u="none" strike="noStrike" cap="none">
                <a:solidFill>
                  <a:srgbClr val="353F40"/>
                </a:solidFill>
                <a:latin typeface="Arial"/>
                <a:ea typeface="Arial"/>
                <a:cs typeface="Arial"/>
                <a:sym typeface="Arial"/>
              </a:defRPr>
            </a:lvl1pPr>
            <a:lvl2pPr marL="914400" marR="0" lvl="1" indent="-342900" algn="l" rtl="0">
              <a:lnSpc>
                <a:spcPct val="150000"/>
              </a:lnSpc>
              <a:spcBef>
                <a:spcPts val="500"/>
              </a:spcBef>
              <a:spcAft>
                <a:spcPts val="0"/>
              </a:spcAft>
              <a:buClr>
                <a:srgbClr val="282F30"/>
              </a:buClr>
              <a:buSzPts val="1800"/>
              <a:buFont typeface="Noto Sans Symbols"/>
              <a:buChar char="⮚"/>
              <a:defRPr sz="1800" b="0" i="0" u="none" strike="noStrike" cap="none">
                <a:solidFill>
                  <a:srgbClr val="353F40"/>
                </a:solidFill>
                <a:latin typeface="Arial"/>
                <a:ea typeface="Arial"/>
                <a:cs typeface="Arial"/>
                <a:sym typeface="Arial"/>
              </a:defRPr>
            </a:lvl2pPr>
            <a:lvl3pPr marL="1371600" marR="0" lvl="2" indent="-330200" algn="l" rtl="0">
              <a:lnSpc>
                <a:spcPct val="150000"/>
              </a:lnSpc>
              <a:spcBef>
                <a:spcPts val="500"/>
              </a:spcBef>
              <a:spcAft>
                <a:spcPts val="0"/>
              </a:spcAft>
              <a:buClr>
                <a:srgbClr val="282F30"/>
              </a:buClr>
              <a:buSzPts val="1600"/>
              <a:buFont typeface="Noto Sans Symbols"/>
              <a:buChar char="❖"/>
              <a:defRPr sz="1600" b="0" i="0" u="none" strike="noStrike" cap="none">
                <a:solidFill>
                  <a:srgbClr val="353F40"/>
                </a:solidFill>
                <a:latin typeface="Arial"/>
                <a:ea typeface="Arial"/>
                <a:cs typeface="Arial"/>
                <a:sym typeface="Arial"/>
              </a:defRPr>
            </a:lvl3pPr>
            <a:lvl4pPr marL="1828800" marR="0" lvl="3" indent="-228600" algn="l" rtl="0">
              <a:lnSpc>
                <a:spcPct val="150000"/>
              </a:lnSpc>
              <a:spcBef>
                <a:spcPts val="500"/>
              </a:spcBef>
              <a:spcAft>
                <a:spcPts val="0"/>
              </a:spcAft>
              <a:buClr>
                <a:srgbClr val="282F30"/>
              </a:buClr>
              <a:buSzPts val="2000"/>
              <a:buFont typeface="Arial"/>
              <a:buNone/>
              <a:defRPr sz="2000" b="0" i="0" u="none" strike="noStrike" cap="none">
                <a:solidFill>
                  <a:srgbClr val="353F40"/>
                </a:solidFill>
                <a:latin typeface="Arial"/>
                <a:ea typeface="Arial"/>
                <a:cs typeface="Arial"/>
                <a:sym typeface="Arial"/>
              </a:defRPr>
            </a:lvl4pPr>
            <a:lvl5pPr marL="2286000" marR="0" lvl="4" indent="-355600" algn="l" rtl="0">
              <a:lnSpc>
                <a:spcPct val="15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spTree>
      <p:nvGrpSpPr>
        <p:cNvPr id="1" name="Shape 449"/>
        <p:cNvGrpSpPr/>
        <p:nvPr/>
      </p:nvGrpSpPr>
      <p:grpSpPr>
        <a:xfrm>
          <a:off x="0" y="0"/>
          <a:ext cx="0" cy="0"/>
          <a:chOff x="0" y="0"/>
          <a:chExt cx="0" cy="0"/>
        </a:xfrm>
      </p:grpSpPr>
      <p:sp>
        <p:nvSpPr>
          <p:cNvPr id="451" name="Google Shape;451;p93"/>
          <p:cNvSpPr>
            <a:spLocks noGrp="1"/>
          </p:cNvSpPr>
          <p:nvPr>
            <p:ph type="pic" idx="2"/>
          </p:nvPr>
        </p:nvSpPr>
        <p:spPr>
          <a:xfrm>
            <a:off x="1052955" y="1906026"/>
            <a:ext cx="7178700" cy="4588200"/>
          </a:xfrm>
          <a:prstGeom prst="rect">
            <a:avLst/>
          </a:prstGeom>
          <a:solidFill>
            <a:schemeClr val="lt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452" name="Google Shape;452;p93"/>
          <p:cNvSpPr txBox="1">
            <a:spLocks noGrp="1"/>
          </p:cNvSpPr>
          <p:nvPr>
            <p:ph type="body" idx="1"/>
          </p:nvPr>
        </p:nvSpPr>
        <p:spPr>
          <a:xfrm>
            <a:off x="1208423" y="704961"/>
            <a:ext cx="4620000" cy="7176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455"/>
        <p:cNvGrpSpPr/>
        <p:nvPr/>
      </p:nvGrpSpPr>
      <p:grpSpPr>
        <a:xfrm>
          <a:off x="0" y="0"/>
          <a:ext cx="0" cy="0"/>
          <a:chOff x="0" y="0"/>
          <a:chExt cx="0" cy="0"/>
        </a:xfrm>
      </p:grpSpPr>
      <p:sp>
        <p:nvSpPr>
          <p:cNvPr id="457" name="Google Shape;457;p94"/>
          <p:cNvSpPr>
            <a:spLocks noGrp="1"/>
          </p:cNvSpPr>
          <p:nvPr>
            <p:ph type="pic" idx="2"/>
          </p:nvPr>
        </p:nvSpPr>
        <p:spPr>
          <a:xfrm>
            <a:off x="2605541" y="1868533"/>
            <a:ext cx="10178400" cy="7977900"/>
          </a:xfrm>
          <a:prstGeom prst="rect">
            <a:avLst/>
          </a:prstGeom>
          <a:solidFill>
            <a:schemeClr val="lt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462" name="Google Shape;462;p94"/>
          <p:cNvSpPr txBox="1">
            <a:spLocks noGrp="1"/>
          </p:cNvSpPr>
          <p:nvPr>
            <p:ph type="body" idx="1"/>
          </p:nvPr>
        </p:nvSpPr>
        <p:spPr>
          <a:xfrm>
            <a:off x="1265839" y="884146"/>
            <a:ext cx="4620000" cy="7176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_Layout Personalizado">
  <p:cSld name="3_Layout Personalizado">
    <p:spTree>
      <p:nvGrpSpPr>
        <p:cNvPr id="1" name="Shape 463"/>
        <p:cNvGrpSpPr/>
        <p:nvPr/>
      </p:nvGrpSpPr>
      <p:grpSpPr>
        <a:xfrm>
          <a:off x="0" y="0"/>
          <a:ext cx="0" cy="0"/>
          <a:chOff x="0" y="0"/>
          <a:chExt cx="0" cy="0"/>
        </a:xfrm>
      </p:grpSpPr>
      <p:sp>
        <p:nvSpPr>
          <p:cNvPr id="467" name="Google Shape;467;p95"/>
          <p:cNvSpPr>
            <a:spLocks noGrp="1"/>
          </p:cNvSpPr>
          <p:nvPr>
            <p:ph type="pic" idx="2"/>
          </p:nvPr>
        </p:nvSpPr>
        <p:spPr>
          <a:xfrm>
            <a:off x="3242062" y="2177602"/>
            <a:ext cx="6337800" cy="4050600"/>
          </a:xfrm>
          <a:prstGeom prst="rect">
            <a:avLst/>
          </a:prstGeom>
          <a:solidFill>
            <a:schemeClr val="lt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468" name="Google Shape;468;p95"/>
          <p:cNvSpPr txBox="1">
            <a:spLocks noGrp="1"/>
          </p:cNvSpPr>
          <p:nvPr>
            <p:ph type="body" idx="1"/>
          </p:nvPr>
        </p:nvSpPr>
        <p:spPr>
          <a:xfrm>
            <a:off x="1368312" y="884146"/>
            <a:ext cx="4620000" cy="7176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bg>
      <p:bgPr>
        <a:solidFill>
          <a:srgbClr val="282F30"/>
        </a:solidFill>
        <a:effectLst/>
      </p:bgPr>
    </p:bg>
    <p:spTree>
      <p:nvGrpSpPr>
        <p:cNvPr id="1" name="Shape 469"/>
        <p:cNvGrpSpPr/>
        <p:nvPr/>
      </p:nvGrpSpPr>
      <p:grpSpPr>
        <a:xfrm>
          <a:off x="0" y="0"/>
          <a:ext cx="0" cy="0"/>
          <a:chOff x="0" y="0"/>
          <a:chExt cx="0" cy="0"/>
        </a:xfrm>
      </p:grpSpPr>
      <p:sp>
        <p:nvSpPr>
          <p:cNvPr id="472" name="Google Shape;472;p96"/>
          <p:cNvSpPr>
            <a:spLocks noGrp="1"/>
          </p:cNvSpPr>
          <p:nvPr>
            <p:ph type="pic" idx="2"/>
          </p:nvPr>
        </p:nvSpPr>
        <p:spPr>
          <a:xfrm>
            <a:off x="3297406" y="1958185"/>
            <a:ext cx="6177600" cy="3948300"/>
          </a:xfrm>
          <a:prstGeom prst="rect">
            <a:avLst/>
          </a:prstGeom>
          <a:solidFill>
            <a:schemeClr val="lt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473" name="Google Shape;473;p96"/>
          <p:cNvSpPr txBox="1">
            <a:spLocks noGrp="1"/>
          </p:cNvSpPr>
          <p:nvPr>
            <p:ph type="body" idx="1"/>
          </p:nvPr>
        </p:nvSpPr>
        <p:spPr>
          <a:xfrm>
            <a:off x="1475868" y="921866"/>
            <a:ext cx="4620000" cy="7176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477"/>
        <p:cNvGrpSpPr/>
        <p:nvPr/>
      </p:nvGrpSpPr>
      <p:grpSpPr>
        <a:xfrm>
          <a:off x="0" y="0"/>
          <a:ext cx="0" cy="0"/>
          <a:chOff x="0" y="0"/>
          <a:chExt cx="0" cy="0"/>
        </a:xfrm>
      </p:grpSpPr>
      <p:sp>
        <p:nvSpPr>
          <p:cNvPr id="478" name="Google Shape;478;p98"/>
          <p:cNvSpPr/>
          <p:nvPr/>
        </p:nvSpPr>
        <p:spPr>
          <a:xfrm>
            <a:off x="3626129" y="3810807"/>
            <a:ext cx="2821327" cy="1410664"/>
          </a:xfrm>
          <a:custGeom>
            <a:avLst/>
            <a:gdLst/>
            <a:ahLst/>
            <a:cxnLst/>
            <a:rect l="l" t="t" r="r" b="b"/>
            <a:pathLst>
              <a:path w="2314" h="1157" extrusionOk="0">
                <a:moveTo>
                  <a:pt x="1157" y="743"/>
                </a:moveTo>
                <a:cubicBezTo>
                  <a:pt x="747" y="743"/>
                  <a:pt x="414" y="410"/>
                  <a:pt x="414" y="0"/>
                </a:cubicBezTo>
                <a:cubicBezTo>
                  <a:pt x="0" y="0"/>
                  <a:pt x="0" y="0"/>
                  <a:pt x="0" y="0"/>
                </a:cubicBezTo>
                <a:cubicBezTo>
                  <a:pt x="0" y="639"/>
                  <a:pt x="518" y="1157"/>
                  <a:pt x="1157" y="1157"/>
                </a:cubicBezTo>
                <a:cubicBezTo>
                  <a:pt x="1796" y="1157"/>
                  <a:pt x="2314" y="639"/>
                  <a:pt x="2314" y="0"/>
                </a:cubicBezTo>
                <a:cubicBezTo>
                  <a:pt x="1900" y="0"/>
                  <a:pt x="1900" y="0"/>
                  <a:pt x="1900" y="0"/>
                </a:cubicBezTo>
                <a:cubicBezTo>
                  <a:pt x="1900" y="410"/>
                  <a:pt x="1567" y="743"/>
                  <a:pt x="1157" y="743"/>
                </a:cubicBezTo>
                <a:close/>
              </a:path>
            </a:pathLst>
          </a:custGeom>
          <a:solidFill>
            <a:srgbClr val="757070"/>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4050">
              <a:solidFill>
                <a:schemeClr val="dk1"/>
              </a:solidFill>
              <a:latin typeface="Calibri"/>
              <a:ea typeface="Calibri"/>
              <a:cs typeface="Calibri"/>
              <a:sym typeface="Calibri"/>
            </a:endParaRPr>
          </a:p>
        </p:txBody>
      </p:sp>
      <p:sp>
        <p:nvSpPr>
          <p:cNvPr id="479" name="Google Shape;479;p98"/>
          <p:cNvSpPr/>
          <p:nvPr/>
        </p:nvSpPr>
        <p:spPr>
          <a:xfrm>
            <a:off x="1311606" y="2398528"/>
            <a:ext cx="2819715" cy="1412280"/>
          </a:xfrm>
          <a:custGeom>
            <a:avLst/>
            <a:gdLst/>
            <a:ahLst/>
            <a:cxnLst/>
            <a:rect l="l" t="t" r="r" b="b"/>
            <a:pathLst>
              <a:path w="2313" h="1157" extrusionOk="0">
                <a:moveTo>
                  <a:pt x="1156" y="414"/>
                </a:moveTo>
                <a:cubicBezTo>
                  <a:pt x="746" y="414"/>
                  <a:pt x="413" y="746"/>
                  <a:pt x="413" y="1157"/>
                </a:cubicBezTo>
                <a:cubicBezTo>
                  <a:pt x="0" y="1157"/>
                  <a:pt x="0" y="1157"/>
                  <a:pt x="0" y="1157"/>
                </a:cubicBezTo>
                <a:cubicBezTo>
                  <a:pt x="0" y="518"/>
                  <a:pt x="518" y="0"/>
                  <a:pt x="1156" y="0"/>
                </a:cubicBezTo>
                <a:cubicBezTo>
                  <a:pt x="1795" y="0"/>
                  <a:pt x="2313" y="518"/>
                  <a:pt x="2313" y="1157"/>
                </a:cubicBezTo>
                <a:cubicBezTo>
                  <a:pt x="1899" y="1157"/>
                  <a:pt x="1899" y="1157"/>
                  <a:pt x="1899" y="1157"/>
                </a:cubicBezTo>
                <a:cubicBezTo>
                  <a:pt x="1899" y="746"/>
                  <a:pt x="1567" y="414"/>
                  <a:pt x="1156" y="414"/>
                </a:cubicBezTo>
                <a:close/>
              </a:path>
            </a:pathLst>
          </a:custGeom>
          <a:solidFill>
            <a:srgbClr val="7B7B7B"/>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4050">
              <a:solidFill>
                <a:schemeClr val="dk1"/>
              </a:solidFill>
              <a:latin typeface="Calibri"/>
              <a:ea typeface="Calibri"/>
              <a:cs typeface="Calibri"/>
              <a:sym typeface="Calibri"/>
            </a:endParaRPr>
          </a:p>
        </p:txBody>
      </p:sp>
      <p:grpSp>
        <p:nvGrpSpPr>
          <p:cNvPr id="480" name="Google Shape;480;p98"/>
          <p:cNvGrpSpPr/>
          <p:nvPr/>
        </p:nvGrpSpPr>
        <p:grpSpPr>
          <a:xfrm>
            <a:off x="5942267" y="2398528"/>
            <a:ext cx="2931083" cy="2822943"/>
            <a:chOff x="8504492" y="2017528"/>
            <a:chExt cx="2931083" cy="2822943"/>
          </a:xfrm>
        </p:grpSpPr>
        <p:sp>
          <p:nvSpPr>
            <p:cNvPr id="481" name="Google Shape;481;p98"/>
            <p:cNvSpPr/>
            <p:nvPr/>
          </p:nvSpPr>
          <p:spPr>
            <a:xfrm>
              <a:off x="8504492" y="2017528"/>
              <a:ext cx="2819715" cy="1412280"/>
            </a:xfrm>
            <a:custGeom>
              <a:avLst/>
              <a:gdLst/>
              <a:ahLst/>
              <a:cxnLst/>
              <a:rect l="l" t="t" r="r" b="b"/>
              <a:pathLst>
                <a:path w="2313" h="1157" extrusionOk="0">
                  <a:moveTo>
                    <a:pt x="1157" y="414"/>
                  </a:moveTo>
                  <a:cubicBezTo>
                    <a:pt x="746" y="414"/>
                    <a:pt x="414" y="746"/>
                    <a:pt x="414" y="1157"/>
                  </a:cubicBezTo>
                  <a:cubicBezTo>
                    <a:pt x="0" y="1157"/>
                    <a:pt x="0" y="1157"/>
                    <a:pt x="0" y="1157"/>
                  </a:cubicBezTo>
                  <a:cubicBezTo>
                    <a:pt x="0" y="518"/>
                    <a:pt x="518" y="0"/>
                    <a:pt x="1157" y="0"/>
                  </a:cubicBezTo>
                  <a:cubicBezTo>
                    <a:pt x="1796" y="0"/>
                    <a:pt x="2313" y="518"/>
                    <a:pt x="2313" y="1157"/>
                  </a:cubicBezTo>
                  <a:cubicBezTo>
                    <a:pt x="1900" y="1157"/>
                    <a:pt x="1900" y="1157"/>
                    <a:pt x="1900" y="1157"/>
                  </a:cubicBezTo>
                  <a:cubicBezTo>
                    <a:pt x="1900" y="746"/>
                    <a:pt x="1567" y="414"/>
                    <a:pt x="1157" y="414"/>
                  </a:cubicBezTo>
                  <a:close/>
                </a:path>
              </a:pathLst>
            </a:custGeom>
            <a:solidFill>
              <a:srgbClr val="7B7B7B"/>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4050">
                <a:solidFill>
                  <a:schemeClr val="dk1"/>
                </a:solidFill>
                <a:latin typeface="Calibri"/>
                <a:ea typeface="Calibri"/>
                <a:cs typeface="Calibri"/>
                <a:sym typeface="Calibri"/>
              </a:endParaRPr>
            </a:p>
          </p:txBody>
        </p:sp>
        <p:sp>
          <p:nvSpPr>
            <p:cNvPr id="482" name="Google Shape;482;p98"/>
            <p:cNvSpPr/>
            <p:nvPr/>
          </p:nvSpPr>
          <p:spPr>
            <a:xfrm>
              <a:off x="8504492" y="3065036"/>
              <a:ext cx="2931083" cy="1775435"/>
            </a:xfrm>
            <a:custGeom>
              <a:avLst/>
              <a:gdLst/>
              <a:ahLst/>
              <a:cxnLst/>
              <a:rect l="l" t="t" r="r" b="b"/>
              <a:pathLst>
                <a:path w="2404" h="1455" extrusionOk="0">
                  <a:moveTo>
                    <a:pt x="2106" y="0"/>
                  </a:moveTo>
                  <a:cubicBezTo>
                    <a:pt x="1808" y="298"/>
                    <a:pt x="1808" y="298"/>
                    <a:pt x="1808" y="298"/>
                  </a:cubicBezTo>
                  <a:cubicBezTo>
                    <a:pt x="1900" y="298"/>
                    <a:pt x="1900" y="298"/>
                    <a:pt x="1900" y="298"/>
                  </a:cubicBezTo>
                  <a:cubicBezTo>
                    <a:pt x="1900" y="708"/>
                    <a:pt x="1567" y="1041"/>
                    <a:pt x="1157" y="1041"/>
                  </a:cubicBezTo>
                  <a:cubicBezTo>
                    <a:pt x="746" y="1041"/>
                    <a:pt x="414" y="708"/>
                    <a:pt x="414" y="298"/>
                  </a:cubicBezTo>
                  <a:cubicBezTo>
                    <a:pt x="0" y="298"/>
                    <a:pt x="0" y="298"/>
                    <a:pt x="0" y="298"/>
                  </a:cubicBezTo>
                  <a:cubicBezTo>
                    <a:pt x="0" y="937"/>
                    <a:pt x="518" y="1455"/>
                    <a:pt x="1157" y="1455"/>
                  </a:cubicBezTo>
                  <a:cubicBezTo>
                    <a:pt x="1796" y="1455"/>
                    <a:pt x="2313" y="937"/>
                    <a:pt x="2313" y="298"/>
                  </a:cubicBezTo>
                  <a:cubicBezTo>
                    <a:pt x="2404" y="298"/>
                    <a:pt x="2404" y="298"/>
                    <a:pt x="2404" y="298"/>
                  </a:cubicBezTo>
                  <a:lnTo>
                    <a:pt x="2106" y="0"/>
                  </a:lnTo>
                  <a:close/>
                </a:path>
              </a:pathLst>
            </a:custGeom>
            <a:solidFill>
              <a:srgbClr val="52525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4050">
                <a:solidFill>
                  <a:schemeClr val="dk1"/>
                </a:solidFill>
                <a:latin typeface="Calibri"/>
                <a:ea typeface="Calibri"/>
                <a:cs typeface="Calibri"/>
                <a:sym typeface="Calibri"/>
              </a:endParaRPr>
            </a:p>
          </p:txBody>
        </p:sp>
      </p:grpSp>
      <p:sp>
        <p:nvSpPr>
          <p:cNvPr id="483" name="Google Shape;483;p98"/>
          <p:cNvSpPr/>
          <p:nvPr/>
        </p:nvSpPr>
        <p:spPr>
          <a:xfrm>
            <a:off x="3626129" y="2398528"/>
            <a:ext cx="2931083" cy="1773822"/>
          </a:xfrm>
          <a:custGeom>
            <a:avLst/>
            <a:gdLst/>
            <a:ahLst/>
            <a:cxnLst/>
            <a:rect l="l" t="t" r="r" b="b"/>
            <a:pathLst>
              <a:path w="2404" h="1454" extrusionOk="0">
                <a:moveTo>
                  <a:pt x="2106" y="1454"/>
                </a:moveTo>
                <a:cubicBezTo>
                  <a:pt x="1809" y="1157"/>
                  <a:pt x="1809" y="1157"/>
                  <a:pt x="1809" y="1157"/>
                </a:cubicBezTo>
                <a:cubicBezTo>
                  <a:pt x="1900" y="1157"/>
                  <a:pt x="1900" y="1157"/>
                  <a:pt x="1900" y="1157"/>
                </a:cubicBezTo>
                <a:cubicBezTo>
                  <a:pt x="1900" y="746"/>
                  <a:pt x="1567" y="414"/>
                  <a:pt x="1157" y="414"/>
                </a:cubicBezTo>
                <a:cubicBezTo>
                  <a:pt x="747" y="414"/>
                  <a:pt x="414" y="746"/>
                  <a:pt x="414" y="1157"/>
                </a:cubicBezTo>
                <a:cubicBezTo>
                  <a:pt x="0" y="1157"/>
                  <a:pt x="0" y="1157"/>
                  <a:pt x="0" y="1157"/>
                </a:cubicBezTo>
                <a:cubicBezTo>
                  <a:pt x="0" y="518"/>
                  <a:pt x="518" y="0"/>
                  <a:pt x="1157" y="0"/>
                </a:cubicBezTo>
                <a:cubicBezTo>
                  <a:pt x="1796" y="0"/>
                  <a:pt x="2314" y="518"/>
                  <a:pt x="2314" y="1157"/>
                </a:cubicBezTo>
                <a:cubicBezTo>
                  <a:pt x="2404" y="1157"/>
                  <a:pt x="2404" y="1157"/>
                  <a:pt x="2404" y="1157"/>
                </a:cubicBezTo>
                <a:lnTo>
                  <a:pt x="2106" y="1454"/>
                </a:lnTo>
                <a:close/>
              </a:path>
            </a:pathLst>
          </a:custGeom>
          <a:solidFill>
            <a:srgbClr val="2EC6C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4050">
              <a:solidFill>
                <a:schemeClr val="dk1"/>
              </a:solidFill>
              <a:latin typeface="Calibri"/>
              <a:ea typeface="Calibri"/>
              <a:cs typeface="Calibri"/>
              <a:sym typeface="Calibri"/>
            </a:endParaRPr>
          </a:p>
        </p:txBody>
      </p:sp>
      <p:sp>
        <p:nvSpPr>
          <p:cNvPr id="484" name="Google Shape;484;p98"/>
          <p:cNvSpPr/>
          <p:nvPr/>
        </p:nvSpPr>
        <p:spPr>
          <a:xfrm>
            <a:off x="1311606" y="3446036"/>
            <a:ext cx="2929467" cy="1775435"/>
          </a:xfrm>
          <a:custGeom>
            <a:avLst/>
            <a:gdLst/>
            <a:ahLst/>
            <a:cxnLst/>
            <a:rect l="l" t="t" r="r" b="b"/>
            <a:pathLst>
              <a:path w="2403" h="1455" extrusionOk="0">
                <a:moveTo>
                  <a:pt x="2106" y="0"/>
                </a:moveTo>
                <a:cubicBezTo>
                  <a:pt x="1808" y="298"/>
                  <a:pt x="1808" y="298"/>
                  <a:pt x="1808" y="298"/>
                </a:cubicBezTo>
                <a:cubicBezTo>
                  <a:pt x="1899" y="298"/>
                  <a:pt x="1899" y="298"/>
                  <a:pt x="1899" y="298"/>
                </a:cubicBezTo>
                <a:cubicBezTo>
                  <a:pt x="1899" y="708"/>
                  <a:pt x="1567" y="1041"/>
                  <a:pt x="1156" y="1041"/>
                </a:cubicBezTo>
                <a:cubicBezTo>
                  <a:pt x="746" y="1041"/>
                  <a:pt x="413" y="708"/>
                  <a:pt x="413" y="298"/>
                </a:cubicBezTo>
                <a:cubicBezTo>
                  <a:pt x="0" y="298"/>
                  <a:pt x="0" y="298"/>
                  <a:pt x="0" y="298"/>
                </a:cubicBezTo>
                <a:cubicBezTo>
                  <a:pt x="0" y="937"/>
                  <a:pt x="518" y="1455"/>
                  <a:pt x="1156" y="1455"/>
                </a:cubicBezTo>
                <a:cubicBezTo>
                  <a:pt x="1795" y="1455"/>
                  <a:pt x="2313" y="937"/>
                  <a:pt x="2313" y="298"/>
                </a:cubicBezTo>
                <a:cubicBezTo>
                  <a:pt x="2403" y="298"/>
                  <a:pt x="2403" y="298"/>
                  <a:pt x="2403" y="298"/>
                </a:cubicBezTo>
                <a:lnTo>
                  <a:pt x="2106" y="0"/>
                </a:lnTo>
                <a:close/>
              </a:path>
            </a:pathLst>
          </a:custGeom>
          <a:solidFill>
            <a:srgbClr val="525252"/>
          </a:solidFill>
          <a:ln>
            <a:noFill/>
          </a:ln>
        </p:spPr>
        <p:txBody>
          <a:bodyPr spcFirstLastPara="1" wrap="square" lIns="137150" tIns="68575" rIns="137150" bIns="68575" anchor="t" anchorCtr="0">
            <a:noAutofit/>
          </a:bodyPr>
          <a:lstStyle/>
          <a:p>
            <a:pPr marL="0" marR="0" lvl="0" indent="0" algn="l" rtl="0">
              <a:spcBef>
                <a:spcPts val="0"/>
              </a:spcBef>
              <a:spcAft>
                <a:spcPts val="0"/>
              </a:spcAft>
              <a:buNone/>
            </a:pPr>
            <a:endParaRPr sz="4050">
              <a:solidFill>
                <a:schemeClr val="dk1"/>
              </a:solidFill>
              <a:latin typeface="Calibri"/>
              <a:ea typeface="Calibri"/>
              <a:cs typeface="Calibri"/>
              <a:sym typeface="Calibri"/>
            </a:endParaRPr>
          </a:p>
        </p:txBody>
      </p:sp>
      <p:sp>
        <p:nvSpPr>
          <p:cNvPr id="487" name="Google Shape;487;p98"/>
          <p:cNvSpPr txBox="1">
            <a:spLocks noGrp="1"/>
          </p:cNvSpPr>
          <p:nvPr>
            <p:ph type="body" idx="1"/>
          </p:nvPr>
        </p:nvSpPr>
        <p:spPr>
          <a:xfrm>
            <a:off x="1220443" y="893422"/>
            <a:ext cx="4620000" cy="7176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spTree>
      <p:nvGrpSpPr>
        <p:cNvPr id="1" name="Shape 488"/>
        <p:cNvGrpSpPr/>
        <p:nvPr/>
      </p:nvGrpSpPr>
      <p:grpSpPr>
        <a:xfrm>
          <a:off x="0" y="0"/>
          <a:ext cx="0" cy="0"/>
          <a:chOff x="0" y="0"/>
          <a:chExt cx="0" cy="0"/>
        </a:xfrm>
      </p:grpSpPr>
      <p:sp>
        <p:nvSpPr>
          <p:cNvPr id="491" name="Google Shape;491;p99"/>
          <p:cNvSpPr/>
          <p:nvPr/>
        </p:nvSpPr>
        <p:spPr>
          <a:xfrm rot="10800000">
            <a:off x="3381748" y="3180150"/>
            <a:ext cx="9210300" cy="1653000"/>
          </a:xfrm>
          <a:prstGeom prst="rect">
            <a:avLst/>
          </a:prstGeom>
          <a:solidFill>
            <a:srgbClr val="2EC6C2">
              <a:alpha val="3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25">
              <a:solidFill>
                <a:schemeClr val="lt1"/>
              </a:solidFill>
              <a:latin typeface="Tahoma"/>
              <a:ea typeface="Tahoma"/>
              <a:cs typeface="Tahoma"/>
              <a:sym typeface="Tahoma"/>
            </a:endParaRPr>
          </a:p>
        </p:txBody>
      </p:sp>
      <p:sp>
        <p:nvSpPr>
          <p:cNvPr id="492" name="Google Shape;492;p99"/>
          <p:cNvSpPr/>
          <p:nvPr/>
        </p:nvSpPr>
        <p:spPr>
          <a:xfrm rot="10800000">
            <a:off x="2173745" y="1837252"/>
            <a:ext cx="5027717" cy="1219900"/>
          </a:xfrm>
          <a:custGeom>
            <a:avLst/>
            <a:gdLst/>
            <a:ahLst/>
            <a:cxnLst/>
            <a:rect l="l" t="t" r="r" b="b"/>
            <a:pathLst>
              <a:path w="11760742" h="2853567" extrusionOk="0">
                <a:moveTo>
                  <a:pt x="11760742" y="2853567"/>
                </a:moveTo>
                <a:lnTo>
                  <a:pt x="0" y="2853567"/>
                </a:lnTo>
                <a:lnTo>
                  <a:pt x="0" y="0"/>
                </a:lnTo>
                <a:lnTo>
                  <a:pt x="9066565" y="0"/>
                </a:lnTo>
                <a:lnTo>
                  <a:pt x="9029526" y="44948"/>
                </a:lnTo>
                <a:cubicBezTo>
                  <a:pt x="8961094" y="148689"/>
                  <a:pt x="8949901" y="284585"/>
                  <a:pt x="9015025" y="401066"/>
                </a:cubicBezTo>
                <a:cubicBezTo>
                  <a:pt x="9601144" y="1457165"/>
                  <a:pt x="10512885" y="2277195"/>
                  <a:pt x="11567900" y="2786607"/>
                </a:cubicBezTo>
                <a:cubicBezTo>
                  <a:pt x="11616742" y="2811457"/>
                  <a:pt x="11668028" y="2824658"/>
                  <a:pt x="11718907" y="2827570"/>
                </a:cubicBezTo>
                <a:lnTo>
                  <a:pt x="11760742" y="2825812"/>
                </a:lnTo>
                <a:close/>
              </a:path>
            </a:pathLst>
          </a:custGeom>
          <a:solidFill>
            <a:srgbClr val="2EC6C2">
              <a:alpha val="3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25">
              <a:solidFill>
                <a:schemeClr val="lt1"/>
              </a:solidFill>
              <a:latin typeface="Tahoma"/>
              <a:ea typeface="Tahoma"/>
              <a:cs typeface="Tahoma"/>
              <a:sym typeface="Tahoma"/>
            </a:endParaRPr>
          </a:p>
        </p:txBody>
      </p:sp>
      <p:sp>
        <p:nvSpPr>
          <p:cNvPr id="493" name="Google Shape;493;p99"/>
          <p:cNvSpPr/>
          <p:nvPr/>
        </p:nvSpPr>
        <p:spPr>
          <a:xfrm flipH="1">
            <a:off x="2173745" y="4948377"/>
            <a:ext cx="5027717" cy="1219900"/>
          </a:xfrm>
          <a:custGeom>
            <a:avLst/>
            <a:gdLst/>
            <a:ahLst/>
            <a:cxnLst/>
            <a:rect l="l" t="t" r="r" b="b"/>
            <a:pathLst>
              <a:path w="11760742" h="2853567" extrusionOk="0">
                <a:moveTo>
                  <a:pt x="11760742" y="2853567"/>
                </a:moveTo>
                <a:lnTo>
                  <a:pt x="0" y="2853567"/>
                </a:lnTo>
                <a:lnTo>
                  <a:pt x="0" y="0"/>
                </a:lnTo>
                <a:lnTo>
                  <a:pt x="9066565" y="0"/>
                </a:lnTo>
                <a:lnTo>
                  <a:pt x="9029526" y="44948"/>
                </a:lnTo>
                <a:cubicBezTo>
                  <a:pt x="8961094" y="148689"/>
                  <a:pt x="8949901" y="284585"/>
                  <a:pt x="9015025" y="401066"/>
                </a:cubicBezTo>
                <a:cubicBezTo>
                  <a:pt x="9601144" y="1457165"/>
                  <a:pt x="10512885" y="2277195"/>
                  <a:pt x="11567900" y="2786607"/>
                </a:cubicBezTo>
                <a:cubicBezTo>
                  <a:pt x="11616742" y="2811457"/>
                  <a:pt x="11668028" y="2824658"/>
                  <a:pt x="11718907" y="2827570"/>
                </a:cubicBezTo>
                <a:lnTo>
                  <a:pt x="11760742" y="2825812"/>
                </a:lnTo>
                <a:close/>
              </a:path>
            </a:pathLst>
          </a:custGeom>
          <a:solidFill>
            <a:srgbClr val="2EC6C2">
              <a:alpha val="3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25">
              <a:solidFill>
                <a:schemeClr val="lt1"/>
              </a:solidFill>
              <a:latin typeface="Tahoma"/>
              <a:ea typeface="Tahoma"/>
              <a:cs typeface="Tahoma"/>
              <a:sym typeface="Tahoma"/>
            </a:endParaRPr>
          </a:p>
        </p:txBody>
      </p:sp>
      <p:grpSp>
        <p:nvGrpSpPr>
          <p:cNvPr id="494" name="Google Shape;494;p99"/>
          <p:cNvGrpSpPr/>
          <p:nvPr/>
        </p:nvGrpSpPr>
        <p:grpSpPr>
          <a:xfrm rot="5400000">
            <a:off x="387927" y="2910230"/>
            <a:ext cx="4395577" cy="2185421"/>
            <a:chOff x="1360695" y="-3393470"/>
            <a:chExt cx="3103563" cy="1543050"/>
          </a:xfrm>
        </p:grpSpPr>
        <p:sp>
          <p:nvSpPr>
            <p:cNvPr id="495" name="Google Shape;495;p99"/>
            <p:cNvSpPr/>
            <p:nvPr/>
          </p:nvSpPr>
          <p:spPr>
            <a:xfrm>
              <a:off x="1360695" y="-3198208"/>
              <a:ext cx="1347788" cy="1336675"/>
            </a:xfrm>
            <a:custGeom>
              <a:avLst/>
              <a:gdLst/>
              <a:ahLst/>
              <a:cxnLst/>
              <a:rect l="l" t="t" r="r" b="b"/>
              <a:pathLst>
                <a:path w="359" h="356" extrusionOk="0">
                  <a:moveTo>
                    <a:pt x="200" y="8"/>
                  </a:moveTo>
                  <a:cubicBezTo>
                    <a:pt x="115" y="53"/>
                    <a:pt x="49" y="123"/>
                    <a:pt x="8" y="204"/>
                  </a:cubicBezTo>
                  <a:cubicBezTo>
                    <a:pt x="0" y="219"/>
                    <a:pt x="7" y="237"/>
                    <a:pt x="22" y="244"/>
                  </a:cubicBezTo>
                  <a:cubicBezTo>
                    <a:pt x="110" y="280"/>
                    <a:pt x="110" y="280"/>
                    <a:pt x="110" y="280"/>
                  </a:cubicBezTo>
                  <a:cubicBezTo>
                    <a:pt x="124" y="286"/>
                    <a:pt x="139" y="280"/>
                    <a:pt x="146" y="266"/>
                  </a:cubicBezTo>
                  <a:cubicBezTo>
                    <a:pt x="157" y="246"/>
                    <a:pt x="171" y="227"/>
                    <a:pt x="187" y="209"/>
                  </a:cubicBezTo>
                  <a:cubicBezTo>
                    <a:pt x="359" y="356"/>
                    <a:pt x="359" y="356"/>
                    <a:pt x="359" y="356"/>
                  </a:cubicBezTo>
                  <a:cubicBezTo>
                    <a:pt x="212" y="184"/>
                    <a:pt x="212" y="184"/>
                    <a:pt x="212" y="184"/>
                  </a:cubicBezTo>
                  <a:cubicBezTo>
                    <a:pt x="228" y="170"/>
                    <a:pt x="245" y="157"/>
                    <a:pt x="264" y="147"/>
                  </a:cubicBezTo>
                  <a:cubicBezTo>
                    <a:pt x="277" y="140"/>
                    <a:pt x="282" y="124"/>
                    <a:pt x="276" y="111"/>
                  </a:cubicBezTo>
                  <a:cubicBezTo>
                    <a:pt x="240" y="23"/>
                    <a:pt x="240" y="23"/>
                    <a:pt x="240" y="23"/>
                  </a:cubicBezTo>
                  <a:cubicBezTo>
                    <a:pt x="234" y="7"/>
                    <a:pt x="215" y="0"/>
                    <a:pt x="200" y="8"/>
                  </a:cubicBezTo>
                  <a:close/>
                </a:path>
              </a:pathLst>
            </a:custGeom>
            <a:solidFill>
              <a:srgbClr val="00B9B4"/>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2025">
                <a:solidFill>
                  <a:schemeClr val="dk1"/>
                </a:solidFill>
                <a:latin typeface="Tahoma"/>
                <a:ea typeface="Tahoma"/>
                <a:cs typeface="Tahoma"/>
                <a:sym typeface="Tahoma"/>
              </a:endParaRPr>
            </a:p>
          </p:txBody>
        </p:sp>
        <p:sp>
          <p:nvSpPr>
            <p:cNvPr id="496" name="Google Shape;496;p99"/>
            <p:cNvSpPr/>
            <p:nvPr/>
          </p:nvSpPr>
          <p:spPr>
            <a:xfrm>
              <a:off x="3116470" y="-3183920"/>
              <a:ext cx="1347788" cy="1333500"/>
            </a:xfrm>
            <a:custGeom>
              <a:avLst/>
              <a:gdLst/>
              <a:ahLst/>
              <a:cxnLst/>
              <a:rect l="l" t="t" r="r" b="b"/>
              <a:pathLst>
                <a:path w="359" h="355" extrusionOk="0">
                  <a:moveTo>
                    <a:pt x="0" y="355"/>
                  </a:moveTo>
                  <a:cubicBezTo>
                    <a:pt x="147" y="182"/>
                    <a:pt x="147" y="182"/>
                    <a:pt x="147" y="182"/>
                  </a:cubicBezTo>
                  <a:cubicBezTo>
                    <a:pt x="132" y="168"/>
                    <a:pt x="115" y="156"/>
                    <a:pt x="98" y="146"/>
                  </a:cubicBezTo>
                  <a:cubicBezTo>
                    <a:pt x="85" y="139"/>
                    <a:pt x="80" y="123"/>
                    <a:pt x="85" y="110"/>
                  </a:cubicBezTo>
                  <a:cubicBezTo>
                    <a:pt x="122" y="22"/>
                    <a:pt x="122" y="22"/>
                    <a:pt x="122" y="22"/>
                  </a:cubicBezTo>
                  <a:cubicBezTo>
                    <a:pt x="128" y="6"/>
                    <a:pt x="147" y="0"/>
                    <a:pt x="163" y="8"/>
                  </a:cubicBezTo>
                  <a:cubicBezTo>
                    <a:pt x="242" y="51"/>
                    <a:pt x="309" y="119"/>
                    <a:pt x="351" y="204"/>
                  </a:cubicBezTo>
                  <a:cubicBezTo>
                    <a:pt x="359" y="219"/>
                    <a:pt x="352" y="237"/>
                    <a:pt x="336" y="244"/>
                  </a:cubicBezTo>
                  <a:cubicBezTo>
                    <a:pt x="249" y="280"/>
                    <a:pt x="249" y="280"/>
                    <a:pt x="249" y="280"/>
                  </a:cubicBezTo>
                  <a:cubicBezTo>
                    <a:pt x="235" y="286"/>
                    <a:pt x="219" y="280"/>
                    <a:pt x="212" y="266"/>
                  </a:cubicBezTo>
                  <a:cubicBezTo>
                    <a:pt x="201" y="245"/>
                    <a:pt x="188" y="226"/>
                    <a:pt x="173" y="208"/>
                  </a:cubicBezTo>
                  <a:lnTo>
                    <a:pt x="0" y="355"/>
                  </a:lnTo>
                  <a:close/>
                </a:path>
              </a:pathLst>
            </a:custGeom>
            <a:solidFill>
              <a:srgbClr val="00B9B4"/>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2025">
                <a:solidFill>
                  <a:schemeClr val="dk1"/>
                </a:solidFill>
                <a:latin typeface="Tahoma"/>
                <a:ea typeface="Tahoma"/>
                <a:cs typeface="Tahoma"/>
                <a:sym typeface="Tahoma"/>
              </a:endParaRPr>
            </a:p>
          </p:txBody>
        </p:sp>
        <p:sp>
          <p:nvSpPr>
            <p:cNvPr id="497" name="Google Shape;497;p99"/>
            <p:cNvSpPr/>
            <p:nvPr/>
          </p:nvSpPr>
          <p:spPr>
            <a:xfrm>
              <a:off x="2314783" y="-3393470"/>
              <a:ext cx="1208088" cy="1449388"/>
            </a:xfrm>
            <a:custGeom>
              <a:avLst/>
              <a:gdLst/>
              <a:ahLst/>
              <a:cxnLst/>
              <a:rect l="l" t="t" r="r" b="b"/>
              <a:pathLst>
                <a:path w="322" h="386" extrusionOk="0">
                  <a:moveTo>
                    <a:pt x="24" y="28"/>
                  </a:moveTo>
                  <a:cubicBezTo>
                    <a:pt x="116" y="0"/>
                    <a:pt x="212" y="2"/>
                    <a:pt x="299" y="30"/>
                  </a:cubicBezTo>
                  <a:cubicBezTo>
                    <a:pt x="314" y="36"/>
                    <a:pt x="322" y="53"/>
                    <a:pt x="316" y="69"/>
                  </a:cubicBezTo>
                  <a:cubicBezTo>
                    <a:pt x="280" y="156"/>
                    <a:pt x="280" y="156"/>
                    <a:pt x="280" y="156"/>
                  </a:cubicBezTo>
                  <a:cubicBezTo>
                    <a:pt x="274" y="170"/>
                    <a:pt x="259" y="177"/>
                    <a:pt x="244" y="173"/>
                  </a:cubicBezTo>
                  <a:cubicBezTo>
                    <a:pt x="222" y="166"/>
                    <a:pt x="199" y="162"/>
                    <a:pt x="176" y="161"/>
                  </a:cubicBezTo>
                  <a:cubicBezTo>
                    <a:pt x="157" y="386"/>
                    <a:pt x="157" y="386"/>
                    <a:pt x="157" y="386"/>
                  </a:cubicBezTo>
                  <a:cubicBezTo>
                    <a:pt x="139" y="161"/>
                    <a:pt x="139" y="161"/>
                    <a:pt x="139" y="161"/>
                  </a:cubicBezTo>
                  <a:cubicBezTo>
                    <a:pt x="118" y="162"/>
                    <a:pt x="97" y="165"/>
                    <a:pt x="77" y="171"/>
                  </a:cubicBezTo>
                  <a:cubicBezTo>
                    <a:pt x="63" y="175"/>
                    <a:pt x="48" y="168"/>
                    <a:pt x="42" y="154"/>
                  </a:cubicBezTo>
                  <a:cubicBezTo>
                    <a:pt x="6" y="67"/>
                    <a:pt x="6" y="67"/>
                    <a:pt x="6" y="67"/>
                  </a:cubicBezTo>
                  <a:cubicBezTo>
                    <a:pt x="0" y="51"/>
                    <a:pt x="8" y="33"/>
                    <a:pt x="24" y="28"/>
                  </a:cubicBezTo>
                  <a:close/>
                </a:path>
              </a:pathLst>
            </a:custGeom>
            <a:solidFill>
              <a:srgbClr val="003C58"/>
            </a:solidFill>
            <a:ln>
              <a:noFill/>
            </a:ln>
          </p:spPr>
          <p:txBody>
            <a:bodyPr spcFirstLastPara="1" wrap="square" lIns="68550" tIns="34275" rIns="68550" bIns="34275" anchor="t" anchorCtr="0">
              <a:noAutofit/>
            </a:bodyPr>
            <a:lstStyle/>
            <a:p>
              <a:pPr marL="0" marR="0" lvl="0" indent="0" algn="l" rtl="0">
                <a:spcBef>
                  <a:spcPts val="0"/>
                </a:spcBef>
                <a:spcAft>
                  <a:spcPts val="0"/>
                </a:spcAft>
                <a:buNone/>
              </a:pPr>
              <a:endParaRPr sz="2025">
                <a:solidFill>
                  <a:schemeClr val="dk1"/>
                </a:solidFill>
                <a:latin typeface="Tahoma"/>
                <a:ea typeface="Tahoma"/>
                <a:cs typeface="Tahoma"/>
                <a:sym typeface="Tahoma"/>
              </a:endParaRPr>
            </a:p>
          </p:txBody>
        </p:sp>
      </p:grpSp>
      <p:sp>
        <p:nvSpPr>
          <p:cNvPr id="498" name="Google Shape;498;p99"/>
          <p:cNvSpPr/>
          <p:nvPr/>
        </p:nvSpPr>
        <p:spPr>
          <a:xfrm>
            <a:off x="476675" y="3544888"/>
            <a:ext cx="950100" cy="950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9" name="Google Shape;499;p99"/>
          <p:cNvSpPr/>
          <p:nvPr/>
        </p:nvSpPr>
        <p:spPr>
          <a:xfrm rot="10800000">
            <a:off x="7199249" y="4948264"/>
            <a:ext cx="5392800" cy="1221300"/>
          </a:xfrm>
          <a:prstGeom prst="rect">
            <a:avLst/>
          </a:prstGeom>
          <a:solidFill>
            <a:srgbClr val="2EC6C2">
              <a:alpha val="3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25">
              <a:solidFill>
                <a:schemeClr val="lt1"/>
              </a:solidFill>
              <a:latin typeface="Tahoma"/>
              <a:ea typeface="Tahoma"/>
              <a:cs typeface="Tahoma"/>
              <a:sym typeface="Tahoma"/>
            </a:endParaRPr>
          </a:p>
        </p:txBody>
      </p:sp>
      <p:sp>
        <p:nvSpPr>
          <p:cNvPr id="500" name="Google Shape;500;p99"/>
          <p:cNvSpPr/>
          <p:nvPr/>
        </p:nvSpPr>
        <p:spPr>
          <a:xfrm rot="10800000">
            <a:off x="7201349" y="1835847"/>
            <a:ext cx="5314500" cy="1221300"/>
          </a:xfrm>
          <a:prstGeom prst="rect">
            <a:avLst/>
          </a:prstGeom>
          <a:solidFill>
            <a:srgbClr val="2EC6C2">
              <a:alpha val="3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25">
              <a:solidFill>
                <a:schemeClr val="lt1"/>
              </a:solidFill>
              <a:latin typeface="Tahoma"/>
              <a:ea typeface="Tahoma"/>
              <a:cs typeface="Tahoma"/>
              <a:sym typeface="Tahoma"/>
            </a:endParaRPr>
          </a:p>
        </p:txBody>
      </p:sp>
      <p:sp>
        <p:nvSpPr>
          <p:cNvPr id="502" name="Google Shape;502;p99"/>
          <p:cNvSpPr txBox="1">
            <a:spLocks noGrp="1"/>
          </p:cNvSpPr>
          <p:nvPr>
            <p:ph type="body" idx="1"/>
          </p:nvPr>
        </p:nvSpPr>
        <p:spPr>
          <a:xfrm>
            <a:off x="3535018" y="893422"/>
            <a:ext cx="4620000" cy="7176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3" name="Google Shape;503;p99"/>
          <p:cNvSpPr txBox="1">
            <a:spLocks noGrp="1"/>
          </p:cNvSpPr>
          <p:nvPr>
            <p:ph type="body" idx="2"/>
          </p:nvPr>
        </p:nvSpPr>
        <p:spPr>
          <a:xfrm>
            <a:off x="3678409" y="2096407"/>
            <a:ext cx="5399100" cy="651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4000"/>
              </a:lnSpc>
              <a:spcBef>
                <a:spcPts val="0"/>
              </a:spcBef>
              <a:spcAft>
                <a:spcPts val="0"/>
              </a:spcAft>
              <a:buClr>
                <a:srgbClr val="282F30"/>
              </a:buClr>
              <a:buSzPts val="1800"/>
              <a:buFont typeface="Arial"/>
              <a:buNone/>
              <a:defRPr sz="1800" b="0" i="0" u="none" strike="noStrike" cap="none">
                <a:solidFill>
                  <a:srgbClr val="282F3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4" name="Google Shape;504;p99"/>
          <p:cNvSpPr txBox="1">
            <a:spLocks noGrp="1"/>
          </p:cNvSpPr>
          <p:nvPr>
            <p:ph type="body" idx="3"/>
          </p:nvPr>
        </p:nvSpPr>
        <p:spPr>
          <a:xfrm>
            <a:off x="3771031" y="3643734"/>
            <a:ext cx="5399100" cy="651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4000"/>
              </a:lnSpc>
              <a:spcBef>
                <a:spcPts val="0"/>
              </a:spcBef>
              <a:spcAft>
                <a:spcPts val="0"/>
              </a:spcAft>
              <a:buClr>
                <a:srgbClr val="282F30"/>
              </a:buClr>
              <a:buSzPts val="1800"/>
              <a:buFont typeface="Arial"/>
              <a:buNone/>
              <a:defRPr sz="1800" b="0" i="0" u="none" strike="noStrike" cap="none">
                <a:solidFill>
                  <a:srgbClr val="282F3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5" name="Google Shape;505;p99"/>
          <p:cNvSpPr txBox="1">
            <a:spLocks noGrp="1"/>
          </p:cNvSpPr>
          <p:nvPr>
            <p:ph type="body" idx="4"/>
          </p:nvPr>
        </p:nvSpPr>
        <p:spPr>
          <a:xfrm>
            <a:off x="3771031" y="5233533"/>
            <a:ext cx="5399100" cy="651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4000"/>
              </a:lnSpc>
              <a:spcBef>
                <a:spcPts val="0"/>
              </a:spcBef>
              <a:spcAft>
                <a:spcPts val="0"/>
              </a:spcAft>
              <a:buClr>
                <a:srgbClr val="282F30"/>
              </a:buClr>
              <a:buSzPts val="1800"/>
              <a:buFont typeface="Arial"/>
              <a:buNone/>
              <a:defRPr sz="1800" b="0" i="0" u="none" strike="noStrike" cap="none">
                <a:solidFill>
                  <a:srgbClr val="282F3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506"/>
        <p:cNvGrpSpPr/>
        <p:nvPr/>
      </p:nvGrpSpPr>
      <p:grpSpPr>
        <a:xfrm>
          <a:off x="0" y="0"/>
          <a:ext cx="0" cy="0"/>
          <a:chOff x="0" y="0"/>
          <a:chExt cx="0" cy="0"/>
        </a:xfrm>
      </p:grpSpPr>
      <p:grpSp>
        <p:nvGrpSpPr>
          <p:cNvPr id="509" name="Google Shape;509;p100"/>
          <p:cNvGrpSpPr/>
          <p:nvPr/>
        </p:nvGrpSpPr>
        <p:grpSpPr>
          <a:xfrm>
            <a:off x="3334089" y="1913595"/>
            <a:ext cx="4821316" cy="4287292"/>
            <a:chOff x="4269127" y="2222986"/>
            <a:chExt cx="4292100" cy="3816693"/>
          </a:xfrm>
        </p:grpSpPr>
        <p:sp>
          <p:nvSpPr>
            <p:cNvPr id="510" name="Google Shape;510;p100"/>
            <p:cNvSpPr/>
            <p:nvPr/>
          </p:nvSpPr>
          <p:spPr>
            <a:xfrm>
              <a:off x="4501459" y="2222986"/>
              <a:ext cx="2346152" cy="1404736"/>
            </a:xfrm>
            <a:custGeom>
              <a:avLst/>
              <a:gdLst/>
              <a:ahLst/>
              <a:cxnLst/>
              <a:rect l="l" t="t" r="r" b="b"/>
              <a:pathLst>
                <a:path w="738" h="442" extrusionOk="0">
                  <a:moveTo>
                    <a:pt x="569" y="73"/>
                  </a:moveTo>
                  <a:cubicBezTo>
                    <a:pt x="542" y="29"/>
                    <a:pt x="493" y="0"/>
                    <a:pt x="438" y="0"/>
                  </a:cubicBezTo>
                  <a:cubicBezTo>
                    <a:pt x="335" y="0"/>
                    <a:pt x="335" y="0"/>
                    <a:pt x="335" y="0"/>
                  </a:cubicBezTo>
                  <a:cubicBezTo>
                    <a:pt x="291" y="0"/>
                    <a:pt x="237" y="31"/>
                    <a:pt x="215" y="69"/>
                  </a:cubicBezTo>
                  <a:cubicBezTo>
                    <a:pt x="0" y="442"/>
                    <a:pt x="0" y="442"/>
                    <a:pt x="0" y="442"/>
                  </a:cubicBezTo>
                  <a:cubicBezTo>
                    <a:pt x="28" y="394"/>
                    <a:pt x="77" y="367"/>
                    <a:pt x="128" y="365"/>
                  </a:cubicBezTo>
                  <a:cubicBezTo>
                    <a:pt x="738" y="365"/>
                    <a:pt x="738" y="365"/>
                    <a:pt x="738" y="365"/>
                  </a:cubicBezTo>
                  <a:cubicBezTo>
                    <a:pt x="569" y="73"/>
                    <a:pt x="569" y="73"/>
                    <a:pt x="569" y="73"/>
                  </a:cubicBezTo>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511" name="Google Shape;511;p100"/>
            <p:cNvGrpSpPr/>
            <p:nvPr/>
          </p:nvGrpSpPr>
          <p:grpSpPr>
            <a:xfrm>
              <a:off x="6310426" y="2455318"/>
              <a:ext cx="537184" cy="927985"/>
              <a:chOff x="5991249" y="2256911"/>
              <a:chExt cx="537184" cy="927985"/>
            </a:xfrm>
          </p:grpSpPr>
          <p:sp>
            <p:nvSpPr>
              <p:cNvPr id="512" name="Google Shape;512;p100"/>
              <p:cNvSpPr/>
              <p:nvPr/>
            </p:nvSpPr>
            <p:spPr>
              <a:xfrm>
                <a:off x="6321617" y="3184896"/>
                <a:ext cx="206816" cy="0"/>
              </a:xfrm>
              <a:custGeom>
                <a:avLst/>
                <a:gdLst/>
                <a:ahLst/>
                <a:cxnLst/>
                <a:rect l="l" t="t" r="r" b="b"/>
                <a:pathLst>
                  <a:path w="154" h="120000" extrusionOk="0">
                    <a:moveTo>
                      <a:pt x="0" y="0"/>
                    </a:moveTo>
                    <a:lnTo>
                      <a:pt x="0" y="0"/>
                    </a:lnTo>
                    <a:lnTo>
                      <a:pt x="154" y="0"/>
                    </a:lnTo>
                    <a:lnTo>
                      <a:pt x="0" y="0"/>
                    </a:lnTo>
                    <a:close/>
                  </a:path>
                </a:pathLst>
              </a:custGeom>
              <a:solidFill>
                <a:srgbClr val="D9D9D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3" name="Google Shape;513;p100"/>
              <p:cNvSpPr/>
              <p:nvPr/>
            </p:nvSpPr>
            <p:spPr>
              <a:xfrm>
                <a:off x="6321617" y="3184896"/>
                <a:ext cx="206816" cy="0"/>
              </a:xfrm>
              <a:custGeom>
                <a:avLst/>
                <a:gdLst/>
                <a:ahLst/>
                <a:cxnLst/>
                <a:rect l="l" t="t" r="r" b="b"/>
                <a:pathLst>
                  <a:path w="154" h="120000" extrusionOk="0">
                    <a:moveTo>
                      <a:pt x="0" y="0"/>
                    </a:moveTo>
                    <a:lnTo>
                      <a:pt x="0" y="0"/>
                    </a:lnTo>
                    <a:lnTo>
                      <a:pt x="154"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4" name="Google Shape;514;p100"/>
              <p:cNvSpPr/>
              <p:nvPr/>
            </p:nvSpPr>
            <p:spPr>
              <a:xfrm>
                <a:off x="5991249" y="2256911"/>
                <a:ext cx="537184" cy="927985"/>
              </a:xfrm>
              <a:custGeom>
                <a:avLst/>
                <a:gdLst/>
                <a:ahLst/>
                <a:cxnLst/>
                <a:rect l="l" t="t" r="r" b="b"/>
                <a:pathLst>
                  <a:path w="400" h="691" extrusionOk="0">
                    <a:moveTo>
                      <a:pt x="0" y="0"/>
                    </a:moveTo>
                    <a:lnTo>
                      <a:pt x="246" y="691"/>
                    </a:lnTo>
                    <a:lnTo>
                      <a:pt x="400" y="691"/>
                    </a:lnTo>
                    <a:lnTo>
                      <a:pt x="182" y="315"/>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5" name="Google Shape;515;p100"/>
              <p:cNvSpPr/>
              <p:nvPr/>
            </p:nvSpPr>
            <p:spPr>
              <a:xfrm>
                <a:off x="5991249" y="2256911"/>
                <a:ext cx="537184" cy="927985"/>
              </a:xfrm>
              <a:custGeom>
                <a:avLst/>
                <a:gdLst/>
                <a:ahLst/>
                <a:cxnLst/>
                <a:rect l="l" t="t" r="r" b="b"/>
                <a:pathLst>
                  <a:path w="400" h="691" extrusionOk="0">
                    <a:moveTo>
                      <a:pt x="0" y="0"/>
                    </a:moveTo>
                    <a:lnTo>
                      <a:pt x="246" y="691"/>
                    </a:lnTo>
                    <a:lnTo>
                      <a:pt x="400" y="691"/>
                    </a:lnTo>
                    <a:lnTo>
                      <a:pt x="182" y="315"/>
                    </a:lnTo>
                    <a:lnTo>
                      <a:pt x="0" y="0"/>
                    </a:lnTo>
                    <a:close/>
                  </a:path>
                </a:pathLst>
              </a:custGeom>
              <a:solidFill>
                <a:srgbClr val="7F6000">
                  <a:alpha val="98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16" name="Google Shape;516;p100"/>
            <p:cNvSpPr/>
            <p:nvPr/>
          </p:nvSpPr>
          <p:spPr>
            <a:xfrm>
              <a:off x="5894109" y="2222986"/>
              <a:ext cx="1999668" cy="1908346"/>
            </a:xfrm>
            <a:custGeom>
              <a:avLst/>
              <a:gdLst/>
              <a:ahLst/>
              <a:cxnLst/>
              <a:rect l="l" t="t" r="r" b="b"/>
              <a:pathLst>
                <a:path w="629" h="600" extrusionOk="0">
                  <a:moveTo>
                    <a:pt x="604" y="308"/>
                  </a:moveTo>
                  <a:cubicBezTo>
                    <a:pt x="628" y="262"/>
                    <a:pt x="629" y="206"/>
                    <a:pt x="602" y="158"/>
                  </a:cubicBezTo>
                  <a:cubicBezTo>
                    <a:pt x="550" y="69"/>
                    <a:pt x="550" y="69"/>
                    <a:pt x="550" y="69"/>
                  </a:cubicBezTo>
                  <a:cubicBezTo>
                    <a:pt x="528" y="31"/>
                    <a:pt x="474" y="0"/>
                    <a:pt x="430" y="0"/>
                  </a:cubicBezTo>
                  <a:cubicBezTo>
                    <a:pt x="0" y="0"/>
                    <a:pt x="0" y="0"/>
                    <a:pt x="0" y="0"/>
                  </a:cubicBezTo>
                  <a:cubicBezTo>
                    <a:pt x="55" y="0"/>
                    <a:pt x="104" y="29"/>
                    <a:pt x="131" y="73"/>
                  </a:cubicBezTo>
                  <a:cubicBezTo>
                    <a:pt x="436" y="600"/>
                    <a:pt x="436" y="600"/>
                    <a:pt x="436" y="600"/>
                  </a:cubicBezTo>
                  <a:cubicBezTo>
                    <a:pt x="604" y="308"/>
                    <a:pt x="604" y="308"/>
                    <a:pt x="604" y="308"/>
                  </a:cubicBezTo>
                </a:path>
              </a:pathLst>
            </a:custGeom>
            <a:solidFill>
              <a:srgbClr val="7746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17" name="Google Shape;517;p100"/>
            <p:cNvSpPr/>
            <p:nvPr/>
          </p:nvSpPr>
          <p:spPr>
            <a:xfrm>
              <a:off x="6847610" y="2725253"/>
              <a:ext cx="1713617" cy="2156794"/>
            </a:xfrm>
            <a:custGeom>
              <a:avLst/>
              <a:gdLst/>
              <a:ahLst/>
              <a:cxnLst/>
              <a:rect l="l" t="t" r="r" b="b"/>
              <a:pathLst>
                <a:path w="539" h="678" extrusionOk="0">
                  <a:moveTo>
                    <a:pt x="337" y="678"/>
                  </a:moveTo>
                  <a:cubicBezTo>
                    <a:pt x="389" y="676"/>
                    <a:pt x="438" y="648"/>
                    <a:pt x="466" y="600"/>
                  </a:cubicBezTo>
                  <a:cubicBezTo>
                    <a:pt x="517" y="511"/>
                    <a:pt x="517" y="511"/>
                    <a:pt x="517" y="511"/>
                  </a:cubicBezTo>
                  <a:cubicBezTo>
                    <a:pt x="539" y="473"/>
                    <a:pt x="539" y="411"/>
                    <a:pt x="517" y="373"/>
                  </a:cubicBezTo>
                  <a:cubicBezTo>
                    <a:pt x="302" y="0"/>
                    <a:pt x="302" y="0"/>
                    <a:pt x="302" y="0"/>
                  </a:cubicBezTo>
                  <a:cubicBezTo>
                    <a:pt x="329" y="48"/>
                    <a:pt x="328" y="104"/>
                    <a:pt x="304" y="150"/>
                  </a:cubicBezTo>
                  <a:cubicBezTo>
                    <a:pt x="0" y="678"/>
                    <a:pt x="0" y="678"/>
                    <a:pt x="0" y="678"/>
                  </a:cubicBezTo>
                  <a:cubicBezTo>
                    <a:pt x="337" y="678"/>
                    <a:pt x="337" y="678"/>
                    <a:pt x="337" y="678"/>
                  </a:cubicBezTo>
                </a:path>
              </a:pathLst>
            </a:custGeom>
            <a:solidFill>
              <a:srgbClr val="00B9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518" name="Google Shape;518;p100"/>
            <p:cNvGrpSpPr/>
            <p:nvPr/>
          </p:nvGrpSpPr>
          <p:grpSpPr>
            <a:xfrm>
              <a:off x="6847610" y="4700748"/>
              <a:ext cx="1071682" cy="181300"/>
              <a:chOff x="6528433" y="4502341"/>
              <a:chExt cx="1071682" cy="181300"/>
            </a:xfrm>
          </p:grpSpPr>
          <p:sp>
            <p:nvSpPr>
              <p:cNvPr id="519" name="Google Shape;519;p100"/>
              <p:cNvSpPr/>
              <p:nvPr/>
            </p:nvSpPr>
            <p:spPr>
              <a:xfrm>
                <a:off x="6528433" y="4502341"/>
                <a:ext cx="102065" cy="181300"/>
              </a:xfrm>
              <a:custGeom>
                <a:avLst/>
                <a:gdLst/>
                <a:ahLst/>
                <a:cxnLst/>
                <a:rect l="l" t="t" r="r" b="b"/>
                <a:pathLst>
                  <a:path w="76" h="135" extrusionOk="0">
                    <a:moveTo>
                      <a:pt x="76" y="0"/>
                    </a:moveTo>
                    <a:lnTo>
                      <a:pt x="0" y="135"/>
                    </a:lnTo>
                    <a:lnTo>
                      <a:pt x="76" y="0"/>
                    </a:lnTo>
                    <a:lnTo>
                      <a:pt x="76" y="0"/>
                    </a:lnTo>
                    <a:close/>
                  </a:path>
                </a:pathLst>
              </a:custGeom>
              <a:solidFill>
                <a:srgbClr val="D9D9D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0" name="Google Shape;520;p100"/>
              <p:cNvSpPr/>
              <p:nvPr/>
            </p:nvSpPr>
            <p:spPr>
              <a:xfrm>
                <a:off x="6528433" y="4502341"/>
                <a:ext cx="102065" cy="181300"/>
              </a:xfrm>
              <a:custGeom>
                <a:avLst/>
                <a:gdLst/>
                <a:ahLst/>
                <a:cxnLst/>
                <a:rect l="l" t="t" r="r" b="b"/>
                <a:pathLst>
                  <a:path w="76" h="135" extrusionOk="0">
                    <a:moveTo>
                      <a:pt x="76" y="0"/>
                    </a:moveTo>
                    <a:lnTo>
                      <a:pt x="0" y="135"/>
                    </a:lnTo>
                    <a:lnTo>
                      <a:pt x="76" y="0"/>
                    </a:lnTo>
                    <a:lnTo>
                      <a:pt x="7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Google Shape;521;p100"/>
              <p:cNvSpPr/>
              <p:nvPr/>
            </p:nvSpPr>
            <p:spPr>
              <a:xfrm>
                <a:off x="6528433" y="4502341"/>
                <a:ext cx="1071682" cy="181300"/>
              </a:xfrm>
              <a:custGeom>
                <a:avLst/>
                <a:gdLst/>
                <a:ahLst/>
                <a:cxnLst/>
                <a:rect l="l" t="t" r="r" b="b"/>
                <a:pathLst>
                  <a:path w="798" h="135" extrusionOk="0">
                    <a:moveTo>
                      <a:pt x="76" y="0"/>
                    </a:moveTo>
                    <a:lnTo>
                      <a:pt x="0" y="135"/>
                    </a:lnTo>
                    <a:lnTo>
                      <a:pt x="798" y="135"/>
                    </a:lnTo>
                    <a:lnTo>
                      <a:pt x="7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p100"/>
              <p:cNvSpPr/>
              <p:nvPr/>
            </p:nvSpPr>
            <p:spPr>
              <a:xfrm>
                <a:off x="6528433" y="4502341"/>
                <a:ext cx="1071682" cy="181300"/>
              </a:xfrm>
              <a:custGeom>
                <a:avLst/>
                <a:gdLst/>
                <a:ahLst/>
                <a:cxnLst/>
                <a:rect l="l" t="t" r="r" b="b"/>
                <a:pathLst>
                  <a:path w="798" h="135" extrusionOk="0">
                    <a:moveTo>
                      <a:pt x="76" y="0"/>
                    </a:moveTo>
                    <a:lnTo>
                      <a:pt x="0" y="135"/>
                    </a:lnTo>
                    <a:lnTo>
                      <a:pt x="798" y="135"/>
                    </a:lnTo>
                    <a:lnTo>
                      <a:pt x="76" y="0"/>
                    </a:lnTo>
                    <a:close/>
                  </a:path>
                </a:pathLst>
              </a:custGeom>
              <a:solidFill>
                <a:srgbClr val="385623">
                  <a:alpha val="98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23" name="Google Shape;523;p100"/>
            <p:cNvSpPr/>
            <p:nvPr/>
          </p:nvSpPr>
          <p:spPr>
            <a:xfrm>
              <a:off x="5982744" y="4633600"/>
              <a:ext cx="2346152" cy="1406079"/>
            </a:xfrm>
            <a:custGeom>
              <a:avLst/>
              <a:gdLst/>
              <a:ahLst/>
              <a:cxnLst/>
              <a:rect l="l" t="t" r="r" b="b"/>
              <a:pathLst>
                <a:path w="738" h="442" extrusionOk="0">
                  <a:moveTo>
                    <a:pt x="168" y="370"/>
                  </a:moveTo>
                  <a:cubicBezTo>
                    <a:pt x="196" y="413"/>
                    <a:pt x="244" y="442"/>
                    <a:pt x="300" y="442"/>
                  </a:cubicBezTo>
                  <a:cubicBezTo>
                    <a:pt x="402" y="442"/>
                    <a:pt x="402" y="442"/>
                    <a:pt x="402" y="442"/>
                  </a:cubicBezTo>
                  <a:cubicBezTo>
                    <a:pt x="446" y="442"/>
                    <a:pt x="500" y="411"/>
                    <a:pt x="522" y="373"/>
                  </a:cubicBezTo>
                  <a:cubicBezTo>
                    <a:pt x="738" y="0"/>
                    <a:pt x="738" y="0"/>
                    <a:pt x="738" y="0"/>
                  </a:cubicBezTo>
                  <a:cubicBezTo>
                    <a:pt x="710" y="48"/>
                    <a:pt x="661" y="76"/>
                    <a:pt x="609" y="78"/>
                  </a:cubicBezTo>
                  <a:cubicBezTo>
                    <a:pt x="0" y="78"/>
                    <a:pt x="0" y="78"/>
                    <a:pt x="0" y="78"/>
                  </a:cubicBezTo>
                  <a:cubicBezTo>
                    <a:pt x="168" y="370"/>
                    <a:pt x="168" y="370"/>
                    <a:pt x="168" y="370"/>
                  </a:cubicBezTo>
                </a:path>
              </a:pathLst>
            </a:custGeom>
            <a:solidFill>
              <a:srgbClr val="7746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524" name="Google Shape;524;p100"/>
            <p:cNvGrpSpPr/>
            <p:nvPr/>
          </p:nvGrpSpPr>
          <p:grpSpPr>
            <a:xfrm>
              <a:off x="5982744" y="4882047"/>
              <a:ext cx="534498" cy="927985"/>
              <a:chOff x="5663567" y="4683640"/>
              <a:chExt cx="534498" cy="927985"/>
            </a:xfrm>
          </p:grpSpPr>
          <p:sp>
            <p:nvSpPr>
              <p:cNvPr id="525" name="Google Shape;525;p100"/>
              <p:cNvSpPr/>
              <p:nvPr/>
            </p:nvSpPr>
            <p:spPr>
              <a:xfrm>
                <a:off x="5663567" y="4683640"/>
                <a:ext cx="206816" cy="0"/>
              </a:xfrm>
              <a:custGeom>
                <a:avLst/>
                <a:gdLst/>
                <a:ahLst/>
                <a:cxnLst/>
                <a:rect l="l" t="t" r="r" b="b"/>
                <a:pathLst>
                  <a:path w="154" h="120000" extrusionOk="0">
                    <a:moveTo>
                      <a:pt x="154" y="0"/>
                    </a:moveTo>
                    <a:lnTo>
                      <a:pt x="0" y="0"/>
                    </a:lnTo>
                    <a:lnTo>
                      <a:pt x="154" y="0"/>
                    </a:lnTo>
                    <a:lnTo>
                      <a:pt x="154" y="0"/>
                    </a:lnTo>
                    <a:close/>
                  </a:path>
                </a:pathLst>
              </a:custGeom>
              <a:solidFill>
                <a:srgbClr val="D9D9D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6" name="Google Shape;526;p100"/>
              <p:cNvSpPr/>
              <p:nvPr/>
            </p:nvSpPr>
            <p:spPr>
              <a:xfrm>
                <a:off x="5663567" y="4683640"/>
                <a:ext cx="206816" cy="0"/>
              </a:xfrm>
              <a:custGeom>
                <a:avLst/>
                <a:gdLst/>
                <a:ahLst/>
                <a:cxnLst/>
                <a:rect l="l" t="t" r="r" b="b"/>
                <a:pathLst>
                  <a:path w="154" h="120000" extrusionOk="0">
                    <a:moveTo>
                      <a:pt x="154" y="0"/>
                    </a:moveTo>
                    <a:lnTo>
                      <a:pt x="0" y="0"/>
                    </a:lnTo>
                    <a:lnTo>
                      <a:pt x="154" y="0"/>
                    </a:lnTo>
                    <a:lnTo>
                      <a:pt x="154"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7" name="Google Shape;527;p100"/>
              <p:cNvSpPr/>
              <p:nvPr/>
            </p:nvSpPr>
            <p:spPr>
              <a:xfrm>
                <a:off x="5663567" y="4683640"/>
                <a:ext cx="534498" cy="927985"/>
              </a:xfrm>
              <a:custGeom>
                <a:avLst/>
                <a:gdLst/>
                <a:ahLst/>
                <a:cxnLst/>
                <a:rect l="l" t="t" r="r" b="b"/>
                <a:pathLst>
                  <a:path w="398" h="691" extrusionOk="0">
                    <a:moveTo>
                      <a:pt x="0" y="0"/>
                    </a:moveTo>
                    <a:lnTo>
                      <a:pt x="5" y="7"/>
                    </a:lnTo>
                    <a:lnTo>
                      <a:pt x="398" y="691"/>
                    </a:lnTo>
                    <a:lnTo>
                      <a:pt x="154" y="0"/>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8" name="Google Shape;528;p100"/>
              <p:cNvSpPr/>
              <p:nvPr/>
            </p:nvSpPr>
            <p:spPr>
              <a:xfrm>
                <a:off x="5663567" y="4683640"/>
                <a:ext cx="534498" cy="927985"/>
              </a:xfrm>
              <a:custGeom>
                <a:avLst/>
                <a:gdLst/>
                <a:ahLst/>
                <a:cxnLst/>
                <a:rect l="l" t="t" r="r" b="b"/>
                <a:pathLst>
                  <a:path w="398" h="691" extrusionOk="0">
                    <a:moveTo>
                      <a:pt x="0" y="0"/>
                    </a:moveTo>
                    <a:lnTo>
                      <a:pt x="5" y="7"/>
                    </a:lnTo>
                    <a:lnTo>
                      <a:pt x="398" y="691"/>
                    </a:lnTo>
                    <a:lnTo>
                      <a:pt x="154" y="0"/>
                    </a:lnTo>
                    <a:lnTo>
                      <a:pt x="0" y="0"/>
                    </a:lnTo>
                    <a:close/>
                  </a:path>
                </a:pathLst>
              </a:custGeom>
              <a:solidFill>
                <a:schemeClr val="accent5">
                  <a:alpha val="298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29" name="Google Shape;529;p100"/>
            <p:cNvSpPr/>
            <p:nvPr/>
          </p:nvSpPr>
          <p:spPr>
            <a:xfrm>
              <a:off x="4933893" y="4131333"/>
              <a:ext cx="2002354" cy="1908346"/>
            </a:xfrm>
            <a:custGeom>
              <a:avLst/>
              <a:gdLst/>
              <a:ahLst/>
              <a:cxnLst/>
              <a:rect l="l" t="t" r="r" b="b"/>
              <a:pathLst>
                <a:path w="630" h="600" extrusionOk="0">
                  <a:moveTo>
                    <a:pt x="25" y="292"/>
                  </a:moveTo>
                  <a:cubicBezTo>
                    <a:pt x="1" y="338"/>
                    <a:pt x="0" y="394"/>
                    <a:pt x="28" y="442"/>
                  </a:cubicBezTo>
                  <a:cubicBezTo>
                    <a:pt x="79" y="531"/>
                    <a:pt x="79" y="531"/>
                    <a:pt x="79" y="531"/>
                  </a:cubicBezTo>
                  <a:cubicBezTo>
                    <a:pt x="101" y="569"/>
                    <a:pt x="155" y="600"/>
                    <a:pt x="199" y="600"/>
                  </a:cubicBezTo>
                  <a:cubicBezTo>
                    <a:pt x="630" y="600"/>
                    <a:pt x="630" y="600"/>
                    <a:pt x="630" y="600"/>
                  </a:cubicBezTo>
                  <a:cubicBezTo>
                    <a:pt x="574" y="600"/>
                    <a:pt x="526" y="571"/>
                    <a:pt x="498" y="528"/>
                  </a:cubicBezTo>
                  <a:cubicBezTo>
                    <a:pt x="194" y="0"/>
                    <a:pt x="194" y="0"/>
                    <a:pt x="194" y="0"/>
                  </a:cubicBezTo>
                  <a:cubicBezTo>
                    <a:pt x="25" y="292"/>
                    <a:pt x="25" y="292"/>
                    <a:pt x="25" y="292"/>
                  </a:cubicBezTo>
                </a:path>
              </a:pathLst>
            </a:custGeom>
            <a:solidFill>
              <a:srgbClr val="00B9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530" name="Google Shape;530;p100"/>
            <p:cNvGrpSpPr/>
            <p:nvPr/>
          </p:nvGrpSpPr>
          <p:grpSpPr>
            <a:xfrm>
              <a:off x="5013127" y="4131332"/>
              <a:ext cx="639249" cy="927985"/>
              <a:chOff x="4693950" y="3932925"/>
              <a:chExt cx="639249" cy="927985"/>
            </a:xfrm>
          </p:grpSpPr>
          <p:sp>
            <p:nvSpPr>
              <p:cNvPr id="531" name="Google Shape;531;p100"/>
              <p:cNvSpPr/>
              <p:nvPr/>
            </p:nvSpPr>
            <p:spPr>
              <a:xfrm>
                <a:off x="4693950" y="3932925"/>
                <a:ext cx="639249" cy="927985"/>
              </a:xfrm>
              <a:custGeom>
                <a:avLst/>
                <a:gdLst/>
                <a:ahLst/>
                <a:cxnLst/>
                <a:rect l="l" t="t" r="r" b="b"/>
                <a:pathLst>
                  <a:path w="476" h="691" extrusionOk="0">
                    <a:moveTo>
                      <a:pt x="400" y="0"/>
                    </a:moveTo>
                    <a:lnTo>
                      <a:pt x="0" y="691"/>
                    </a:lnTo>
                    <a:lnTo>
                      <a:pt x="400" y="0"/>
                    </a:lnTo>
                    <a:lnTo>
                      <a:pt x="476" y="132"/>
                    </a:lnTo>
                    <a:lnTo>
                      <a:pt x="476" y="132"/>
                    </a:lnTo>
                    <a:lnTo>
                      <a:pt x="400" y="0"/>
                    </a:lnTo>
                    <a:close/>
                  </a:path>
                </a:pathLst>
              </a:custGeom>
              <a:solidFill>
                <a:srgbClr val="D9D9D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Google Shape;532;p100"/>
              <p:cNvSpPr/>
              <p:nvPr/>
            </p:nvSpPr>
            <p:spPr>
              <a:xfrm>
                <a:off x="4693950" y="3932925"/>
                <a:ext cx="639249" cy="927985"/>
              </a:xfrm>
              <a:custGeom>
                <a:avLst/>
                <a:gdLst/>
                <a:ahLst/>
                <a:cxnLst/>
                <a:rect l="l" t="t" r="r" b="b"/>
                <a:pathLst>
                  <a:path w="476" h="691" extrusionOk="0">
                    <a:moveTo>
                      <a:pt x="400" y="0"/>
                    </a:moveTo>
                    <a:lnTo>
                      <a:pt x="0" y="691"/>
                    </a:lnTo>
                    <a:lnTo>
                      <a:pt x="400" y="0"/>
                    </a:lnTo>
                    <a:lnTo>
                      <a:pt x="476" y="132"/>
                    </a:lnTo>
                    <a:lnTo>
                      <a:pt x="476" y="132"/>
                    </a:lnTo>
                    <a:lnTo>
                      <a:pt x="40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3" name="Google Shape;533;p100"/>
              <p:cNvSpPr/>
              <p:nvPr/>
            </p:nvSpPr>
            <p:spPr>
              <a:xfrm>
                <a:off x="4693950" y="3932925"/>
                <a:ext cx="639249" cy="927985"/>
              </a:xfrm>
              <a:custGeom>
                <a:avLst/>
                <a:gdLst/>
                <a:ahLst/>
                <a:cxnLst/>
                <a:rect l="l" t="t" r="r" b="b"/>
                <a:pathLst>
                  <a:path w="476" h="691" extrusionOk="0">
                    <a:moveTo>
                      <a:pt x="400" y="0"/>
                    </a:moveTo>
                    <a:lnTo>
                      <a:pt x="0" y="691"/>
                    </a:lnTo>
                    <a:lnTo>
                      <a:pt x="476" y="132"/>
                    </a:lnTo>
                    <a:lnTo>
                      <a:pt x="40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4" name="Google Shape;534;p100"/>
              <p:cNvSpPr/>
              <p:nvPr/>
            </p:nvSpPr>
            <p:spPr>
              <a:xfrm>
                <a:off x="4693950" y="3932925"/>
                <a:ext cx="639249" cy="927985"/>
              </a:xfrm>
              <a:custGeom>
                <a:avLst/>
                <a:gdLst/>
                <a:ahLst/>
                <a:cxnLst/>
                <a:rect l="l" t="t" r="r" b="b"/>
                <a:pathLst>
                  <a:path w="476" h="691" extrusionOk="0">
                    <a:moveTo>
                      <a:pt x="400" y="0"/>
                    </a:moveTo>
                    <a:lnTo>
                      <a:pt x="0" y="691"/>
                    </a:lnTo>
                    <a:lnTo>
                      <a:pt x="476" y="132"/>
                    </a:lnTo>
                    <a:lnTo>
                      <a:pt x="400" y="0"/>
                    </a:lnTo>
                    <a:close/>
                  </a:path>
                </a:pathLst>
              </a:custGeom>
              <a:solidFill>
                <a:srgbClr val="833C0B">
                  <a:alpha val="98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35" name="Google Shape;535;p100"/>
            <p:cNvSpPr/>
            <p:nvPr/>
          </p:nvSpPr>
          <p:spPr>
            <a:xfrm>
              <a:off x="4269127" y="3383303"/>
              <a:ext cx="1713617" cy="2152765"/>
            </a:xfrm>
            <a:custGeom>
              <a:avLst/>
              <a:gdLst/>
              <a:ahLst/>
              <a:cxnLst/>
              <a:rect l="l" t="t" r="r" b="b"/>
              <a:pathLst>
                <a:path w="539" h="677" extrusionOk="0">
                  <a:moveTo>
                    <a:pt x="201" y="0"/>
                  </a:moveTo>
                  <a:cubicBezTo>
                    <a:pt x="150" y="2"/>
                    <a:pt x="101" y="29"/>
                    <a:pt x="73" y="77"/>
                  </a:cubicBezTo>
                  <a:cubicBezTo>
                    <a:pt x="22" y="166"/>
                    <a:pt x="22" y="166"/>
                    <a:pt x="22" y="166"/>
                  </a:cubicBezTo>
                  <a:cubicBezTo>
                    <a:pt x="0" y="204"/>
                    <a:pt x="0" y="266"/>
                    <a:pt x="22" y="304"/>
                  </a:cubicBezTo>
                  <a:cubicBezTo>
                    <a:pt x="237" y="677"/>
                    <a:pt x="237" y="677"/>
                    <a:pt x="237" y="677"/>
                  </a:cubicBezTo>
                  <a:cubicBezTo>
                    <a:pt x="209" y="629"/>
                    <a:pt x="210" y="573"/>
                    <a:pt x="234" y="527"/>
                  </a:cubicBezTo>
                  <a:cubicBezTo>
                    <a:pt x="539" y="0"/>
                    <a:pt x="539" y="0"/>
                    <a:pt x="539" y="0"/>
                  </a:cubicBezTo>
                  <a:cubicBezTo>
                    <a:pt x="201" y="0"/>
                    <a:pt x="201" y="0"/>
                    <a:pt x="201" y="0"/>
                  </a:cubicBezTo>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nvGrpSpPr>
            <p:cNvPr id="536" name="Google Shape;536;p100"/>
            <p:cNvGrpSpPr/>
            <p:nvPr/>
          </p:nvGrpSpPr>
          <p:grpSpPr>
            <a:xfrm>
              <a:off x="4908376" y="3383303"/>
              <a:ext cx="1074368" cy="178614"/>
              <a:chOff x="4589199" y="3184896"/>
              <a:chExt cx="1074368" cy="178614"/>
            </a:xfrm>
          </p:grpSpPr>
          <p:sp>
            <p:nvSpPr>
              <p:cNvPr id="537" name="Google Shape;537;p100"/>
              <p:cNvSpPr/>
              <p:nvPr/>
            </p:nvSpPr>
            <p:spPr>
              <a:xfrm>
                <a:off x="5558816" y="3184896"/>
                <a:ext cx="104751" cy="178614"/>
              </a:xfrm>
              <a:custGeom>
                <a:avLst/>
                <a:gdLst/>
                <a:ahLst/>
                <a:cxnLst/>
                <a:rect l="l" t="t" r="r" b="b"/>
                <a:pathLst>
                  <a:path w="78" h="133" extrusionOk="0">
                    <a:moveTo>
                      <a:pt x="78" y="0"/>
                    </a:moveTo>
                    <a:lnTo>
                      <a:pt x="0" y="133"/>
                    </a:lnTo>
                    <a:lnTo>
                      <a:pt x="0" y="133"/>
                    </a:lnTo>
                    <a:lnTo>
                      <a:pt x="78" y="0"/>
                    </a:lnTo>
                    <a:close/>
                  </a:path>
                </a:pathLst>
              </a:custGeom>
              <a:solidFill>
                <a:srgbClr val="D9D9D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8" name="Google Shape;538;p100"/>
              <p:cNvSpPr/>
              <p:nvPr/>
            </p:nvSpPr>
            <p:spPr>
              <a:xfrm>
                <a:off x="5558816" y="3184896"/>
                <a:ext cx="104751" cy="178614"/>
              </a:xfrm>
              <a:custGeom>
                <a:avLst/>
                <a:gdLst/>
                <a:ahLst/>
                <a:cxnLst/>
                <a:rect l="l" t="t" r="r" b="b"/>
                <a:pathLst>
                  <a:path w="78" h="133" extrusionOk="0">
                    <a:moveTo>
                      <a:pt x="78" y="0"/>
                    </a:moveTo>
                    <a:lnTo>
                      <a:pt x="0" y="133"/>
                    </a:lnTo>
                    <a:lnTo>
                      <a:pt x="0" y="133"/>
                    </a:lnTo>
                    <a:lnTo>
                      <a:pt x="78"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9" name="Google Shape;539;p100"/>
              <p:cNvSpPr/>
              <p:nvPr/>
            </p:nvSpPr>
            <p:spPr>
              <a:xfrm>
                <a:off x="4589199" y="3184896"/>
                <a:ext cx="1074368" cy="178614"/>
              </a:xfrm>
              <a:custGeom>
                <a:avLst/>
                <a:gdLst/>
                <a:ahLst/>
                <a:cxnLst/>
                <a:rect l="l" t="t" r="r" b="b"/>
                <a:pathLst>
                  <a:path w="800" h="133" extrusionOk="0">
                    <a:moveTo>
                      <a:pt x="800" y="0"/>
                    </a:moveTo>
                    <a:lnTo>
                      <a:pt x="0" y="0"/>
                    </a:lnTo>
                    <a:lnTo>
                      <a:pt x="722" y="133"/>
                    </a:lnTo>
                    <a:lnTo>
                      <a:pt x="80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100"/>
              <p:cNvSpPr/>
              <p:nvPr/>
            </p:nvSpPr>
            <p:spPr>
              <a:xfrm>
                <a:off x="4589199" y="3184896"/>
                <a:ext cx="1074368" cy="178614"/>
              </a:xfrm>
              <a:custGeom>
                <a:avLst/>
                <a:gdLst/>
                <a:ahLst/>
                <a:cxnLst/>
                <a:rect l="l" t="t" r="r" b="b"/>
                <a:pathLst>
                  <a:path w="800" h="133" extrusionOk="0">
                    <a:moveTo>
                      <a:pt x="800" y="0"/>
                    </a:moveTo>
                    <a:lnTo>
                      <a:pt x="0" y="0"/>
                    </a:lnTo>
                    <a:lnTo>
                      <a:pt x="722" y="133"/>
                    </a:lnTo>
                    <a:lnTo>
                      <a:pt x="800" y="0"/>
                    </a:lnTo>
                    <a:close/>
                  </a:path>
                </a:pathLst>
              </a:custGeom>
              <a:solidFill>
                <a:srgbClr val="1E4E79">
                  <a:alpha val="298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41" name="Google Shape;541;p100"/>
            <p:cNvGrpSpPr/>
            <p:nvPr/>
          </p:nvGrpSpPr>
          <p:grpSpPr>
            <a:xfrm>
              <a:off x="7028346" y="3202004"/>
              <a:ext cx="1072247" cy="937845"/>
              <a:chOff x="6709169" y="3003597"/>
              <a:chExt cx="1072247" cy="937845"/>
            </a:xfrm>
          </p:grpSpPr>
          <p:sp>
            <p:nvSpPr>
              <p:cNvPr id="542" name="Google Shape;542;p100"/>
              <p:cNvSpPr/>
              <p:nvPr/>
            </p:nvSpPr>
            <p:spPr>
              <a:xfrm>
                <a:off x="6856115" y="3003597"/>
                <a:ext cx="639249" cy="929328"/>
              </a:xfrm>
              <a:custGeom>
                <a:avLst/>
                <a:gdLst/>
                <a:ahLst/>
                <a:cxnLst/>
                <a:rect l="l" t="t" r="r" b="b"/>
                <a:pathLst>
                  <a:path w="476" h="692" extrusionOk="0">
                    <a:moveTo>
                      <a:pt x="476" y="0"/>
                    </a:moveTo>
                    <a:lnTo>
                      <a:pt x="0" y="559"/>
                    </a:lnTo>
                    <a:lnTo>
                      <a:pt x="78" y="692"/>
                    </a:lnTo>
                    <a:lnTo>
                      <a:pt x="47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3" name="Google Shape;543;p100"/>
              <p:cNvSpPr/>
              <p:nvPr/>
            </p:nvSpPr>
            <p:spPr>
              <a:xfrm>
                <a:off x="6856115" y="3003597"/>
                <a:ext cx="639249" cy="929328"/>
              </a:xfrm>
              <a:custGeom>
                <a:avLst/>
                <a:gdLst/>
                <a:ahLst/>
                <a:cxnLst/>
                <a:rect l="l" t="t" r="r" b="b"/>
                <a:pathLst>
                  <a:path w="476" h="692" extrusionOk="0">
                    <a:moveTo>
                      <a:pt x="476" y="0"/>
                    </a:moveTo>
                    <a:lnTo>
                      <a:pt x="0" y="559"/>
                    </a:lnTo>
                    <a:lnTo>
                      <a:pt x="78" y="692"/>
                    </a:lnTo>
                    <a:lnTo>
                      <a:pt x="476" y="0"/>
                    </a:lnTo>
                    <a:close/>
                  </a:path>
                </a:pathLst>
              </a:custGeom>
              <a:solidFill>
                <a:schemeClr val="accent5">
                  <a:alpha val="298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4" name="Google Shape;544;p100"/>
              <p:cNvSpPr/>
              <p:nvPr/>
            </p:nvSpPr>
            <p:spPr>
              <a:xfrm rot="3605206">
                <a:off x="6976700" y="3013250"/>
                <a:ext cx="537184" cy="927986"/>
              </a:xfrm>
              <a:custGeom>
                <a:avLst/>
                <a:gdLst/>
                <a:ahLst/>
                <a:cxnLst/>
                <a:rect l="l" t="t" r="r" b="b"/>
                <a:pathLst>
                  <a:path w="400" h="691" extrusionOk="0">
                    <a:moveTo>
                      <a:pt x="0" y="0"/>
                    </a:moveTo>
                    <a:lnTo>
                      <a:pt x="246" y="691"/>
                    </a:lnTo>
                    <a:lnTo>
                      <a:pt x="400" y="691"/>
                    </a:lnTo>
                    <a:lnTo>
                      <a:pt x="182" y="315"/>
                    </a:lnTo>
                    <a:lnTo>
                      <a:pt x="0" y="0"/>
                    </a:lnTo>
                    <a:close/>
                  </a:path>
                </a:pathLst>
              </a:custGeom>
              <a:solidFill>
                <a:srgbClr val="1F3864">
                  <a:alpha val="98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45" name="Google Shape;545;p100"/>
            <p:cNvSpPr/>
            <p:nvPr/>
          </p:nvSpPr>
          <p:spPr>
            <a:xfrm rot="-3530414">
              <a:off x="5931422" y="4837639"/>
              <a:ext cx="639249" cy="927986"/>
            </a:xfrm>
            <a:custGeom>
              <a:avLst/>
              <a:gdLst/>
              <a:ahLst/>
              <a:cxnLst/>
              <a:rect l="l" t="t" r="r" b="b"/>
              <a:pathLst>
                <a:path w="476" h="691" extrusionOk="0">
                  <a:moveTo>
                    <a:pt x="400" y="0"/>
                  </a:moveTo>
                  <a:lnTo>
                    <a:pt x="0" y="691"/>
                  </a:lnTo>
                  <a:lnTo>
                    <a:pt x="476" y="132"/>
                  </a:lnTo>
                  <a:lnTo>
                    <a:pt x="400" y="0"/>
                  </a:lnTo>
                  <a:close/>
                </a:path>
              </a:pathLst>
            </a:custGeom>
            <a:solidFill>
              <a:srgbClr val="525252">
                <a:alpha val="98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47" name="Google Shape;547;p100"/>
          <p:cNvSpPr txBox="1">
            <a:spLocks noGrp="1"/>
          </p:cNvSpPr>
          <p:nvPr>
            <p:ph type="body" idx="1"/>
          </p:nvPr>
        </p:nvSpPr>
        <p:spPr>
          <a:xfrm>
            <a:off x="1093375" y="893422"/>
            <a:ext cx="4620000" cy="7176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9"/>
        <p:cNvGrpSpPr/>
        <p:nvPr/>
      </p:nvGrpSpPr>
      <p:grpSpPr>
        <a:xfrm>
          <a:off x="0" y="0"/>
          <a:ext cx="0" cy="0"/>
          <a:chOff x="0" y="0"/>
          <a:chExt cx="0" cy="0"/>
        </a:xfrm>
      </p:grpSpPr>
      <p:sp>
        <p:nvSpPr>
          <p:cNvPr id="13" name="Google Shape;13;p45"/>
          <p:cNvSpPr txBox="1">
            <a:spLocks noGrp="1"/>
          </p:cNvSpPr>
          <p:nvPr>
            <p:ph type="body" idx="1"/>
          </p:nvPr>
        </p:nvSpPr>
        <p:spPr>
          <a:xfrm>
            <a:off x="1475482" y="3100387"/>
            <a:ext cx="4873625" cy="874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45"/>
          <p:cNvSpPr txBox="1">
            <a:spLocks noGrp="1"/>
          </p:cNvSpPr>
          <p:nvPr>
            <p:ph type="body" idx="2"/>
          </p:nvPr>
        </p:nvSpPr>
        <p:spPr>
          <a:xfrm>
            <a:off x="1475482" y="4121129"/>
            <a:ext cx="4401810" cy="3286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45"/>
          <p:cNvSpPr txBox="1">
            <a:spLocks noGrp="1"/>
          </p:cNvSpPr>
          <p:nvPr>
            <p:ph type="body" idx="3"/>
          </p:nvPr>
        </p:nvSpPr>
        <p:spPr>
          <a:xfrm>
            <a:off x="1475482" y="4550568"/>
            <a:ext cx="3261865" cy="33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3105565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16"/>
        <p:cNvGrpSpPr/>
        <p:nvPr/>
      </p:nvGrpSpPr>
      <p:grpSpPr>
        <a:xfrm>
          <a:off x="0" y="0"/>
          <a:ext cx="0" cy="0"/>
          <a:chOff x="0" y="0"/>
          <a:chExt cx="0" cy="0"/>
        </a:xfrm>
      </p:grpSpPr>
      <p:sp>
        <p:nvSpPr>
          <p:cNvPr id="20" name="Google Shape;20;p46"/>
          <p:cNvSpPr txBox="1">
            <a:spLocks noGrp="1"/>
          </p:cNvSpPr>
          <p:nvPr>
            <p:ph type="body" idx="1"/>
          </p:nvPr>
        </p:nvSpPr>
        <p:spPr>
          <a:xfrm>
            <a:off x="1475868" y="2779713"/>
            <a:ext cx="4620132" cy="7175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 name="Google Shape;21;p46"/>
          <p:cNvSpPr txBox="1">
            <a:spLocks noGrp="1"/>
          </p:cNvSpPr>
          <p:nvPr>
            <p:ph type="body" idx="2"/>
          </p:nvPr>
        </p:nvSpPr>
        <p:spPr>
          <a:xfrm>
            <a:off x="1475868" y="3878847"/>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46"/>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5635711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bg>
      <p:bgPr>
        <a:solidFill>
          <a:srgbClr val="282F30"/>
        </a:solidFill>
        <a:effectLst/>
      </p:bgPr>
    </p:bg>
    <p:spTree>
      <p:nvGrpSpPr>
        <p:cNvPr id="1" name="Shape 25"/>
        <p:cNvGrpSpPr/>
        <p:nvPr/>
      </p:nvGrpSpPr>
      <p:grpSpPr>
        <a:xfrm>
          <a:off x="0" y="0"/>
          <a:ext cx="0" cy="0"/>
          <a:chOff x="0" y="0"/>
          <a:chExt cx="0" cy="0"/>
        </a:xfrm>
      </p:grpSpPr>
      <p:sp>
        <p:nvSpPr>
          <p:cNvPr id="28" name="Google Shape;28;p56"/>
          <p:cNvSpPr txBox="1">
            <a:spLocks noGrp="1"/>
          </p:cNvSpPr>
          <p:nvPr>
            <p:ph type="body" idx="1"/>
          </p:nvPr>
        </p:nvSpPr>
        <p:spPr>
          <a:xfrm>
            <a:off x="1292020" y="3222629"/>
            <a:ext cx="4873625" cy="874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56"/>
          <p:cNvSpPr txBox="1">
            <a:spLocks noGrp="1"/>
          </p:cNvSpPr>
          <p:nvPr>
            <p:ph type="body" idx="2"/>
          </p:nvPr>
        </p:nvSpPr>
        <p:spPr>
          <a:xfrm>
            <a:off x="1292020" y="4403626"/>
            <a:ext cx="4401810" cy="3286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56"/>
          <p:cNvSpPr txBox="1">
            <a:spLocks noGrp="1"/>
          </p:cNvSpPr>
          <p:nvPr>
            <p:ph type="body" idx="3"/>
          </p:nvPr>
        </p:nvSpPr>
        <p:spPr>
          <a:xfrm>
            <a:off x="1292020" y="4833065"/>
            <a:ext cx="3261865" cy="33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41871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41"/>
        <p:cNvGrpSpPr/>
        <p:nvPr/>
      </p:nvGrpSpPr>
      <p:grpSpPr>
        <a:xfrm>
          <a:off x="0" y="0"/>
          <a:ext cx="0" cy="0"/>
          <a:chOff x="0" y="0"/>
          <a:chExt cx="0" cy="0"/>
        </a:xfrm>
      </p:grpSpPr>
      <p:sp>
        <p:nvSpPr>
          <p:cNvPr id="43" name="Google Shape;43;p68"/>
          <p:cNvSpPr txBox="1">
            <a:spLocks noGrp="1"/>
          </p:cNvSpPr>
          <p:nvPr>
            <p:ph type="body" idx="1"/>
          </p:nvPr>
        </p:nvSpPr>
        <p:spPr>
          <a:xfrm>
            <a:off x="1076796" y="881284"/>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353F40"/>
              </a:buClr>
              <a:buSzPts val="3600"/>
              <a:buFont typeface="Arial"/>
              <a:buNone/>
              <a:defRPr sz="3600" b="1" i="0" u="none" strike="noStrike" cap="none">
                <a:solidFill>
                  <a:srgbClr val="353F4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8"/>
          <p:cNvSpPr txBox="1">
            <a:spLocks noGrp="1"/>
          </p:cNvSpPr>
          <p:nvPr>
            <p:ph type="body" idx="2"/>
          </p:nvPr>
        </p:nvSpPr>
        <p:spPr>
          <a:xfrm>
            <a:off x="1076796" y="2024063"/>
            <a:ext cx="6562725" cy="418623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50000"/>
              </a:lnSpc>
              <a:spcBef>
                <a:spcPts val="1000"/>
              </a:spcBef>
              <a:spcAft>
                <a:spcPts val="0"/>
              </a:spcAft>
              <a:buClr>
                <a:srgbClr val="282F30"/>
              </a:buClr>
              <a:buSzPts val="2000"/>
              <a:buFont typeface="Noto Sans Symbols"/>
              <a:buChar char="❑"/>
              <a:defRPr sz="2000" b="0" i="0" u="none" strike="noStrike" cap="none">
                <a:solidFill>
                  <a:srgbClr val="353F40"/>
                </a:solidFill>
                <a:latin typeface="Arial"/>
                <a:ea typeface="Arial"/>
                <a:cs typeface="Arial"/>
                <a:sym typeface="Arial"/>
              </a:defRPr>
            </a:lvl1pPr>
            <a:lvl2pPr marL="914400" marR="0" lvl="1" indent="-342900" algn="l" rtl="0">
              <a:lnSpc>
                <a:spcPct val="150000"/>
              </a:lnSpc>
              <a:spcBef>
                <a:spcPts val="500"/>
              </a:spcBef>
              <a:spcAft>
                <a:spcPts val="0"/>
              </a:spcAft>
              <a:buClr>
                <a:srgbClr val="282F30"/>
              </a:buClr>
              <a:buSzPts val="1800"/>
              <a:buFont typeface="Noto Sans Symbols"/>
              <a:buChar char="⮚"/>
              <a:defRPr sz="1800" b="0" i="0" u="none" strike="noStrike" cap="none">
                <a:solidFill>
                  <a:srgbClr val="353F40"/>
                </a:solidFill>
                <a:latin typeface="Arial"/>
                <a:ea typeface="Arial"/>
                <a:cs typeface="Arial"/>
                <a:sym typeface="Arial"/>
              </a:defRPr>
            </a:lvl2pPr>
            <a:lvl3pPr marL="1371600" marR="0" lvl="2" indent="-330200" algn="l" rtl="0">
              <a:lnSpc>
                <a:spcPct val="150000"/>
              </a:lnSpc>
              <a:spcBef>
                <a:spcPts val="500"/>
              </a:spcBef>
              <a:spcAft>
                <a:spcPts val="0"/>
              </a:spcAft>
              <a:buClr>
                <a:srgbClr val="282F30"/>
              </a:buClr>
              <a:buSzPts val="1600"/>
              <a:buFont typeface="Noto Sans Symbols"/>
              <a:buChar char="❖"/>
              <a:defRPr sz="1600" b="0" i="0" u="none" strike="noStrike" cap="none">
                <a:solidFill>
                  <a:srgbClr val="353F40"/>
                </a:solidFill>
                <a:latin typeface="Arial"/>
                <a:ea typeface="Arial"/>
                <a:cs typeface="Arial"/>
                <a:sym typeface="Arial"/>
              </a:defRPr>
            </a:lvl3pPr>
            <a:lvl4pPr marL="1828800" marR="0" lvl="3" indent="-228600" algn="l" rtl="0">
              <a:lnSpc>
                <a:spcPct val="150000"/>
              </a:lnSpc>
              <a:spcBef>
                <a:spcPts val="500"/>
              </a:spcBef>
              <a:spcAft>
                <a:spcPts val="0"/>
              </a:spcAft>
              <a:buClr>
                <a:srgbClr val="282F30"/>
              </a:buClr>
              <a:buSzPts val="2000"/>
              <a:buFont typeface="Arial"/>
              <a:buNone/>
              <a:defRPr sz="2000" b="0" i="0" u="none" strike="noStrike" cap="none">
                <a:solidFill>
                  <a:srgbClr val="353F40"/>
                </a:solidFill>
                <a:latin typeface="Arial"/>
                <a:ea typeface="Arial"/>
                <a:cs typeface="Arial"/>
                <a:sym typeface="Arial"/>
              </a:defRPr>
            </a:lvl4pPr>
            <a:lvl5pPr marL="2286000" marR="0" lvl="4" indent="-355600" algn="l" rtl="0">
              <a:lnSpc>
                <a:spcPct val="15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ide de título">
  <p:cSld name="Slide de título">
    <p:spTree>
      <p:nvGrpSpPr>
        <p:cNvPr id="1" name="Shape 158"/>
        <p:cNvGrpSpPr/>
        <p:nvPr/>
      </p:nvGrpSpPr>
      <p:grpSpPr>
        <a:xfrm>
          <a:off x="0" y="0"/>
          <a:ext cx="0" cy="0"/>
          <a:chOff x="0" y="0"/>
          <a:chExt cx="0" cy="0"/>
        </a:xfrm>
      </p:grpSpPr>
      <p:sp>
        <p:nvSpPr>
          <p:cNvPr id="160" name="Google Shape;160;p53"/>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1" name="Google Shape;161;p53"/>
          <p:cNvSpPr txBox="1">
            <a:spLocks noGrp="1"/>
          </p:cNvSpPr>
          <p:nvPr>
            <p:ph type="body" idx="2"/>
          </p:nvPr>
        </p:nvSpPr>
        <p:spPr>
          <a:xfrm>
            <a:off x="969599" y="2137386"/>
            <a:ext cx="6562725" cy="418623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50000"/>
              </a:lnSpc>
              <a:spcBef>
                <a:spcPts val="1000"/>
              </a:spcBef>
              <a:spcAft>
                <a:spcPts val="0"/>
              </a:spcAft>
              <a:buClr>
                <a:srgbClr val="282F30"/>
              </a:buClr>
              <a:buSzPts val="2000"/>
              <a:buFont typeface="Noto Sans Symbols"/>
              <a:buChar char="❑"/>
              <a:defRPr sz="2000" b="0" i="0" u="none" strike="noStrike" cap="none">
                <a:solidFill>
                  <a:srgbClr val="353F40"/>
                </a:solidFill>
                <a:latin typeface="Arial"/>
                <a:ea typeface="Arial"/>
                <a:cs typeface="Arial"/>
                <a:sym typeface="Arial"/>
              </a:defRPr>
            </a:lvl1pPr>
            <a:lvl2pPr marL="914400" marR="0" lvl="1" indent="-342900" algn="l" rtl="0">
              <a:lnSpc>
                <a:spcPct val="150000"/>
              </a:lnSpc>
              <a:spcBef>
                <a:spcPts val="500"/>
              </a:spcBef>
              <a:spcAft>
                <a:spcPts val="0"/>
              </a:spcAft>
              <a:buClr>
                <a:srgbClr val="282F30"/>
              </a:buClr>
              <a:buSzPts val="1800"/>
              <a:buFont typeface="Noto Sans Symbols"/>
              <a:buChar char="⮚"/>
              <a:defRPr sz="1800" b="0" i="0" u="none" strike="noStrike" cap="none">
                <a:solidFill>
                  <a:srgbClr val="353F40"/>
                </a:solidFill>
                <a:latin typeface="Arial"/>
                <a:ea typeface="Arial"/>
                <a:cs typeface="Arial"/>
                <a:sym typeface="Arial"/>
              </a:defRPr>
            </a:lvl2pPr>
            <a:lvl3pPr marL="1371600" marR="0" lvl="2" indent="-330200" algn="l" rtl="0">
              <a:lnSpc>
                <a:spcPct val="150000"/>
              </a:lnSpc>
              <a:spcBef>
                <a:spcPts val="500"/>
              </a:spcBef>
              <a:spcAft>
                <a:spcPts val="0"/>
              </a:spcAft>
              <a:buClr>
                <a:srgbClr val="282F30"/>
              </a:buClr>
              <a:buSzPts val="1600"/>
              <a:buFont typeface="Noto Sans Symbols"/>
              <a:buChar char="❖"/>
              <a:defRPr sz="1600" b="0" i="0" u="none" strike="noStrike" cap="none">
                <a:solidFill>
                  <a:srgbClr val="353F40"/>
                </a:solidFill>
                <a:latin typeface="Arial"/>
                <a:ea typeface="Arial"/>
                <a:cs typeface="Arial"/>
                <a:sym typeface="Arial"/>
              </a:defRPr>
            </a:lvl3pPr>
            <a:lvl4pPr marL="1828800" marR="0" lvl="3" indent="-228600" algn="l" rtl="0">
              <a:lnSpc>
                <a:spcPct val="150000"/>
              </a:lnSpc>
              <a:spcBef>
                <a:spcPts val="500"/>
              </a:spcBef>
              <a:spcAft>
                <a:spcPts val="0"/>
              </a:spcAft>
              <a:buClr>
                <a:srgbClr val="282F30"/>
              </a:buClr>
              <a:buSzPts val="2000"/>
              <a:buFont typeface="Arial"/>
              <a:buNone/>
              <a:defRPr sz="2000" b="0" i="0" u="none" strike="noStrike" cap="none">
                <a:solidFill>
                  <a:srgbClr val="353F40"/>
                </a:solidFill>
                <a:latin typeface="Arial"/>
                <a:ea typeface="Arial"/>
                <a:cs typeface="Arial"/>
                <a:sym typeface="Arial"/>
              </a:defRPr>
            </a:lvl4pPr>
            <a:lvl5pPr marL="2286000" marR="0" lvl="4" indent="-355600" algn="l" rtl="0">
              <a:lnSpc>
                <a:spcPct val="15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2685061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6_Layout Personalizado">
  <p:cSld name="16_Layout Personalizado">
    <p:spTree>
      <p:nvGrpSpPr>
        <p:cNvPr id="1" name="Shape 165"/>
        <p:cNvGrpSpPr/>
        <p:nvPr/>
      </p:nvGrpSpPr>
      <p:grpSpPr>
        <a:xfrm>
          <a:off x="0" y="0"/>
          <a:ext cx="0" cy="0"/>
          <a:chOff x="0" y="0"/>
          <a:chExt cx="0" cy="0"/>
        </a:xfrm>
      </p:grpSpPr>
      <p:sp>
        <p:nvSpPr>
          <p:cNvPr id="168" name="Google Shape;168;p54"/>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9" name="Google Shape;169;p54"/>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4589729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7_Layout Personalizado">
  <p:cSld name="17_Layout Personalizado">
    <p:spTree>
      <p:nvGrpSpPr>
        <p:cNvPr id="1" name="Shape 171"/>
        <p:cNvGrpSpPr/>
        <p:nvPr/>
      </p:nvGrpSpPr>
      <p:grpSpPr>
        <a:xfrm>
          <a:off x="0" y="0"/>
          <a:ext cx="0" cy="0"/>
          <a:chOff x="0" y="0"/>
          <a:chExt cx="0" cy="0"/>
        </a:xfrm>
      </p:grpSpPr>
      <p:sp>
        <p:nvSpPr>
          <p:cNvPr id="174" name="Google Shape;174;p55"/>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5" name="Google Shape;175;p55"/>
          <p:cNvSpPr txBox="1">
            <a:spLocks noGrp="1"/>
          </p:cNvSpPr>
          <p:nvPr>
            <p:ph type="body" idx="2"/>
          </p:nvPr>
        </p:nvSpPr>
        <p:spPr>
          <a:xfrm>
            <a:off x="1322509" y="1899188"/>
            <a:ext cx="5924552" cy="376305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1682721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bg>
      <p:bgPr>
        <a:solidFill>
          <a:srgbClr val="282F30"/>
        </a:solidFill>
        <a:effectLst/>
      </p:bgPr>
    </p:bg>
    <p:spTree>
      <p:nvGrpSpPr>
        <p:cNvPr id="1" name="Shape 177"/>
        <p:cNvGrpSpPr/>
        <p:nvPr/>
      </p:nvGrpSpPr>
      <p:grpSpPr>
        <a:xfrm>
          <a:off x="0" y="0"/>
          <a:ext cx="0" cy="0"/>
          <a:chOff x="0" y="0"/>
          <a:chExt cx="0" cy="0"/>
        </a:xfrm>
      </p:grpSpPr>
      <p:sp>
        <p:nvSpPr>
          <p:cNvPr id="178" name="Google Shape;178;p70"/>
          <p:cNvSpPr/>
          <p:nvPr/>
        </p:nvSpPr>
        <p:spPr>
          <a:xfrm>
            <a:off x="2832900" y="2281379"/>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79" name="Google Shape;179;p70"/>
          <p:cNvSpPr/>
          <p:nvPr/>
        </p:nvSpPr>
        <p:spPr>
          <a:xfrm>
            <a:off x="7429839" y="2281379"/>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80" name="Google Shape;180;p70"/>
          <p:cNvSpPr/>
          <p:nvPr/>
        </p:nvSpPr>
        <p:spPr>
          <a:xfrm>
            <a:off x="2888960" y="4275434"/>
            <a:ext cx="670295" cy="670293"/>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81" name="Google Shape;181;p70"/>
          <p:cNvSpPr/>
          <p:nvPr/>
        </p:nvSpPr>
        <p:spPr>
          <a:xfrm>
            <a:off x="7485897" y="4275434"/>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82" name="Google Shape;182;p70"/>
          <p:cNvSpPr/>
          <p:nvPr/>
        </p:nvSpPr>
        <p:spPr>
          <a:xfrm>
            <a:off x="2830684" y="2281379"/>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83" name="Google Shape;183;p70"/>
          <p:cNvSpPr/>
          <p:nvPr/>
        </p:nvSpPr>
        <p:spPr>
          <a:xfrm>
            <a:off x="7427623" y="2281379"/>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84" name="Google Shape;184;p70"/>
          <p:cNvSpPr/>
          <p:nvPr/>
        </p:nvSpPr>
        <p:spPr>
          <a:xfrm>
            <a:off x="2886744" y="4275434"/>
            <a:ext cx="670295" cy="670293"/>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85" name="Google Shape;185;p70"/>
          <p:cNvSpPr/>
          <p:nvPr/>
        </p:nvSpPr>
        <p:spPr>
          <a:xfrm>
            <a:off x="7483681" y="4275434"/>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90" name="Google Shape;190;p70"/>
          <p:cNvSpPr txBox="1">
            <a:spLocks noGrp="1"/>
          </p:cNvSpPr>
          <p:nvPr>
            <p:ph type="body" idx="1"/>
          </p:nvPr>
        </p:nvSpPr>
        <p:spPr>
          <a:xfrm>
            <a:off x="1642812" y="3137950"/>
            <a:ext cx="3164305" cy="8975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1111"/>
              </a:lnSpc>
              <a:spcBef>
                <a:spcPts val="1200"/>
              </a:spcBef>
              <a:spcAft>
                <a:spcPts val="0"/>
              </a:spcAft>
              <a:buClr>
                <a:schemeClr val="lt1"/>
              </a:buClr>
              <a:buSzPts val="1800"/>
              <a:buFont typeface="Arial"/>
              <a:buNone/>
              <a:defRPr sz="18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1" name="Google Shape;191;p70"/>
          <p:cNvSpPr txBox="1">
            <a:spLocks noGrp="1"/>
          </p:cNvSpPr>
          <p:nvPr>
            <p:ph type="body" idx="2"/>
          </p:nvPr>
        </p:nvSpPr>
        <p:spPr>
          <a:xfrm>
            <a:off x="6096000" y="3137949"/>
            <a:ext cx="3164305" cy="8975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1111"/>
              </a:lnSpc>
              <a:spcBef>
                <a:spcPts val="1200"/>
              </a:spcBef>
              <a:spcAft>
                <a:spcPts val="0"/>
              </a:spcAft>
              <a:buClr>
                <a:schemeClr val="lt1"/>
              </a:buClr>
              <a:buSzPts val="1800"/>
              <a:buFont typeface="Arial"/>
              <a:buNone/>
              <a:defRPr sz="18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2" name="Google Shape;192;p70"/>
          <p:cNvSpPr txBox="1">
            <a:spLocks noGrp="1"/>
          </p:cNvSpPr>
          <p:nvPr>
            <p:ph type="body" idx="3"/>
          </p:nvPr>
        </p:nvSpPr>
        <p:spPr>
          <a:xfrm>
            <a:off x="1725463" y="5128226"/>
            <a:ext cx="3164305" cy="8975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1111"/>
              </a:lnSpc>
              <a:spcBef>
                <a:spcPts val="1200"/>
              </a:spcBef>
              <a:spcAft>
                <a:spcPts val="0"/>
              </a:spcAft>
              <a:buClr>
                <a:schemeClr val="lt1"/>
              </a:buClr>
              <a:buSzPts val="1800"/>
              <a:buFont typeface="Arial"/>
              <a:buNone/>
              <a:defRPr sz="18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3" name="Google Shape;193;p70"/>
          <p:cNvSpPr txBox="1">
            <a:spLocks noGrp="1"/>
          </p:cNvSpPr>
          <p:nvPr>
            <p:ph type="body" idx="4"/>
          </p:nvPr>
        </p:nvSpPr>
        <p:spPr>
          <a:xfrm>
            <a:off x="6096000" y="5173013"/>
            <a:ext cx="3164305" cy="8975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1111"/>
              </a:lnSpc>
              <a:spcBef>
                <a:spcPts val="1200"/>
              </a:spcBef>
              <a:spcAft>
                <a:spcPts val="0"/>
              </a:spcAft>
              <a:buClr>
                <a:schemeClr val="lt1"/>
              </a:buClr>
              <a:buSzPts val="1800"/>
              <a:buFont typeface="Arial"/>
              <a:buNone/>
              <a:defRPr sz="18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4" name="Google Shape;194;p70"/>
          <p:cNvSpPr txBox="1">
            <a:spLocks noGrp="1"/>
          </p:cNvSpPr>
          <p:nvPr>
            <p:ph type="body" idx="5"/>
          </p:nvPr>
        </p:nvSpPr>
        <p:spPr>
          <a:xfrm>
            <a:off x="1325218"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FFFFFF"/>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20372181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spTree>
      <p:nvGrpSpPr>
        <p:cNvPr id="1" name="Shape 195"/>
        <p:cNvGrpSpPr/>
        <p:nvPr/>
      </p:nvGrpSpPr>
      <p:grpSpPr>
        <a:xfrm>
          <a:off x="0" y="0"/>
          <a:ext cx="0" cy="0"/>
          <a:chOff x="0" y="0"/>
          <a:chExt cx="0" cy="0"/>
        </a:xfrm>
      </p:grpSpPr>
      <p:sp>
        <p:nvSpPr>
          <p:cNvPr id="197" name="Google Shape;197;p71"/>
          <p:cNvSpPr/>
          <p:nvPr/>
        </p:nvSpPr>
        <p:spPr>
          <a:xfrm>
            <a:off x="3185382" y="2250494"/>
            <a:ext cx="699272" cy="699272"/>
          </a:xfrm>
          <a:prstGeom prst="ellipse">
            <a:avLst/>
          </a:prstGeom>
          <a:noFill/>
          <a:ln w="28575" cap="flat" cmpd="sng">
            <a:solidFill>
              <a:srgbClr val="1EE3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405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98" name="Google Shape;198;p71"/>
          <p:cNvSpPr/>
          <p:nvPr/>
        </p:nvSpPr>
        <p:spPr>
          <a:xfrm>
            <a:off x="7881517" y="2250494"/>
            <a:ext cx="699272" cy="699272"/>
          </a:xfrm>
          <a:prstGeom prst="ellipse">
            <a:avLst/>
          </a:prstGeom>
          <a:noFill/>
          <a:ln w="28575" cap="flat" cmpd="sng">
            <a:solidFill>
              <a:srgbClr val="1EE3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405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99" name="Google Shape;199;p71"/>
          <p:cNvCxnSpPr/>
          <p:nvPr/>
        </p:nvCxnSpPr>
        <p:spPr>
          <a:xfrm rot="10800000">
            <a:off x="7504515" y="3207852"/>
            <a:ext cx="0" cy="1702019"/>
          </a:xfrm>
          <a:prstGeom prst="straightConnector1">
            <a:avLst/>
          </a:prstGeom>
          <a:noFill/>
          <a:ln w="9525" cap="flat" cmpd="sng">
            <a:solidFill>
              <a:srgbClr val="A5A5A5">
                <a:alpha val="25882"/>
              </a:srgbClr>
            </a:solidFill>
            <a:prstDash val="solid"/>
            <a:miter lim="800000"/>
            <a:headEnd type="none" w="sm" len="sm"/>
            <a:tailEnd type="none" w="sm" len="sm"/>
          </a:ln>
        </p:spPr>
      </p:cxnSp>
      <p:sp>
        <p:nvSpPr>
          <p:cNvPr id="201" name="Google Shape;201;p71"/>
          <p:cNvSpPr txBox="1">
            <a:spLocks noGrp="1"/>
          </p:cNvSpPr>
          <p:nvPr>
            <p:ph type="body" idx="1"/>
          </p:nvPr>
        </p:nvSpPr>
        <p:spPr>
          <a:xfrm>
            <a:off x="1489402"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2" name="Google Shape;202;p71"/>
          <p:cNvSpPr txBox="1">
            <a:spLocks noGrp="1"/>
          </p:cNvSpPr>
          <p:nvPr>
            <p:ph type="body" idx="2"/>
          </p:nvPr>
        </p:nvSpPr>
        <p:spPr>
          <a:xfrm>
            <a:off x="1489402" y="3096603"/>
            <a:ext cx="4091233" cy="25500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3" name="Google Shape;203;p71"/>
          <p:cNvSpPr txBox="1">
            <a:spLocks noGrp="1"/>
          </p:cNvSpPr>
          <p:nvPr>
            <p:ph type="body" idx="3"/>
          </p:nvPr>
        </p:nvSpPr>
        <p:spPr>
          <a:xfrm>
            <a:off x="6184729" y="3096603"/>
            <a:ext cx="4091233" cy="25500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2680509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6_Layout Personalizado">
  <p:cSld name="6_Layout Personalizado">
    <p:spTree>
      <p:nvGrpSpPr>
        <p:cNvPr id="1" name="Shape 205"/>
        <p:cNvGrpSpPr/>
        <p:nvPr/>
      </p:nvGrpSpPr>
      <p:grpSpPr>
        <a:xfrm>
          <a:off x="0" y="0"/>
          <a:ext cx="0" cy="0"/>
          <a:chOff x="0" y="0"/>
          <a:chExt cx="0" cy="0"/>
        </a:xfrm>
      </p:grpSpPr>
      <p:pic>
        <p:nvPicPr>
          <p:cNvPr id="209" name="Google Shape;209;p72"/>
          <p:cNvPicPr preferRelativeResize="0"/>
          <p:nvPr/>
        </p:nvPicPr>
        <p:blipFill rotWithShape="1">
          <a:blip r:embed="rId2">
            <a:alphaModFix/>
          </a:blip>
          <a:srcRect/>
          <a:stretch/>
        </p:blipFill>
        <p:spPr>
          <a:xfrm>
            <a:off x="5393708" y="1798880"/>
            <a:ext cx="1965226" cy="1874760"/>
          </a:xfrm>
          <a:prstGeom prst="rect">
            <a:avLst/>
          </a:prstGeom>
          <a:noFill/>
          <a:ln>
            <a:noFill/>
          </a:ln>
        </p:spPr>
      </p:pic>
      <p:pic>
        <p:nvPicPr>
          <p:cNvPr id="210" name="Google Shape;210;p72"/>
          <p:cNvPicPr preferRelativeResize="0"/>
          <p:nvPr/>
        </p:nvPicPr>
        <p:blipFill rotWithShape="1">
          <a:blip r:embed="rId2">
            <a:alphaModFix/>
          </a:blip>
          <a:srcRect/>
          <a:stretch/>
        </p:blipFill>
        <p:spPr>
          <a:xfrm>
            <a:off x="3415013" y="3847189"/>
            <a:ext cx="1965226" cy="1874761"/>
          </a:xfrm>
          <a:prstGeom prst="rect">
            <a:avLst/>
          </a:prstGeom>
          <a:noFill/>
          <a:ln>
            <a:noFill/>
          </a:ln>
        </p:spPr>
      </p:pic>
      <p:pic>
        <p:nvPicPr>
          <p:cNvPr id="211" name="Google Shape;211;p72"/>
          <p:cNvPicPr preferRelativeResize="0"/>
          <p:nvPr/>
        </p:nvPicPr>
        <p:blipFill rotWithShape="1">
          <a:blip r:embed="rId2">
            <a:alphaModFix/>
          </a:blip>
          <a:srcRect/>
          <a:stretch/>
        </p:blipFill>
        <p:spPr>
          <a:xfrm>
            <a:off x="7352394" y="3830784"/>
            <a:ext cx="1965226" cy="1874760"/>
          </a:xfrm>
          <a:prstGeom prst="rect">
            <a:avLst/>
          </a:prstGeom>
          <a:noFill/>
          <a:ln>
            <a:noFill/>
          </a:ln>
        </p:spPr>
      </p:pic>
      <p:sp>
        <p:nvSpPr>
          <p:cNvPr id="212" name="Google Shape;212;p72"/>
          <p:cNvSpPr txBox="1">
            <a:spLocks noGrp="1"/>
          </p:cNvSpPr>
          <p:nvPr>
            <p:ph type="body" idx="1"/>
          </p:nvPr>
        </p:nvSpPr>
        <p:spPr>
          <a:xfrm>
            <a:off x="5713033" y="2417400"/>
            <a:ext cx="1292542" cy="6001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3" name="Google Shape;213;p72"/>
          <p:cNvSpPr txBox="1">
            <a:spLocks noGrp="1"/>
          </p:cNvSpPr>
          <p:nvPr>
            <p:ph type="body" idx="2"/>
          </p:nvPr>
        </p:nvSpPr>
        <p:spPr>
          <a:xfrm>
            <a:off x="3743792" y="4484509"/>
            <a:ext cx="1292542" cy="6001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4" name="Google Shape;214;p72"/>
          <p:cNvSpPr txBox="1">
            <a:spLocks noGrp="1"/>
          </p:cNvSpPr>
          <p:nvPr>
            <p:ph type="body" idx="3"/>
          </p:nvPr>
        </p:nvSpPr>
        <p:spPr>
          <a:xfrm>
            <a:off x="7688736" y="4484509"/>
            <a:ext cx="1292542" cy="6001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5" name="Google Shape;215;p72"/>
          <p:cNvSpPr txBox="1">
            <a:spLocks noGrp="1"/>
          </p:cNvSpPr>
          <p:nvPr>
            <p:ph type="body" idx="4"/>
          </p:nvPr>
        </p:nvSpPr>
        <p:spPr>
          <a:xfrm>
            <a:off x="1391893"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2092302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216"/>
        <p:cNvGrpSpPr/>
        <p:nvPr/>
      </p:nvGrpSpPr>
      <p:grpSpPr>
        <a:xfrm>
          <a:off x="0" y="0"/>
          <a:ext cx="0" cy="0"/>
          <a:chOff x="0" y="0"/>
          <a:chExt cx="0" cy="0"/>
        </a:xfrm>
      </p:grpSpPr>
      <p:sp>
        <p:nvSpPr>
          <p:cNvPr id="218" name="Google Shape;218;p73"/>
          <p:cNvSpPr/>
          <p:nvPr/>
        </p:nvSpPr>
        <p:spPr>
          <a:xfrm>
            <a:off x="2583712" y="2106961"/>
            <a:ext cx="881073" cy="881073"/>
          </a:xfrm>
          <a:prstGeom prst="ellipse">
            <a:avLst/>
          </a:prstGeom>
          <a:solidFill>
            <a:srgbClr val="2EC6C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19" name="Google Shape;219;p73"/>
          <p:cNvSpPr/>
          <p:nvPr/>
        </p:nvSpPr>
        <p:spPr>
          <a:xfrm>
            <a:off x="6819184" y="2106961"/>
            <a:ext cx="881073" cy="881073"/>
          </a:xfrm>
          <a:prstGeom prst="ellipse">
            <a:avLst/>
          </a:prstGeom>
          <a:solidFill>
            <a:srgbClr val="2EC6C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20" name="Google Shape;220;p73"/>
          <p:cNvSpPr/>
          <p:nvPr/>
        </p:nvSpPr>
        <p:spPr>
          <a:xfrm>
            <a:off x="3280666" y="2487680"/>
            <a:ext cx="3975362" cy="44518"/>
          </a:xfrm>
          <a:prstGeom prst="rect">
            <a:avLst/>
          </a:prstGeom>
          <a:solidFill>
            <a:srgbClr val="2EC6C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21" name="Google Shape;221;p73"/>
          <p:cNvSpPr txBox="1"/>
          <p:nvPr/>
        </p:nvSpPr>
        <p:spPr>
          <a:xfrm>
            <a:off x="2734058" y="2131036"/>
            <a:ext cx="536104" cy="802324"/>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4000" b="1" i="0" u="none" strike="noStrike" kern="0" cap="none" spc="0" normalizeH="0" baseline="0" noProof="0">
                <a:ln>
                  <a:noFill/>
                </a:ln>
                <a:solidFill>
                  <a:srgbClr val="FFFFFF"/>
                </a:solidFill>
                <a:effectLst/>
                <a:uLnTx/>
                <a:uFillTx/>
                <a:latin typeface="Arial"/>
                <a:ea typeface="Arial"/>
                <a:cs typeface="Arial"/>
                <a:sym typeface="Arial"/>
              </a:rPr>
              <a:t>1</a:t>
            </a:r>
            <a:endParaRPr kumimoji="0" sz="40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22" name="Google Shape;222;p73"/>
          <p:cNvSpPr txBox="1"/>
          <p:nvPr/>
        </p:nvSpPr>
        <p:spPr>
          <a:xfrm>
            <a:off x="6991983" y="2086518"/>
            <a:ext cx="528090" cy="84684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4000" b="1" i="0" u="none" strike="noStrike" kern="0" cap="none" spc="0" normalizeH="0" baseline="0" noProof="0">
                <a:ln>
                  <a:noFill/>
                </a:ln>
                <a:solidFill>
                  <a:srgbClr val="FFFFFF"/>
                </a:solidFill>
                <a:effectLst/>
                <a:uLnTx/>
                <a:uFillTx/>
                <a:latin typeface="Arial"/>
                <a:ea typeface="Arial"/>
                <a:cs typeface="Arial"/>
                <a:sym typeface="Arial"/>
              </a:rPr>
              <a:t>2</a:t>
            </a:r>
            <a:endParaRPr kumimoji="0" sz="40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25" name="Google Shape;225;p73"/>
          <p:cNvSpPr txBox="1">
            <a:spLocks noGrp="1"/>
          </p:cNvSpPr>
          <p:nvPr>
            <p:ph type="body" idx="1"/>
          </p:nvPr>
        </p:nvSpPr>
        <p:spPr>
          <a:xfrm>
            <a:off x="1290324"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6" name="Google Shape;226;p73"/>
          <p:cNvSpPr txBox="1">
            <a:spLocks noGrp="1"/>
          </p:cNvSpPr>
          <p:nvPr>
            <p:ph type="body" idx="2"/>
          </p:nvPr>
        </p:nvSpPr>
        <p:spPr>
          <a:xfrm>
            <a:off x="1341548" y="3096603"/>
            <a:ext cx="3365403" cy="28705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7" name="Google Shape;227;p73"/>
          <p:cNvSpPr txBox="1">
            <a:spLocks noGrp="1"/>
          </p:cNvSpPr>
          <p:nvPr>
            <p:ph type="body" idx="3"/>
          </p:nvPr>
        </p:nvSpPr>
        <p:spPr>
          <a:xfrm>
            <a:off x="5268347" y="3096603"/>
            <a:ext cx="3365403" cy="28705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4030460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3_Layout Personalizado">
  <p:cSld name="3_Layout Personalizado">
    <p:spTree>
      <p:nvGrpSpPr>
        <p:cNvPr id="1" name="Shape 228"/>
        <p:cNvGrpSpPr/>
        <p:nvPr/>
      </p:nvGrpSpPr>
      <p:grpSpPr>
        <a:xfrm>
          <a:off x="0" y="0"/>
          <a:ext cx="0" cy="0"/>
          <a:chOff x="0" y="0"/>
          <a:chExt cx="0" cy="0"/>
        </a:xfrm>
      </p:grpSpPr>
      <p:sp>
        <p:nvSpPr>
          <p:cNvPr id="229" name="Google Shape;229;p74"/>
          <p:cNvSpPr txBox="1"/>
          <p:nvPr/>
        </p:nvSpPr>
        <p:spPr>
          <a:xfrm>
            <a:off x="1898060" y="2339251"/>
            <a:ext cx="1184992" cy="1171696"/>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1</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30" name="Google Shape;230;p74"/>
          <p:cNvSpPr txBox="1"/>
          <p:nvPr/>
        </p:nvSpPr>
        <p:spPr>
          <a:xfrm>
            <a:off x="1898060" y="4352382"/>
            <a:ext cx="1184992"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2</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33" name="Google Shape;233;p74"/>
          <p:cNvSpPr txBox="1">
            <a:spLocks noGrp="1"/>
          </p:cNvSpPr>
          <p:nvPr>
            <p:ph type="body" idx="1"/>
          </p:nvPr>
        </p:nvSpPr>
        <p:spPr>
          <a:xfrm>
            <a:off x="2039593" y="94326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4" name="Google Shape;234;p74"/>
          <p:cNvSpPr txBox="1">
            <a:spLocks noGrp="1"/>
          </p:cNvSpPr>
          <p:nvPr>
            <p:ph type="body" idx="2"/>
          </p:nvPr>
        </p:nvSpPr>
        <p:spPr>
          <a:xfrm>
            <a:off x="3102571" y="2497311"/>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5" name="Google Shape;235;p74"/>
          <p:cNvSpPr txBox="1">
            <a:spLocks noGrp="1"/>
          </p:cNvSpPr>
          <p:nvPr>
            <p:ph type="body" idx="3"/>
          </p:nvPr>
        </p:nvSpPr>
        <p:spPr>
          <a:xfrm>
            <a:off x="3102571" y="4566505"/>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927630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5_Layout Personalizado">
  <p:cSld name="5_Layout Personalizado">
    <p:spTree>
      <p:nvGrpSpPr>
        <p:cNvPr id="1" name="Shape 237"/>
        <p:cNvGrpSpPr/>
        <p:nvPr/>
      </p:nvGrpSpPr>
      <p:grpSpPr>
        <a:xfrm>
          <a:off x="0" y="0"/>
          <a:ext cx="0" cy="0"/>
          <a:chOff x="0" y="0"/>
          <a:chExt cx="0" cy="0"/>
        </a:xfrm>
      </p:grpSpPr>
      <p:sp>
        <p:nvSpPr>
          <p:cNvPr id="239" name="Google Shape;239;p75"/>
          <p:cNvSpPr txBox="1"/>
          <p:nvPr/>
        </p:nvSpPr>
        <p:spPr>
          <a:xfrm>
            <a:off x="1812335" y="2017719"/>
            <a:ext cx="1184992" cy="1171696"/>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1</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40" name="Google Shape;240;p75"/>
          <p:cNvSpPr txBox="1"/>
          <p:nvPr/>
        </p:nvSpPr>
        <p:spPr>
          <a:xfrm>
            <a:off x="1812335" y="4910345"/>
            <a:ext cx="1038225"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3</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41" name="Google Shape;241;p75"/>
          <p:cNvSpPr txBox="1"/>
          <p:nvPr/>
        </p:nvSpPr>
        <p:spPr>
          <a:xfrm>
            <a:off x="1812335" y="3389919"/>
            <a:ext cx="1184992"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2</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44" name="Google Shape;244;p75"/>
          <p:cNvSpPr txBox="1">
            <a:spLocks noGrp="1"/>
          </p:cNvSpPr>
          <p:nvPr>
            <p:ph type="body" idx="1"/>
          </p:nvPr>
        </p:nvSpPr>
        <p:spPr>
          <a:xfrm>
            <a:off x="1887193"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5" name="Google Shape;245;p75"/>
          <p:cNvSpPr txBox="1">
            <a:spLocks noGrp="1"/>
          </p:cNvSpPr>
          <p:nvPr>
            <p:ph type="body" idx="2"/>
          </p:nvPr>
        </p:nvSpPr>
        <p:spPr>
          <a:xfrm>
            <a:off x="3210688" y="2175779"/>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6" name="Google Shape;246;p75"/>
          <p:cNvSpPr txBox="1">
            <a:spLocks noGrp="1"/>
          </p:cNvSpPr>
          <p:nvPr>
            <p:ph type="body" idx="3"/>
          </p:nvPr>
        </p:nvSpPr>
        <p:spPr>
          <a:xfrm>
            <a:off x="3210688" y="3604042"/>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7" name="Google Shape;247;p75"/>
          <p:cNvSpPr txBox="1">
            <a:spLocks noGrp="1"/>
          </p:cNvSpPr>
          <p:nvPr>
            <p:ph type="body" idx="4"/>
          </p:nvPr>
        </p:nvSpPr>
        <p:spPr>
          <a:xfrm>
            <a:off x="3210687" y="5124468"/>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6384725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9_Layout Personalizado">
  <p:cSld name="9_Layout Personalizado">
    <p:spTree>
      <p:nvGrpSpPr>
        <p:cNvPr id="1" name="Shape 248"/>
        <p:cNvGrpSpPr/>
        <p:nvPr/>
      </p:nvGrpSpPr>
      <p:grpSpPr>
        <a:xfrm>
          <a:off x="0" y="0"/>
          <a:ext cx="0" cy="0"/>
          <a:chOff x="0" y="0"/>
          <a:chExt cx="0" cy="0"/>
        </a:xfrm>
      </p:grpSpPr>
      <p:sp>
        <p:nvSpPr>
          <p:cNvPr id="249" name="Google Shape;249;p76"/>
          <p:cNvSpPr txBox="1"/>
          <p:nvPr/>
        </p:nvSpPr>
        <p:spPr>
          <a:xfrm>
            <a:off x="2961089" y="1659567"/>
            <a:ext cx="1184992" cy="1171696"/>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1</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50" name="Google Shape;250;p76"/>
          <p:cNvSpPr txBox="1"/>
          <p:nvPr/>
        </p:nvSpPr>
        <p:spPr>
          <a:xfrm>
            <a:off x="3053932" y="3722292"/>
            <a:ext cx="1038225"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3</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51" name="Google Shape;251;p76"/>
          <p:cNvSpPr txBox="1"/>
          <p:nvPr/>
        </p:nvSpPr>
        <p:spPr>
          <a:xfrm>
            <a:off x="7290021" y="2532458"/>
            <a:ext cx="1184992"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2</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52" name="Google Shape;252;p76"/>
          <p:cNvSpPr txBox="1"/>
          <p:nvPr/>
        </p:nvSpPr>
        <p:spPr>
          <a:xfrm>
            <a:off x="7302512" y="5003037"/>
            <a:ext cx="1184992"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4</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cxnSp>
        <p:nvCxnSpPr>
          <p:cNvPr id="253" name="Google Shape;253;p76"/>
          <p:cNvCxnSpPr/>
          <p:nvPr/>
        </p:nvCxnSpPr>
        <p:spPr>
          <a:xfrm>
            <a:off x="5850695" y="2725722"/>
            <a:ext cx="2875280" cy="0"/>
          </a:xfrm>
          <a:prstGeom prst="straightConnector1">
            <a:avLst/>
          </a:prstGeom>
          <a:noFill/>
          <a:ln w="9525" cap="flat" cmpd="sng">
            <a:solidFill>
              <a:srgbClr val="A5A5A5">
                <a:alpha val="25882"/>
              </a:srgbClr>
            </a:solidFill>
            <a:prstDash val="solid"/>
            <a:miter lim="800000"/>
            <a:headEnd type="none" w="sm" len="sm"/>
            <a:tailEnd type="none" w="sm" len="sm"/>
          </a:ln>
        </p:spPr>
      </p:cxnSp>
      <p:cxnSp>
        <p:nvCxnSpPr>
          <p:cNvPr id="254" name="Google Shape;254;p76"/>
          <p:cNvCxnSpPr/>
          <p:nvPr/>
        </p:nvCxnSpPr>
        <p:spPr>
          <a:xfrm>
            <a:off x="5850695" y="3857318"/>
            <a:ext cx="2875280" cy="0"/>
          </a:xfrm>
          <a:prstGeom prst="straightConnector1">
            <a:avLst/>
          </a:prstGeom>
          <a:noFill/>
          <a:ln w="9525" cap="flat" cmpd="sng">
            <a:solidFill>
              <a:srgbClr val="A5A5A5">
                <a:alpha val="25882"/>
              </a:srgbClr>
            </a:solidFill>
            <a:prstDash val="solid"/>
            <a:miter lim="800000"/>
            <a:headEnd type="none" w="sm" len="sm"/>
            <a:tailEnd type="none" w="sm" len="sm"/>
          </a:ln>
        </p:spPr>
      </p:cxnSp>
      <p:cxnSp>
        <p:nvCxnSpPr>
          <p:cNvPr id="255" name="Google Shape;255;p76"/>
          <p:cNvCxnSpPr/>
          <p:nvPr/>
        </p:nvCxnSpPr>
        <p:spPr>
          <a:xfrm>
            <a:off x="5850695" y="5160349"/>
            <a:ext cx="2875280" cy="0"/>
          </a:xfrm>
          <a:prstGeom prst="straightConnector1">
            <a:avLst/>
          </a:prstGeom>
          <a:noFill/>
          <a:ln w="9525" cap="flat" cmpd="sng">
            <a:solidFill>
              <a:srgbClr val="A5A5A5">
                <a:alpha val="25882"/>
              </a:srgbClr>
            </a:solidFill>
            <a:prstDash val="solid"/>
            <a:miter lim="800000"/>
            <a:headEnd type="none" w="sm" len="sm"/>
            <a:tailEnd type="none" w="sm" len="sm"/>
          </a:ln>
        </p:spPr>
      </p:cxnSp>
      <p:sp>
        <p:nvSpPr>
          <p:cNvPr id="259" name="Google Shape;259;p76"/>
          <p:cNvSpPr txBox="1">
            <a:spLocks noGrp="1"/>
          </p:cNvSpPr>
          <p:nvPr>
            <p:ph type="body" idx="1"/>
          </p:nvPr>
        </p:nvSpPr>
        <p:spPr>
          <a:xfrm>
            <a:off x="2207476" y="8173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0" name="Google Shape;260;p76"/>
          <p:cNvSpPr txBox="1">
            <a:spLocks noGrp="1"/>
          </p:cNvSpPr>
          <p:nvPr>
            <p:ph type="body" idx="2"/>
          </p:nvPr>
        </p:nvSpPr>
        <p:spPr>
          <a:xfrm>
            <a:off x="4022927" y="1741172"/>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1" name="Google Shape;261;p76"/>
          <p:cNvSpPr txBox="1">
            <a:spLocks noGrp="1"/>
          </p:cNvSpPr>
          <p:nvPr>
            <p:ph type="body" idx="3"/>
          </p:nvPr>
        </p:nvSpPr>
        <p:spPr>
          <a:xfrm>
            <a:off x="4158572" y="3990718"/>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2" name="Google Shape;262;p76"/>
          <p:cNvSpPr txBox="1">
            <a:spLocks noGrp="1"/>
          </p:cNvSpPr>
          <p:nvPr>
            <p:ph type="body" idx="4"/>
          </p:nvPr>
        </p:nvSpPr>
        <p:spPr>
          <a:xfrm>
            <a:off x="2207476" y="2910383"/>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3" name="Google Shape;263;p76"/>
          <p:cNvSpPr txBox="1">
            <a:spLocks noGrp="1"/>
          </p:cNvSpPr>
          <p:nvPr>
            <p:ph type="body" idx="5"/>
          </p:nvPr>
        </p:nvSpPr>
        <p:spPr>
          <a:xfrm>
            <a:off x="2207476" y="5316345"/>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0006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beçalho da Seção">
  <p:cSld name="Cabeçalho da Seção">
    <p:spTree>
      <p:nvGrpSpPr>
        <p:cNvPr id="1" name="Shape 47"/>
        <p:cNvGrpSpPr/>
        <p:nvPr/>
      </p:nvGrpSpPr>
      <p:grpSpPr>
        <a:xfrm>
          <a:off x="0" y="0"/>
          <a:ext cx="0" cy="0"/>
          <a:chOff x="0" y="0"/>
          <a:chExt cx="0" cy="0"/>
        </a:xfrm>
      </p:grpSpPr>
      <p:sp>
        <p:nvSpPr>
          <p:cNvPr id="49" name="Google Shape;49;p69"/>
          <p:cNvSpPr txBox="1"/>
          <p:nvPr/>
        </p:nvSpPr>
        <p:spPr>
          <a:xfrm>
            <a:off x="1810993" y="4128311"/>
            <a:ext cx="185443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5400" b="1">
                <a:solidFill>
                  <a:srgbClr val="A5A5A5"/>
                </a:solidFill>
                <a:latin typeface="Arial"/>
                <a:ea typeface="Arial"/>
                <a:cs typeface="Arial"/>
                <a:sym typeface="Arial"/>
              </a:rPr>
              <a:t>02.</a:t>
            </a:r>
            <a:endParaRPr sz="5400" b="1">
              <a:solidFill>
                <a:srgbClr val="A5A5A5"/>
              </a:solidFill>
              <a:latin typeface="Arial"/>
              <a:ea typeface="Arial"/>
              <a:cs typeface="Arial"/>
              <a:sym typeface="Arial"/>
            </a:endParaRPr>
          </a:p>
        </p:txBody>
      </p:sp>
      <p:sp>
        <p:nvSpPr>
          <p:cNvPr id="50" name="Google Shape;50;p69"/>
          <p:cNvSpPr txBox="1"/>
          <p:nvPr/>
        </p:nvSpPr>
        <p:spPr>
          <a:xfrm>
            <a:off x="1810993" y="1972178"/>
            <a:ext cx="185443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5400" b="1">
                <a:solidFill>
                  <a:srgbClr val="A5A5A5"/>
                </a:solidFill>
                <a:latin typeface="Arial"/>
                <a:ea typeface="Arial"/>
                <a:cs typeface="Arial"/>
                <a:sym typeface="Arial"/>
              </a:rPr>
              <a:t>01.</a:t>
            </a:r>
            <a:endParaRPr sz="5400" b="1">
              <a:solidFill>
                <a:srgbClr val="A5A5A5"/>
              </a:solidFill>
              <a:latin typeface="Arial"/>
              <a:ea typeface="Arial"/>
              <a:cs typeface="Arial"/>
              <a:sym typeface="Arial"/>
            </a:endParaRPr>
          </a:p>
        </p:txBody>
      </p:sp>
      <p:sp>
        <p:nvSpPr>
          <p:cNvPr id="51" name="Google Shape;51;p69"/>
          <p:cNvSpPr txBox="1"/>
          <p:nvPr/>
        </p:nvSpPr>
        <p:spPr>
          <a:xfrm>
            <a:off x="5714871" y="1994618"/>
            <a:ext cx="185443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5400" b="1">
                <a:solidFill>
                  <a:srgbClr val="A5A5A5"/>
                </a:solidFill>
                <a:latin typeface="Arial"/>
                <a:ea typeface="Arial"/>
                <a:cs typeface="Arial"/>
                <a:sym typeface="Arial"/>
              </a:rPr>
              <a:t>03.</a:t>
            </a:r>
            <a:endParaRPr sz="5400" b="1">
              <a:solidFill>
                <a:srgbClr val="A5A5A5"/>
              </a:solidFill>
              <a:latin typeface="Arial"/>
              <a:ea typeface="Arial"/>
              <a:cs typeface="Arial"/>
              <a:sym typeface="Arial"/>
            </a:endParaRPr>
          </a:p>
        </p:txBody>
      </p:sp>
      <p:sp>
        <p:nvSpPr>
          <p:cNvPr id="52" name="Google Shape;52;p69"/>
          <p:cNvSpPr/>
          <p:nvPr/>
        </p:nvSpPr>
        <p:spPr>
          <a:xfrm flipH="1">
            <a:off x="3207398" y="1994618"/>
            <a:ext cx="180909" cy="18090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69"/>
          <p:cNvSpPr/>
          <p:nvPr/>
        </p:nvSpPr>
        <p:spPr>
          <a:xfrm flipH="1">
            <a:off x="3223391" y="4150751"/>
            <a:ext cx="180909" cy="18090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54;p69"/>
          <p:cNvSpPr/>
          <p:nvPr/>
        </p:nvSpPr>
        <p:spPr>
          <a:xfrm flipH="1">
            <a:off x="7081792" y="2017058"/>
            <a:ext cx="180909" cy="18090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55;p69"/>
          <p:cNvSpPr txBox="1"/>
          <p:nvPr/>
        </p:nvSpPr>
        <p:spPr>
          <a:xfrm>
            <a:off x="5714871" y="4128311"/>
            <a:ext cx="185443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5400" b="1">
                <a:solidFill>
                  <a:srgbClr val="A5A5A5"/>
                </a:solidFill>
                <a:latin typeface="Arial"/>
                <a:ea typeface="Arial"/>
                <a:cs typeface="Arial"/>
                <a:sym typeface="Arial"/>
              </a:rPr>
              <a:t>04.</a:t>
            </a:r>
            <a:endParaRPr sz="5400" b="1">
              <a:solidFill>
                <a:srgbClr val="A5A5A5"/>
              </a:solidFill>
              <a:latin typeface="Arial"/>
              <a:ea typeface="Arial"/>
              <a:cs typeface="Arial"/>
              <a:sym typeface="Arial"/>
            </a:endParaRPr>
          </a:p>
        </p:txBody>
      </p:sp>
      <p:sp>
        <p:nvSpPr>
          <p:cNvPr id="56" name="Google Shape;56;p69"/>
          <p:cNvSpPr/>
          <p:nvPr/>
        </p:nvSpPr>
        <p:spPr>
          <a:xfrm flipH="1">
            <a:off x="7127269" y="4150751"/>
            <a:ext cx="180909" cy="18090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57;p69"/>
          <p:cNvSpPr/>
          <p:nvPr/>
        </p:nvSpPr>
        <p:spPr>
          <a:xfrm flipH="1">
            <a:off x="7308178" y="4335951"/>
            <a:ext cx="135920" cy="135920"/>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8" name="Google Shape;58;p69"/>
          <p:cNvSpPr txBox="1">
            <a:spLocks noGrp="1"/>
          </p:cNvSpPr>
          <p:nvPr>
            <p:ph type="body" idx="1"/>
          </p:nvPr>
        </p:nvSpPr>
        <p:spPr>
          <a:xfrm>
            <a:off x="1214161"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69"/>
          <p:cNvSpPr txBox="1">
            <a:spLocks noGrp="1"/>
          </p:cNvSpPr>
          <p:nvPr>
            <p:ph type="body" idx="2"/>
          </p:nvPr>
        </p:nvSpPr>
        <p:spPr>
          <a:xfrm>
            <a:off x="1235992" y="2813811"/>
            <a:ext cx="3676454" cy="118903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 name="Google Shape;60;p69"/>
          <p:cNvSpPr txBox="1">
            <a:spLocks noGrp="1"/>
          </p:cNvSpPr>
          <p:nvPr>
            <p:ph type="body" idx="3"/>
          </p:nvPr>
        </p:nvSpPr>
        <p:spPr>
          <a:xfrm>
            <a:off x="5221925" y="2837988"/>
            <a:ext cx="3676454" cy="118903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Google Shape;61;p69"/>
          <p:cNvSpPr txBox="1">
            <a:spLocks noGrp="1"/>
          </p:cNvSpPr>
          <p:nvPr>
            <p:ph type="body" idx="4"/>
          </p:nvPr>
        </p:nvSpPr>
        <p:spPr>
          <a:xfrm>
            <a:off x="5221925" y="5035920"/>
            <a:ext cx="3676454" cy="118903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69"/>
          <p:cNvSpPr txBox="1">
            <a:spLocks noGrp="1"/>
          </p:cNvSpPr>
          <p:nvPr>
            <p:ph type="body" idx="5"/>
          </p:nvPr>
        </p:nvSpPr>
        <p:spPr>
          <a:xfrm>
            <a:off x="1235992" y="5025743"/>
            <a:ext cx="3676454" cy="118903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Google Shape;64;p69"/>
          <p:cNvSpPr/>
          <p:nvPr/>
        </p:nvSpPr>
        <p:spPr>
          <a:xfrm flipH="1">
            <a:off x="7308178" y="2173654"/>
            <a:ext cx="135920" cy="135920"/>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Google Shape;65;p69"/>
          <p:cNvSpPr/>
          <p:nvPr/>
        </p:nvSpPr>
        <p:spPr>
          <a:xfrm flipH="1">
            <a:off x="3399348" y="2173654"/>
            <a:ext cx="135920" cy="135920"/>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69"/>
          <p:cNvSpPr/>
          <p:nvPr/>
        </p:nvSpPr>
        <p:spPr>
          <a:xfrm flipH="1">
            <a:off x="3399348" y="4338289"/>
            <a:ext cx="135920" cy="135920"/>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13_Layout Personalizado">
  <p:cSld name="13_Layout Personalizado">
    <p:spTree>
      <p:nvGrpSpPr>
        <p:cNvPr id="1" name="Shape 265"/>
        <p:cNvGrpSpPr/>
        <p:nvPr/>
      </p:nvGrpSpPr>
      <p:grpSpPr>
        <a:xfrm>
          <a:off x="0" y="0"/>
          <a:ext cx="0" cy="0"/>
          <a:chOff x="0" y="0"/>
          <a:chExt cx="0" cy="0"/>
        </a:xfrm>
      </p:grpSpPr>
      <p:sp>
        <p:nvSpPr>
          <p:cNvPr id="267" name="Google Shape;267;p77"/>
          <p:cNvSpPr txBox="1"/>
          <p:nvPr/>
        </p:nvSpPr>
        <p:spPr>
          <a:xfrm>
            <a:off x="2092977" y="1823376"/>
            <a:ext cx="1184992" cy="1171696"/>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1</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68" name="Google Shape;268;p77"/>
          <p:cNvSpPr txBox="1"/>
          <p:nvPr/>
        </p:nvSpPr>
        <p:spPr>
          <a:xfrm>
            <a:off x="2166361" y="4815741"/>
            <a:ext cx="1038225"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3</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69" name="Google Shape;269;p77"/>
          <p:cNvSpPr txBox="1"/>
          <p:nvPr/>
        </p:nvSpPr>
        <p:spPr>
          <a:xfrm>
            <a:off x="2092977" y="3184466"/>
            <a:ext cx="1184992"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2</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70" name="Google Shape;270;p77"/>
          <p:cNvSpPr txBox="1"/>
          <p:nvPr/>
        </p:nvSpPr>
        <p:spPr>
          <a:xfrm>
            <a:off x="5753257" y="4045918"/>
            <a:ext cx="1038225"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5</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71" name="Google Shape;271;p77"/>
          <p:cNvSpPr txBox="1"/>
          <p:nvPr/>
        </p:nvSpPr>
        <p:spPr>
          <a:xfrm>
            <a:off x="5680785" y="2328613"/>
            <a:ext cx="1184992"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4</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75" name="Google Shape;275;p77"/>
          <p:cNvSpPr txBox="1">
            <a:spLocks noGrp="1"/>
          </p:cNvSpPr>
          <p:nvPr>
            <p:ph type="body" idx="1"/>
          </p:nvPr>
        </p:nvSpPr>
        <p:spPr>
          <a:xfrm>
            <a:off x="1358171"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6" name="Google Shape;276;p77"/>
          <p:cNvSpPr txBox="1">
            <a:spLocks noGrp="1"/>
          </p:cNvSpPr>
          <p:nvPr>
            <p:ph type="body" idx="2"/>
          </p:nvPr>
        </p:nvSpPr>
        <p:spPr>
          <a:xfrm>
            <a:off x="3338979" y="1823376"/>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7" name="Google Shape;277;p77"/>
          <p:cNvSpPr txBox="1">
            <a:spLocks noGrp="1"/>
          </p:cNvSpPr>
          <p:nvPr>
            <p:ph type="body" idx="3"/>
          </p:nvPr>
        </p:nvSpPr>
        <p:spPr>
          <a:xfrm>
            <a:off x="3321692" y="3367245"/>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8" name="Google Shape;278;p77"/>
          <p:cNvSpPr txBox="1">
            <a:spLocks noGrp="1"/>
          </p:cNvSpPr>
          <p:nvPr>
            <p:ph type="body" idx="4"/>
          </p:nvPr>
        </p:nvSpPr>
        <p:spPr>
          <a:xfrm>
            <a:off x="3321692" y="4998520"/>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9" name="Google Shape;279;p77"/>
          <p:cNvSpPr txBox="1">
            <a:spLocks noGrp="1"/>
          </p:cNvSpPr>
          <p:nvPr>
            <p:ph type="body" idx="5"/>
          </p:nvPr>
        </p:nvSpPr>
        <p:spPr>
          <a:xfrm>
            <a:off x="6802371" y="2543263"/>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0" name="Google Shape;280;p77"/>
          <p:cNvSpPr txBox="1">
            <a:spLocks noGrp="1"/>
          </p:cNvSpPr>
          <p:nvPr>
            <p:ph type="body" idx="6"/>
          </p:nvPr>
        </p:nvSpPr>
        <p:spPr>
          <a:xfrm>
            <a:off x="6791482" y="4228697"/>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7170649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4_Layout Personalizado">
  <p:cSld name="4_Layout Personalizado">
    <p:spTree>
      <p:nvGrpSpPr>
        <p:cNvPr id="1" name="Shape 281"/>
        <p:cNvGrpSpPr/>
        <p:nvPr/>
      </p:nvGrpSpPr>
      <p:grpSpPr>
        <a:xfrm>
          <a:off x="0" y="0"/>
          <a:ext cx="0" cy="0"/>
          <a:chOff x="0" y="0"/>
          <a:chExt cx="0" cy="0"/>
        </a:xfrm>
      </p:grpSpPr>
      <p:sp>
        <p:nvSpPr>
          <p:cNvPr id="286" name="Google Shape;286;p78"/>
          <p:cNvSpPr txBox="1">
            <a:spLocks noGrp="1"/>
          </p:cNvSpPr>
          <p:nvPr>
            <p:ph type="body" idx="1"/>
          </p:nvPr>
        </p:nvSpPr>
        <p:spPr>
          <a:xfrm>
            <a:off x="1830043"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7" name="Google Shape;287;p78"/>
          <p:cNvSpPr txBox="1">
            <a:spLocks noGrp="1"/>
          </p:cNvSpPr>
          <p:nvPr>
            <p:ph type="body" idx="2"/>
          </p:nvPr>
        </p:nvSpPr>
        <p:spPr>
          <a:xfrm>
            <a:off x="3588575" y="2417036"/>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8" name="Google Shape;288;p78"/>
          <p:cNvSpPr txBox="1">
            <a:spLocks noGrp="1"/>
          </p:cNvSpPr>
          <p:nvPr>
            <p:ph type="body" idx="3"/>
          </p:nvPr>
        </p:nvSpPr>
        <p:spPr>
          <a:xfrm>
            <a:off x="1960821" y="4378405"/>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289" name="Google Shape;289;p78"/>
          <p:cNvGrpSpPr/>
          <p:nvPr/>
        </p:nvGrpSpPr>
        <p:grpSpPr>
          <a:xfrm>
            <a:off x="1722649" y="1979204"/>
            <a:ext cx="1865926" cy="1861614"/>
            <a:chOff x="1722649" y="1979204"/>
            <a:chExt cx="1865926" cy="1861614"/>
          </a:xfrm>
        </p:grpSpPr>
        <p:sp>
          <p:nvSpPr>
            <p:cNvPr id="290" name="Google Shape;290;p78"/>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291" name="Google Shape;291;p78"/>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292" name="Google Shape;292;p78"/>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293" name="Google Shape;293;p78"/>
          <p:cNvGrpSpPr/>
          <p:nvPr/>
        </p:nvGrpSpPr>
        <p:grpSpPr>
          <a:xfrm>
            <a:off x="7166716" y="3954415"/>
            <a:ext cx="1865926" cy="1861614"/>
            <a:chOff x="1722649" y="1979204"/>
            <a:chExt cx="1865926" cy="1861614"/>
          </a:xfrm>
        </p:grpSpPr>
        <p:sp>
          <p:nvSpPr>
            <p:cNvPr id="294" name="Google Shape;294;p78"/>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295" name="Google Shape;295;p78"/>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296" name="Google Shape;296;p78"/>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spTree>
    <p:extLst>
      <p:ext uri="{BB962C8B-B14F-4D97-AF65-F5344CB8AC3E}">
        <p14:creationId xmlns:p14="http://schemas.microsoft.com/office/powerpoint/2010/main" val="39141356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7_Layout Personalizado">
  <p:cSld name="7_Layout Personalizado">
    <p:spTree>
      <p:nvGrpSpPr>
        <p:cNvPr id="1" name="Shape 297"/>
        <p:cNvGrpSpPr/>
        <p:nvPr/>
      </p:nvGrpSpPr>
      <p:grpSpPr>
        <a:xfrm>
          <a:off x="0" y="0"/>
          <a:ext cx="0" cy="0"/>
          <a:chOff x="0" y="0"/>
          <a:chExt cx="0" cy="0"/>
        </a:xfrm>
      </p:grpSpPr>
      <p:sp>
        <p:nvSpPr>
          <p:cNvPr id="301" name="Google Shape;301;p79"/>
          <p:cNvSpPr txBox="1">
            <a:spLocks noGrp="1"/>
          </p:cNvSpPr>
          <p:nvPr>
            <p:ph type="body" idx="1"/>
          </p:nvPr>
        </p:nvSpPr>
        <p:spPr>
          <a:xfrm>
            <a:off x="1534769" y="855164"/>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2" name="Google Shape;302;p79"/>
          <p:cNvSpPr txBox="1">
            <a:spLocks noGrp="1"/>
          </p:cNvSpPr>
          <p:nvPr>
            <p:ph type="body" idx="2"/>
          </p:nvPr>
        </p:nvSpPr>
        <p:spPr>
          <a:xfrm>
            <a:off x="1811351" y="3507706"/>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3" name="Google Shape;303;p79"/>
          <p:cNvSpPr txBox="1">
            <a:spLocks noGrp="1"/>
          </p:cNvSpPr>
          <p:nvPr>
            <p:ph type="body" idx="3"/>
          </p:nvPr>
        </p:nvSpPr>
        <p:spPr>
          <a:xfrm>
            <a:off x="3580813" y="1884047"/>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4" name="Google Shape;304;p79"/>
          <p:cNvSpPr txBox="1">
            <a:spLocks noGrp="1"/>
          </p:cNvSpPr>
          <p:nvPr>
            <p:ph type="body" idx="4"/>
          </p:nvPr>
        </p:nvSpPr>
        <p:spPr>
          <a:xfrm>
            <a:off x="3551366" y="5131032"/>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305" name="Google Shape;305;p79"/>
          <p:cNvGrpSpPr/>
          <p:nvPr/>
        </p:nvGrpSpPr>
        <p:grpSpPr>
          <a:xfrm>
            <a:off x="7182388" y="3196329"/>
            <a:ext cx="1865926" cy="1861614"/>
            <a:chOff x="1722649" y="1979204"/>
            <a:chExt cx="1865926" cy="1861614"/>
          </a:xfrm>
        </p:grpSpPr>
        <p:sp>
          <p:nvSpPr>
            <p:cNvPr id="306" name="Google Shape;306;p79"/>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07" name="Google Shape;307;p79"/>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08" name="Google Shape;308;p79"/>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09" name="Google Shape;309;p79"/>
          <p:cNvGrpSpPr/>
          <p:nvPr/>
        </p:nvGrpSpPr>
        <p:grpSpPr>
          <a:xfrm>
            <a:off x="1662122" y="4707043"/>
            <a:ext cx="1865926" cy="1861614"/>
            <a:chOff x="1722649" y="1979204"/>
            <a:chExt cx="1865926" cy="1861614"/>
          </a:xfrm>
        </p:grpSpPr>
        <p:sp>
          <p:nvSpPr>
            <p:cNvPr id="310" name="Google Shape;310;p79"/>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11" name="Google Shape;311;p79"/>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12" name="Google Shape;312;p79"/>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13" name="Google Shape;313;p79"/>
          <p:cNvGrpSpPr/>
          <p:nvPr/>
        </p:nvGrpSpPr>
        <p:grpSpPr>
          <a:xfrm>
            <a:off x="1662122" y="1551806"/>
            <a:ext cx="1865926" cy="1861614"/>
            <a:chOff x="1722649" y="1979204"/>
            <a:chExt cx="1865926" cy="1861614"/>
          </a:xfrm>
        </p:grpSpPr>
        <p:sp>
          <p:nvSpPr>
            <p:cNvPr id="314" name="Google Shape;314;p79"/>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15" name="Google Shape;315;p79"/>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16" name="Google Shape;316;p79"/>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spTree>
    <p:extLst>
      <p:ext uri="{BB962C8B-B14F-4D97-AF65-F5344CB8AC3E}">
        <p14:creationId xmlns:p14="http://schemas.microsoft.com/office/powerpoint/2010/main" val="12076538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10_Layout Personalizado">
  <p:cSld name="10_Layout Personalizado">
    <p:spTree>
      <p:nvGrpSpPr>
        <p:cNvPr id="1" name="Shape 317"/>
        <p:cNvGrpSpPr/>
        <p:nvPr/>
      </p:nvGrpSpPr>
      <p:grpSpPr>
        <a:xfrm>
          <a:off x="0" y="0"/>
          <a:ext cx="0" cy="0"/>
          <a:chOff x="0" y="0"/>
          <a:chExt cx="0" cy="0"/>
        </a:xfrm>
      </p:grpSpPr>
      <p:sp>
        <p:nvSpPr>
          <p:cNvPr id="321" name="Google Shape;321;p80"/>
          <p:cNvSpPr txBox="1">
            <a:spLocks noGrp="1"/>
          </p:cNvSpPr>
          <p:nvPr>
            <p:ph type="body" idx="1"/>
          </p:nvPr>
        </p:nvSpPr>
        <p:spPr>
          <a:xfrm>
            <a:off x="2427869" y="871402"/>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2" name="Google Shape;322;p80"/>
          <p:cNvSpPr txBox="1">
            <a:spLocks noGrp="1"/>
          </p:cNvSpPr>
          <p:nvPr>
            <p:ph type="body" idx="2"/>
          </p:nvPr>
        </p:nvSpPr>
        <p:spPr>
          <a:xfrm>
            <a:off x="1375517" y="2324286"/>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3" name="Google Shape;323;p80"/>
          <p:cNvSpPr txBox="1">
            <a:spLocks noGrp="1"/>
          </p:cNvSpPr>
          <p:nvPr>
            <p:ph type="body" idx="3"/>
          </p:nvPr>
        </p:nvSpPr>
        <p:spPr>
          <a:xfrm>
            <a:off x="2431761" y="3859969"/>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4" name="Google Shape;324;p80"/>
          <p:cNvSpPr txBox="1">
            <a:spLocks noGrp="1"/>
          </p:cNvSpPr>
          <p:nvPr>
            <p:ph type="body" idx="4"/>
          </p:nvPr>
        </p:nvSpPr>
        <p:spPr>
          <a:xfrm>
            <a:off x="1375517" y="5249961"/>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325" name="Google Shape;325;p80"/>
          <p:cNvGrpSpPr/>
          <p:nvPr/>
        </p:nvGrpSpPr>
        <p:grpSpPr>
          <a:xfrm>
            <a:off x="577005" y="474804"/>
            <a:ext cx="1865926" cy="1861614"/>
            <a:chOff x="1722649" y="1979204"/>
            <a:chExt cx="1865926" cy="1861614"/>
          </a:xfrm>
        </p:grpSpPr>
        <p:sp>
          <p:nvSpPr>
            <p:cNvPr id="326" name="Google Shape;326;p80"/>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27" name="Google Shape;327;p80"/>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28" name="Google Shape;328;p80"/>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29" name="Google Shape;329;p80"/>
          <p:cNvGrpSpPr/>
          <p:nvPr/>
        </p:nvGrpSpPr>
        <p:grpSpPr>
          <a:xfrm>
            <a:off x="577005" y="3482523"/>
            <a:ext cx="1865926" cy="1861614"/>
            <a:chOff x="1722649" y="1979204"/>
            <a:chExt cx="1865926" cy="1861614"/>
          </a:xfrm>
        </p:grpSpPr>
        <p:sp>
          <p:nvSpPr>
            <p:cNvPr id="330" name="Google Shape;330;p80"/>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31" name="Google Shape;331;p80"/>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32" name="Google Shape;332;p80"/>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33" name="Google Shape;333;p80"/>
          <p:cNvGrpSpPr/>
          <p:nvPr/>
        </p:nvGrpSpPr>
        <p:grpSpPr>
          <a:xfrm>
            <a:off x="6746437" y="1969087"/>
            <a:ext cx="1865926" cy="1861614"/>
            <a:chOff x="1722649" y="1979204"/>
            <a:chExt cx="1865926" cy="1861614"/>
          </a:xfrm>
        </p:grpSpPr>
        <p:sp>
          <p:nvSpPr>
            <p:cNvPr id="334" name="Google Shape;334;p80"/>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35" name="Google Shape;335;p80"/>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36" name="Google Shape;336;p80"/>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37" name="Google Shape;337;p80"/>
          <p:cNvGrpSpPr/>
          <p:nvPr/>
        </p:nvGrpSpPr>
        <p:grpSpPr>
          <a:xfrm>
            <a:off x="6746437" y="4825972"/>
            <a:ext cx="1865926" cy="1861614"/>
            <a:chOff x="1722649" y="1979204"/>
            <a:chExt cx="1865926" cy="1861614"/>
          </a:xfrm>
        </p:grpSpPr>
        <p:sp>
          <p:nvSpPr>
            <p:cNvPr id="338" name="Google Shape;338;p80"/>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39" name="Google Shape;339;p80"/>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40" name="Google Shape;340;p80"/>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spTree>
    <p:extLst>
      <p:ext uri="{BB962C8B-B14F-4D97-AF65-F5344CB8AC3E}">
        <p14:creationId xmlns:p14="http://schemas.microsoft.com/office/powerpoint/2010/main" val="2149019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12_Layout Personalizado">
  <p:cSld name="12_Layout Personalizado">
    <p:spTree>
      <p:nvGrpSpPr>
        <p:cNvPr id="1" name="Shape 341"/>
        <p:cNvGrpSpPr/>
        <p:nvPr/>
      </p:nvGrpSpPr>
      <p:grpSpPr>
        <a:xfrm>
          <a:off x="0" y="0"/>
          <a:ext cx="0" cy="0"/>
          <a:chOff x="0" y="0"/>
          <a:chExt cx="0" cy="0"/>
        </a:xfrm>
      </p:grpSpPr>
      <p:sp>
        <p:nvSpPr>
          <p:cNvPr id="346" name="Google Shape;346;p81"/>
          <p:cNvSpPr txBox="1">
            <a:spLocks noGrp="1"/>
          </p:cNvSpPr>
          <p:nvPr>
            <p:ph type="body" idx="1"/>
          </p:nvPr>
        </p:nvSpPr>
        <p:spPr>
          <a:xfrm>
            <a:off x="2905209" y="599913"/>
            <a:ext cx="4532521"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7" name="Google Shape;347;p81"/>
          <p:cNvSpPr txBox="1">
            <a:spLocks noGrp="1"/>
          </p:cNvSpPr>
          <p:nvPr>
            <p:ph type="body" idx="2"/>
          </p:nvPr>
        </p:nvSpPr>
        <p:spPr>
          <a:xfrm>
            <a:off x="1303864" y="1912127"/>
            <a:ext cx="4532521"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8" name="Google Shape;348;p81"/>
          <p:cNvSpPr txBox="1">
            <a:spLocks noGrp="1"/>
          </p:cNvSpPr>
          <p:nvPr>
            <p:ph type="body" idx="3"/>
          </p:nvPr>
        </p:nvSpPr>
        <p:spPr>
          <a:xfrm>
            <a:off x="3013315" y="3089286"/>
            <a:ext cx="4532521"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9" name="Google Shape;349;p81"/>
          <p:cNvSpPr txBox="1">
            <a:spLocks noGrp="1"/>
          </p:cNvSpPr>
          <p:nvPr>
            <p:ph type="body" idx="4"/>
          </p:nvPr>
        </p:nvSpPr>
        <p:spPr>
          <a:xfrm>
            <a:off x="1370121" y="4184081"/>
            <a:ext cx="4532521"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0" name="Google Shape;350;p81"/>
          <p:cNvSpPr txBox="1">
            <a:spLocks noGrp="1"/>
          </p:cNvSpPr>
          <p:nvPr>
            <p:ph type="body" idx="5"/>
          </p:nvPr>
        </p:nvSpPr>
        <p:spPr>
          <a:xfrm>
            <a:off x="2906553" y="5332089"/>
            <a:ext cx="4186899"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351" name="Google Shape;351;p81"/>
          <p:cNvGrpSpPr/>
          <p:nvPr/>
        </p:nvGrpSpPr>
        <p:grpSpPr>
          <a:xfrm>
            <a:off x="1172272" y="257236"/>
            <a:ext cx="1740750" cy="1736727"/>
            <a:chOff x="1722649" y="1979204"/>
            <a:chExt cx="1865926" cy="1861614"/>
          </a:xfrm>
        </p:grpSpPr>
        <p:sp>
          <p:nvSpPr>
            <p:cNvPr id="352" name="Google Shape;352;p81"/>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53" name="Google Shape;353;p81"/>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54" name="Google Shape;354;p81"/>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55" name="Google Shape;355;p81"/>
          <p:cNvGrpSpPr/>
          <p:nvPr/>
        </p:nvGrpSpPr>
        <p:grpSpPr>
          <a:xfrm>
            <a:off x="1172272" y="2727740"/>
            <a:ext cx="1740750" cy="1736727"/>
            <a:chOff x="1722649" y="1979204"/>
            <a:chExt cx="1865926" cy="1861614"/>
          </a:xfrm>
        </p:grpSpPr>
        <p:sp>
          <p:nvSpPr>
            <p:cNvPr id="356" name="Google Shape;356;p81"/>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57" name="Google Shape;357;p81"/>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58" name="Google Shape;358;p81"/>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59" name="Google Shape;359;p81"/>
          <p:cNvGrpSpPr/>
          <p:nvPr/>
        </p:nvGrpSpPr>
        <p:grpSpPr>
          <a:xfrm>
            <a:off x="1172272" y="5062668"/>
            <a:ext cx="1740750" cy="1736727"/>
            <a:chOff x="1722649" y="1979204"/>
            <a:chExt cx="1865926" cy="1861614"/>
          </a:xfrm>
        </p:grpSpPr>
        <p:sp>
          <p:nvSpPr>
            <p:cNvPr id="360" name="Google Shape;360;p81"/>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61" name="Google Shape;361;p81"/>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62" name="Google Shape;362;p81"/>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63" name="Google Shape;363;p81"/>
          <p:cNvGrpSpPr/>
          <p:nvPr/>
        </p:nvGrpSpPr>
        <p:grpSpPr>
          <a:xfrm>
            <a:off x="5812899" y="1531713"/>
            <a:ext cx="1740750" cy="1736727"/>
            <a:chOff x="1722649" y="1979204"/>
            <a:chExt cx="1865926" cy="1861614"/>
          </a:xfrm>
        </p:grpSpPr>
        <p:sp>
          <p:nvSpPr>
            <p:cNvPr id="364" name="Google Shape;364;p81"/>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65" name="Google Shape;365;p81"/>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66" name="Google Shape;366;p81"/>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67" name="Google Shape;367;p81"/>
          <p:cNvGrpSpPr/>
          <p:nvPr/>
        </p:nvGrpSpPr>
        <p:grpSpPr>
          <a:xfrm>
            <a:off x="5812899" y="3866641"/>
            <a:ext cx="1740750" cy="1736727"/>
            <a:chOff x="1722649" y="1979204"/>
            <a:chExt cx="1865926" cy="1861614"/>
          </a:xfrm>
        </p:grpSpPr>
        <p:sp>
          <p:nvSpPr>
            <p:cNvPr id="368" name="Google Shape;368;p81"/>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69" name="Google Shape;369;p81"/>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70" name="Google Shape;370;p81"/>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spTree>
    <p:extLst>
      <p:ext uri="{BB962C8B-B14F-4D97-AF65-F5344CB8AC3E}">
        <p14:creationId xmlns:p14="http://schemas.microsoft.com/office/powerpoint/2010/main" val="28692427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8_Layout Personalizado">
  <p:cSld name="8_Layout Personalizado">
    <p:spTree>
      <p:nvGrpSpPr>
        <p:cNvPr id="1" name="Shape 371"/>
        <p:cNvGrpSpPr/>
        <p:nvPr/>
      </p:nvGrpSpPr>
      <p:grpSpPr>
        <a:xfrm>
          <a:off x="0" y="0"/>
          <a:ext cx="0" cy="0"/>
          <a:chOff x="0" y="0"/>
          <a:chExt cx="0" cy="0"/>
        </a:xfrm>
      </p:grpSpPr>
      <p:sp>
        <p:nvSpPr>
          <p:cNvPr id="373" name="Google Shape;373;p82"/>
          <p:cNvSpPr/>
          <p:nvPr/>
        </p:nvSpPr>
        <p:spPr>
          <a:xfrm>
            <a:off x="1414806" y="4394268"/>
            <a:ext cx="237512" cy="1026759"/>
          </a:xfrm>
          <a:custGeom>
            <a:avLst/>
            <a:gdLst/>
            <a:ahLst/>
            <a:cxnLst/>
            <a:rect l="l" t="t" r="r" b="b"/>
            <a:pathLst>
              <a:path w="161" h="696" extrusionOk="0">
                <a:moveTo>
                  <a:pt x="161" y="533"/>
                </a:moveTo>
                <a:lnTo>
                  <a:pt x="0" y="696"/>
                </a:lnTo>
                <a:lnTo>
                  <a:pt x="0" y="166"/>
                </a:lnTo>
                <a:lnTo>
                  <a:pt x="161" y="0"/>
                </a:lnTo>
                <a:lnTo>
                  <a:pt x="161" y="533"/>
                </a:lnTo>
                <a:lnTo>
                  <a:pt x="161" y="533"/>
                </a:lnTo>
                <a:lnTo>
                  <a:pt x="161" y="533"/>
                </a:lnTo>
                <a:close/>
              </a:path>
            </a:pathLst>
          </a:custGeom>
          <a:solidFill>
            <a:srgbClr val="2EC6C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374" name="Google Shape;374;p82"/>
          <p:cNvGrpSpPr/>
          <p:nvPr/>
        </p:nvGrpSpPr>
        <p:grpSpPr>
          <a:xfrm>
            <a:off x="1411856" y="4394268"/>
            <a:ext cx="2012211" cy="244888"/>
            <a:chOff x="4139489" y="3835791"/>
            <a:chExt cx="2012211" cy="244888"/>
          </a:xfrm>
        </p:grpSpPr>
        <p:sp>
          <p:nvSpPr>
            <p:cNvPr id="375" name="Google Shape;375;p82"/>
            <p:cNvSpPr/>
            <p:nvPr/>
          </p:nvSpPr>
          <p:spPr>
            <a:xfrm>
              <a:off x="4139489" y="3835791"/>
              <a:ext cx="1904519" cy="244888"/>
            </a:xfrm>
            <a:custGeom>
              <a:avLst/>
              <a:gdLst/>
              <a:ahLst/>
              <a:cxnLst/>
              <a:rect l="l" t="t" r="r" b="b"/>
              <a:pathLst>
                <a:path w="1291" h="166" extrusionOk="0">
                  <a:moveTo>
                    <a:pt x="1208" y="0"/>
                  </a:moveTo>
                  <a:lnTo>
                    <a:pt x="163" y="0"/>
                  </a:lnTo>
                  <a:lnTo>
                    <a:pt x="0" y="166"/>
                  </a:lnTo>
                  <a:lnTo>
                    <a:pt x="1208" y="166"/>
                  </a:lnTo>
                  <a:lnTo>
                    <a:pt x="1291" y="83"/>
                  </a:lnTo>
                  <a:lnTo>
                    <a:pt x="1208" y="0"/>
                  </a:lnTo>
                  <a:lnTo>
                    <a:pt x="1208" y="0"/>
                  </a:lnTo>
                  <a:close/>
                </a:path>
              </a:pathLst>
            </a:custGeom>
            <a:solidFill>
              <a:srgbClr val="00B9B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76" name="Google Shape;376;p82"/>
            <p:cNvSpPr/>
            <p:nvPr/>
          </p:nvSpPr>
          <p:spPr>
            <a:xfrm>
              <a:off x="5977623" y="3835791"/>
              <a:ext cx="174077" cy="244888"/>
            </a:xfrm>
            <a:custGeom>
              <a:avLst/>
              <a:gdLst/>
              <a:ahLst/>
              <a:cxnLst/>
              <a:rect l="l" t="t" r="r" b="b"/>
              <a:pathLst>
                <a:path w="118" h="166" extrusionOk="0">
                  <a:moveTo>
                    <a:pt x="0" y="166"/>
                  </a:moveTo>
                  <a:lnTo>
                    <a:pt x="83" y="83"/>
                  </a:lnTo>
                  <a:lnTo>
                    <a:pt x="0" y="0"/>
                  </a:lnTo>
                  <a:lnTo>
                    <a:pt x="118" y="0"/>
                  </a:lnTo>
                  <a:lnTo>
                    <a:pt x="118" y="166"/>
                  </a:lnTo>
                  <a:lnTo>
                    <a:pt x="0" y="166"/>
                  </a:lnTo>
                  <a:lnTo>
                    <a:pt x="0" y="166"/>
                  </a:lnTo>
                  <a:lnTo>
                    <a:pt x="0" y="166"/>
                  </a:lnTo>
                  <a:close/>
                </a:path>
              </a:pathLst>
            </a:custGeom>
            <a:solidFill>
              <a:srgbClr val="00B9B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377" name="Google Shape;377;p82"/>
          <p:cNvSpPr/>
          <p:nvPr/>
        </p:nvSpPr>
        <p:spPr>
          <a:xfrm>
            <a:off x="3424067" y="3615348"/>
            <a:ext cx="240462" cy="1026759"/>
          </a:xfrm>
          <a:custGeom>
            <a:avLst/>
            <a:gdLst/>
            <a:ahLst/>
            <a:cxnLst/>
            <a:rect l="l" t="t" r="r" b="b"/>
            <a:pathLst>
              <a:path w="163" h="696" extrusionOk="0">
                <a:moveTo>
                  <a:pt x="163" y="533"/>
                </a:moveTo>
                <a:lnTo>
                  <a:pt x="0" y="696"/>
                </a:lnTo>
                <a:lnTo>
                  <a:pt x="0" y="166"/>
                </a:lnTo>
                <a:lnTo>
                  <a:pt x="163" y="0"/>
                </a:lnTo>
                <a:lnTo>
                  <a:pt x="163" y="533"/>
                </a:lnTo>
                <a:lnTo>
                  <a:pt x="163" y="533"/>
                </a:lnTo>
                <a:lnTo>
                  <a:pt x="163" y="533"/>
                </a:lnTo>
                <a:close/>
              </a:path>
            </a:pathLst>
          </a:custGeom>
          <a:solidFill>
            <a:srgbClr val="A591F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378" name="Google Shape;378;p82"/>
          <p:cNvGrpSpPr/>
          <p:nvPr/>
        </p:nvGrpSpPr>
        <p:grpSpPr>
          <a:xfrm>
            <a:off x="3424067" y="3615348"/>
            <a:ext cx="2012210" cy="241937"/>
            <a:chOff x="6151700" y="3056871"/>
            <a:chExt cx="2012210" cy="241937"/>
          </a:xfrm>
        </p:grpSpPr>
        <p:sp>
          <p:nvSpPr>
            <p:cNvPr id="379" name="Google Shape;379;p82"/>
            <p:cNvSpPr/>
            <p:nvPr/>
          </p:nvSpPr>
          <p:spPr>
            <a:xfrm>
              <a:off x="6151700" y="3056871"/>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7746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0" name="Google Shape;380;p82"/>
            <p:cNvSpPr/>
            <p:nvPr/>
          </p:nvSpPr>
          <p:spPr>
            <a:xfrm>
              <a:off x="7989833" y="3056871"/>
              <a:ext cx="174077" cy="241937"/>
            </a:xfrm>
            <a:custGeom>
              <a:avLst/>
              <a:gdLst/>
              <a:ahLst/>
              <a:cxnLst/>
              <a:rect l="l" t="t" r="r" b="b"/>
              <a:pathLst>
                <a:path w="118" h="164" extrusionOk="0">
                  <a:moveTo>
                    <a:pt x="0" y="164"/>
                  </a:moveTo>
                  <a:lnTo>
                    <a:pt x="83" y="83"/>
                  </a:lnTo>
                  <a:lnTo>
                    <a:pt x="0" y="0"/>
                  </a:lnTo>
                  <a:lnTo>
                    <a:pt x="118" y="0"/>
                  </a:lnTo>
                  <a:lnTo>
                    <a:pt x="118" y="164"/>
                  </a:lnTo>
                  <a:lnTo>
                    <a:pt x="0" y="164"/>
                  </a:lnTo>
                  <a:lnTo>
                    <a:pt x="0" y="164"/>
                  </a:lnTo>
                  <a:lnTo>
                    <a:pt x="0" y="164"/>
                  </a:lnTo>
                  <a:close/>
                </a:path>
              </a:pathLst>
            </a:custGeom>
            <a:solidFill>
              <a:srgbClr val="7746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381" name="Google Shape;381;p82"/>
          <p:cNvSpPr/>
          <p:nvPr/>
        </p:nvSpPr>
        <p:spPr>
          <a:xfrm>
            <a:off x="5436277" y="2836427"/>
            <a:ext cx="240462" cy="1026759"/>
          </a:xfrm>
          <a:custGeom>
            <a:avLst/>
            <a:gdLst/>
            <a:ahLst/>
            <a:cxnLst/>
            <a:rect l="l" t="t" r="r" b="b"/>
            <a:pathLst>
              <a:path w="163" h="696" extrusionOk="0">
                <a:moveTo>
                  <a:pt x="163" y="533"/>
                </a:moveTo>
                <a:lnTo>
                  <a:pt x="0" y="696"/>
                </a:lnTo>
                <a:lnTo>
                  <a:pt x="0" y="164"/>
                </a:lnTo>
                <a:lnTo>
                  <a:pt x="163" y="0"/>
                </a:lnTo>
                <a:lnTo>
                  <a:pt x="163" y="533"/>
                </a:lnTo>
                <a:lnTo>
                  <a:pt x="163" y="533"/>
                </a:lnTo>
                <a:lnTo>
                  <a:pt x="163" y="533"/>
                </a:lnTo>
                <a:close/>
              </a:path>
            </a:pathLst>
          </a:custGeom>
          <a:solidFill>
            <a:srgbClr val="2EC6C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2" name="Google Shape;382;p82"/>
          <p:cNvSpPr/>
          <p:nvPr/>
        </p:nvSpPr>
        <p:spPr>
          <a:xfrm>
            <a:off x="5436277" y="2836427"/>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00B9B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3" name="Google Shape;383;p82"/>
          <p:cNvSpPr/>
          <p:nvPr/>
        </p:nvSpPr>
        <p:spPr>
          <a:xfrm>
            <a:off x="1936376" y="3360419"/>
            <a:ext cx="831273" cy="831273"/>
          </a:xfrm>
          <a:prstGeom prst="ellipse">
            <a:avLst/>
          </a:prstGeom>
          <a:solidFill>
            <a:srgbClr val="00B9B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84" name="Google Shape;384;p82"/>
          <p:cNvSpPr/>
          <p:nvPr/>
        </p:nvSpPr>
        <p:spPr>
          <a:xfrm flipH="1">
            <a:off x="2646217" y="3257616"/>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85" name="Google Shape;385;p82"/>
          <p:cNvSpPr/>
          <p:nvPr/>
        </p:nvSpPr>
        <p:spPr>
          <a:xfrm flipH="1">
            <a:off x="2760962" y="3396777"/>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86" name="Google Shape;386;p82"/>
          <p:cNvSpPr/>
          <p:nvPr/>
        </p:nvSpPr>
        <p:spPr>
          <a:xfrm>
            <a:off x="3943417" y="2597727"/>
            <a:ext cx="831273" cy="831273"/>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87" name="Google Shape;387;p82"/>
          <p:cNvSpPr/>
          <p:nvPr/>
        </p:nvSpPr>
        <p:spPr>
          <a:xfrm flipH="1">
            <a:off x="4653258" y="2494924"/>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88" name="Google Shape;388;p82"/>
          <p:cNvSpPr/>
          <p:nvPr/>
        </p:nvSpPr>
        <p:spPr>
          <a:xfrm flipH="1">
            <a:off x="4768003" y="2634085"/>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89" name="Google Shape;389;p82"/>
          <p:cNvSpPr/>
          <p:nvPr/>
        </p:nvSpPr>
        <p:spPr>
          <a:xfrm>
            <a:off x="5882188" y="1815984"/>
            <a:ext cx="831273" cy="831273"/>
          </a:xfrm>
          <a:prstGeom prst="ellipse">
            <a:avLst/>
          </a:prstGeom>
          <a:solidFill>
            <a:srgbClr val="00B9B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90" name="Google Shape;390;p82"/>
          <p:cNvSpPr/>
          <p:nvPr/>
        </p:nvSpPr>
        <p:spPr>
          <a:xfrm flipH="1">
            <a:off x="6593739" y="1715723"/>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91" name="Google Shape;391;p82"/>
          <p:cNvSpPr/>
          <p:nvPr/>
        </p:nvSpPr>
        <p:spPr>
          <a:xfrm flipH="1">
            <a:off x="6708484" y="1854884"/>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94" name="Google Shape;394;p82"/>
          <p:cNvSpPr txBox="1">
            <a:spLocks noGrp="1"/>
          </p:cNvSpPr>
          <p:nvPr>
            <p:ph type="body" idx="1"/>
          </p:nvPr>
        </p:nvSpPr>
        <p:spPr>
          <a:xfrm>
            <a:off x="1224062"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5" name="Google Shape;395;p82"/>
          <p:cNvSpPr txBox="1">
            <a:spLocks noGrp="1"/>
          </p:cNvSpPr>
          <p:nvPr>
            <p:ph type="body" idx="2"/>
          </p:nvPr>
        </p:nvSpPr>
        <p:spPr>
          <a:xfrm>
            <a:off x="1795760" y="4776369"/>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6" name="Google Shape;396;p82"/>
          <p:cNvSpPr txBox="1">
            <a:spLocks noGrp="1"/>
          </p:cNvSpPr>
          <p:nvPr>
            <p:ph type="body" idx="3"/>
          </p:nvPr>
        </p:nvSpPr>
        <p:spPr>
          <a:xfrm>
            <a:off x="3766086" y="3974066"/>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7" name="Google Shape;397;p82"/>
          <p:cNvSpPr txBox="1">
            <a:spLocks noGrp="1"/>
          </p:cNvSpPr>
          <p:nvPr>
            <p:ph type="body" idx="4"/>
          </p:nvPr>
        </p:nvSpPr>
        <p:spPr>
          <a:xfrm>
            <a:off x="5844194" y="3193670"/>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7117338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11_Layout Personalizado">
  <p:cSld name="11_Layout Personalizado">
    <p:spTree>
      <p:nvGrpSpPr>
        <p:cNvPr id="1" name="Shape 398"/>
        <p:cNvGrpSpPr/>
        <p:nvPr/>
      </p:nvGrpSpPr>
      <p:grpSpPr>
        <a:xfrm>
          <a:off x="0" y="0"/>
          <a:ext cx="0" cy="0"/>
          <a:chOff x="0" y="0"/>
          <a:chExt cx="0" cy="0"/>
        </a:xfrm>
      </p:grpSpPr>
      <p:sp>
        <p:nvSpPr>
          <p:cNvPr id="400" name="Google Shape;400;p83"/>
          <p:cNvSpPr/>
          <p:nvPr/>
        </p:nvSpPr>
        <p:spPr>
          <a:xfrm>
            <a:off x="3298456" y="4019272"/>
            <a:ext cx="237512" cy="1026759"/>
          </a:xfrm>
          <a:custGeom>
            <a:avLst/>
            <a:gdLst/>
            <a:ahLst/>
            <a:cxnLst/>
            <a:rect l="l" t="t" r="r" b="b"/>
            <a:pathLst>
              <a:path w="161" h="696" extrusionOk="0">
                <a:moveTo>
                  <a:pt x="161" y="533"/>
                </a:moveTo>
                <a:lnTo>
                  <a:pt x="0" y="696"/>
                </a:lnTo>
                <a:lnTo>
                  <a:pt x="0" y="166"/>
                </a:lnTo>
                <a:lnTo>
                  <a:pt x="161" y="0"/>
                </a:lnTo>
                <a:lnTo>
                  <a:pt x="161" y="533"/>
                </a:lnTo>
                <a:lnTo>
                  <a:pt x="161" y="533"/>
                </a:lnTo>
                <a:lnTo>
                  <a:pt x="161" y="533"/>
                </a:lnTo>
                <a:close/>
              </a:path>
            </a:pathLst>
          </a:custGeom>
          <a:solidFill>
            <a:srgbClr val="2EC6C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401" name="Google Shape;401;p83"/>
          <p:cNvGrpSpPr/>
          <p:nvPr/>
        </p:nvGrpSpPr>
        <p:grpSpPr>
          <a:xfrm>
            <a:off x="3295506" y="4019272"/>
            <a:ext cx="2012211" cy="244888"/>
            <a:chOff x="4139489" y="3835791"/>
            <a:chExt cx="2012211" cy="244888"/>
          </a:xfrm>
        </p:grpSpPr>
        <p:sp>
          <p:nvSpPr>
            <p:cNvPr id="402" name="Google Shape;402;p83"/>
            <p:cNvSpPr/>
            <p:nvPr/>
          </p:nvSpPr>
          <p:spPr>
            <a:xfrm>
              <a:off x="4139489" y="3835791"/>
              <a:ext cx="1904519" cy="244888"/>
            </a:xfrm>
            <a:custGeom>
              <a:avLst/>
              <a:gdLst/>
              <a:ahLst/>
              <a:cxnLst/>
              <a:rect l="l" t="t" r="r" b="b"/>
              <a:pathLst>
                <a:path w="1291" h="166" extrusionOk="0">
                  <a:moveTo>
                    <a:pt x="1208" y="0"/>
                  </a:moveTo>
                  <a:lnTo>
                    <a:pt x="163" y="0"/>
                  </a:lnTo>
                  <a:lnTo>
                    <a:pt x="0" y="166"/>
                  </a:lnTo>
                  <a:lnTo>
                    <a:pt x="1208" y="166"/>
                  </a:lnTo>
                  <a:lnTo>
                    <a:pt x="1291" y="83"/>
                  </a:lnTo>
                  <a:lnTo>
                    <a:pt x="1208" y="0"/>
                  </a:lnTo>
                  <a:lnTo>
                    <a:pt x="1208" y="0"/>
                  </a:lnTo>
                  <a:close/>
                </a:path>
              </a:pathLst>
            </a:custGeom>
            <a:solidFill>
              <a:srgbClr val="00B9B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03" name="Google Shape;403;p83"/>
            <p:cNvSpPr/>
            <p:nvPr/>
          </p:nvSpPr>
          <p:spPr>
            <a:xfrm>
              <a:off x="5977623" y="3835791"/>
              <a:ext cx="174077" cy="244888"/>
            </a:xfrm>
            <a:custGeom>
              <a:avLst/>
              <a:gdLst/>
              <a:ahLst/>
              <a:cxnLst/>
              <a:rect l="l" t="t" r="r" b="b"/>
              <a:pathLst>
                <a:path w="118" h="166" extrusionOk="0">
                  <a:moveTo>
                    <a:pt x="0" y="166"/>
                  </a:moveTo>
                  <a:lnTo>
                    <a:pt x="83" y="83"/>
                  </a:lnTo>
                  <a:lnTo>
                    <a:pt x="0" y="0"/>
                  </a:lnTo>
                  <a:lnTo>
                    <a:pt x="118" y="0"/>
                  </a:lnTo>
                  <a:lnTo>
                    <a:pt x="118" y="166"/>
                  </a:lnTo>
                  <a:lnTo>
                    <a:pt x="0" y="166"/>
                  </a:lnTo>
                  <a:lnTo>
                    <a:pt x="0" y="166"/>
                  </a:lnTo>
                  <a:lnTo>
                    <a:pt x="0" y="166"/>
                  </a:lnTo>
                  <a:close/>
                </a:path>
              </a:pathLst>
            </a:custGeom>
            <a:solidFill>
              <a:srgbClr val="00B9B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404" name="Google Shape;404;p83"/>
          <p:cNvSpPr/>
          <p:nvPr/>
        </p:nvSpPr>
        <p:spPr>
          <a:xfrm>
            <a:off x="5307717" y="3240352"/>
            <a:ext cx="240462" cy="1026759"/>
          </a:xfrm>
          <a:custGeom>
            <a:avLst/>
            <a:gdLst/>
            <a:ahLst/>
            <a:cxnLst/>
            <a:rect l="l" t="t" r="r" b="b"/>
            <a:pathLst>
              <a:path w="163" h="696" extrusionOk="0">
                <a:moveTo>
                  <a:pt x="163" y="533"/>
                </a:moveTo>
                <a:lnTo>
                  <a:pt x="0" y="696"/>
                </a:lnTo>
                <a:lnTo>
                  <a:pt x="0" y="166"/>
                </a:lnTo>
                <a:lnTo>
                  <a:pt x="163" y="0"/>
                </a:lnTo>
                <a:lnTo>
                  <a:pt x="163" y="533"/>
                </a:lnTo>
                <a:lnTo>
                  <a:pt x="163" y="533"/>
                </a:lnTo>
                <a:lnTo>
                  <a:pt x="163" y="533"/>
                </a:lnTo>
                <a:close/>
              </a:path>
            </a:pathLst>
          </a:custGeom>
          <a:solidFill>
            <a:srgbClr val="A591F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405" name="Google Shape;405;p83"/>
          <p:cNvGrpSpPr/>
          <p:nvPr/>
        </p:nvGrpSpPr>
        <p:grpSpPr>
          <a:xfrm>
            <a:off x="5307717" y="3240352"/>
            <a:ext cx="2012210" cy="241937"/>
            <a:chOff x="6151700" y="3056871"/>
            <a:chExt cx="2012210" cy="241937"/>
          </a:xfrm>
        </p:grpSpPr>
        <p:sp>
          <p:nvSpPr>
            <p:cNvPr id="406" name="Google Shape;406;p83"/>
            <p:cNvSpPr/>
            <p:nvPr/>
          </p:nvSpPr>
          <p:spPr>
            <a:xfrm>
              <a:off x="6151700" y="3056871"/>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7746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07" name="Google Shape;407;p83"/>
            <p:cNvSpPr/>
            <p:nvPr/>
          </p:nvSpPr>
          <p:spPr>
            <a:xfrm>
              <a:off x="7989833" y="3056871"/>
              <a:ext cx="174077" cy="241937"/>
            </a:xfrm>
            <a:custGeom>
              <a:avLst/>
              <a:gdLst/>
              <a:ahLst/>
              <a:cxnLst/>
              <a:rect l="l" t="t" r="r" b="b"/>
              <a:pathLst>
                <a:path w="118" h="164" extrusionOk="0">
                  <a:moveTo>
                    <a:pt x="0" y="164"/>
                  </a:moveTo>
                  <a:lnTo>
                    <a:pt x="83" y="83"/>
                  </a:lnTo>
                  <a:lnTo>
                    <a:pt x="0" y="0"/>
                  </a:lnTo>
                  <a:lnTo>
                    <a:pt x="118" y="0"/>
                  </a:lnTo>
                  <a:lnTo>
                    <a:pt x="118" y="164"/>
                  </a:lnTo>
                  <a:lnTo>
                    <a:pt x="0" y="164"/>
                  </a:lnTo>
                  <a:lnTo>
                    <a:pt x="0" y="164"/>
                  </a:lnTo>
                  <a:lnTo>
                    <a:pt x="0" y="164"/>
                  </a:lnTo>
                  <a:close/>
                </a:path>
              </a:pathLst>
            </a:custGeom>
            <a:solidFill>
              <a:srgbClr val="7746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408" name="Google Shape;408;p83"/>
          <p:cNvSpPr/>
          <p:nvPr/>
        </p:nvSpPr>
        <p:spPr>
          <a:xfrm>
            <a:off x="7319927" y="2461431"/>
            <a:ext cx="240462" cy="1026759"/>
          </a:xfrm>
          <a:custGeom>
            <a:avLst/>
            <a:gdLst/>
            <a:ahLst/>
            <a:cxnLst/>
            <a:rect l="l" t="t" r="r" b="b"/>
            <a:pathLst>
              <a:path w="163" h="696" extrusionOk="0">
                <a:moveTo>
                  <a:pt x="163" y="533"/>
                </a:moveTo>
                <a:lnTo>
                  <a:pt x="0" y="696"/>
                </a:lnTo>
                <a:lnTo>
                  <a:pt x="0" y="164"/>
                </a:lnTo>
                <a:lnTo>
                  <a:pt x="163" y="0"/>
                </a:lnTo>
                <a:lnTo>
                  <a:pt x="163" y="533"/>
                </a:lnTo>
                <a:lnTo>
                  <a:pt x="163" y="533"/>
                </a:lnTo>
                <a:lnTo>
                  <a:pt x="163" y="533"/>
                </a:lnTo>
                <a:close/>
              </a:path>
            </a:pathLst>
          </a:custGeom>
          <a:solidFill>
            <a:srgbClr val="2EC6C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09" name="Google Shape;409;p83"/>
          <p:cNvSpPr/>
          <p:nvPr/>
        </p:nvSpPr>
        <p:spPr>
          <a:xfrm>
            <a:off x="7319927" y="2461431"/>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00B9B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10" name="Google Shape;410;p83"/>
          <p:cNvSpPr/>
          <p:nvPr/>
        </p:nvSpPr>
        <p:spPr>
          <a:xfrm>
            <a:off x="3820026" y="2985423"/>
            <a:ext cx="831273" cy="831273"/>
          </a:xfrm>
          <a:prstGeom prst="ellipse">
            <a:avLst/>
          </a:prstGeom>
          <a:solidFill>
            <a:srgbClr val="00B9B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11" name="Google Shape;411;p83"/>
          <p:cNvSpPr/>
          <p:nvPr/>
        </p:nvSpPr>
        <p:spPr>
          <a:xfrm flipH="1">
            <a:off x="4529867" y="2882620"/>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12" name="Google Shape;412;p83"/>
          <p:cNvSpPr/>
          <p:nvPr/>
        </p:nvSpPr>
        <p:spPr>
          <a:xfrm flipH="1">
            <a:off x="4644612" y="3021781"/>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13" name="Google Shape;413;p83"/>
          <p:cNvSpPr/>
          <p:nvPr/>
        </p:nvSpPr>
        <p:spPr>
          <a:xfrm>
            <a:off x="5827067" y="2222731"/>
            <a:ext cx="831273" cy="831273"/>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14" name="Google Shape;414;p83"/>
          <p:cNvSpPr/>
          <p:nvPr/>
        </p:nvSpPr>
        <p:spPr>
          <a:xfrm flipH="1">
            <a:off x="6536908" y="2119928"/>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15" name="Google Shape;415;p83"/>
          <p:cNvSpPr/>
          <p:nvPr/>
        </p:nvSpPr>
        <p:spPr>
          <a:xfrm flipH="1">
            <a:off x="6651653" y="2259089"/>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16" name="Google Shape;416;p83"/>
          <p:cNvSpPr/>
          <p:nvPr/>
        </p:nvSpPr>
        <p:spPr>
          <a:xfrm>
            <a:off x="7765838" y="1440988"/>
            <a:ext cx="831273" cy="831273"/>
          </a:xfrm>
          <a:prstGeom prst="ellipse">
            <a:avLst/>
          </a:prstGeom>
          <a:solidFill>
            <a:srgbClr val="00B9B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17" name="Google Shape;417;p83"/>
          <p:cNvSpPr/>
          <p:nvPr/>
        </p:nvSpPr>
        <p:spPr>
          <a:xfrm flipH="1">
            <a:off x="8477389" y="1340727"/>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18" name="Google Shape;418;p83"/>
          <p:cNvSpPr/>
          <p:nvPr/>
        </p:nvSpPr>
        <p:spPr>
          <a:xfrm flipH="1">
            <a:off x="8592134" y="1479888"/>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19" name="Google Shape;419;p83"/>
          <p:cNvSpPr/>
          <p:nvPr/>
        </p:nvSpPr>
        <p:spPr>
          <a:xfrm>
            <a:off x="1286245" y="4802850"/>
            <a:ext cx="240462" cy="1026759"/>
          </a:xfrm>
          <a:custGeom>
            <a:avLst/>
            <a:gdLst/>
            <a:ahLst/>
            <a:cxnLst/>
            <a:rect l="l" t="t" r="r" b="b"/>
            <a:pathLst>
              <a:path w="163" h="696" extrusionOk="0">
                <a:moveTo>
                  <a:pt x="163" y="533"/>
                </a:moveTo>
                <a:lnTo>
                  <a:pt x="0" y="696"/>
                </a:lnTo>
                <a:lnTo>
                  <a:pt x="0" y="166"/>
                </a:lnTo>
                <a:lnTo>
                  <a:pt x="163" y="0"/>
                </a:lnTo>
                <a:lnTo>
                  <a:pt x="163" y="533"/>
                </a:lnTo>
                <a:lnTo>
                  <a:pt x="163" y="533"/>
                </a:lnTo>
                <a:lnTo>
                  <a:pt x="163" y="533"/>
                </a:lnTo>
                <a:close/>
              </a:path>
            </a:pathLst>
          </a:custGeom>
          <a:solidFill>
            <a:srgbClr val="A591F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420" name="Google Shape;420;p83"/>
          <p:cNvGrpSpPr/>
          <p:nvPr/>
        </p:nvGrpSpPr>
        <p:grpSpPr>
          <a:xfrm>
            <a:off x="1286245" y="4802850"/>
            <a:ext cx="2012210" cy="241937"/>
            <a:chOff x="6151700" y="3056871"/>
            <a:chExt cx="2012210" cy="241937"/>
          </a:xfrm>
        </p:grpSpPr>
        <p:sp>
          <p:nvSpPr>
            <p:cNvPr id="421" name="Google Shape;421;p83"/>
            <p:cNvSpPr/>
            <p:nvPr/>
          </p:nvSpPr>
          <p:spPr>
            <a:xfrm>
              <a:off x="6151700" y="3056871"/>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7746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22" name="Google Shape;422;p83"/>
            <p:cNvSpPr/>
            <p:nvPr/>
          </p:nvSpPr>
          <p:spPr>
            <a:xfrm>
              <a:off x="7989833" y="3056871"/>
              <a:ext cx="174077" cy="241937"/>
            </a:xfrm>
            <a:custGeom>
              <a:avLst/>
              <a:gdLst/>
              <a:ahLst/>
              <a:cxnLst/>
              <a:rect l="l" t="t" r="r" b="b"/>
              <a:pathLst>
                <a:path w="118" h="164" extrusionOk="0">
                  <a:moveTo>
                    <a:pt x="0" y="164"/>
                  </a:moveTo>
                  <a:lnTo>
                    <a:pt x="83" y="83"/>
                  </a:lnTo>
                  <a:lnTo>
                    <a:pt x="0" y="0"/>
                  </a:lnTo>
                  <a:lnTo>
                    <a:pt x="118" y="0"/>
                  </a:lnTo>
                  <a:lnTo>
                    <a:pt x="118" y="164"/>
                  </a:lnTo>
                  <a:lnTo>
                    <a:pt x="0" y="164"/>
                  </a:lnTo>
                  <a:lnTo>
                    <a:pt x="0" y="164"/>
                  </a:lnTo>
                  <a:lnTo>
                    <a:pt x="0" y="164"/>
                  </a:lnTo>
                  <a:close/>
                </a:path>
              </a:pathLst>
            </a:custGeom>
            <a:solidFill>
              <a:srgbClr val="7746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423" name="Google Shape;423;p83"/>
          <p:cNvSpPr/>
          <p:nvPr/>
        </p:nvSpPr>
        <p:spPr>
          <a:xfrm>
            <a:off x="1977055" y="3790229"/>
            <a:ext cx="831273" cy="831273"/>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24" name="Google Shape;424;p83"/>
          <p:cNvSpPr/>
          <p:nvPr/>
        </p:nvSpPr>
        <p:spPr>
          <a:xfrm flipH="1">
            <a:off x="2686896" y="3687426"/>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25" name="Google Shape;425;p83"/>
          <p:cNvSpPr/>
          <p:nvPr/>
        </p:nvSpPr>
        <p:spPr>
          <a:xfrm flipH="1">
            <a:off x="2801641" y="3826587"/>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28" name="Google Shape;428;p83"/>
          <p:cNvSpPr txBox="1">
            <a:spLocks noGrp="1"/>
          </p:cNvSpPr>
          <p:nvPr>
            <p:ph type="body" idx="1"/>
          </p:nvPr>
        </p:nvSpPr>
        <p:spPr>
          <a:xfrm>
            <a:off x="1286245"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9" name="Google Shape;429;p83"/>
          <p:cNvSpPr txBox="1">
            <a:spLocks noGrp="1"/>
          </p:cNvSpPr>
          <p:nvPr>
            <p:ph type="body" idx="2"/>
          </p:nvPr>
        </p:nvSpPr>
        <p:spPr>
          <a:xfrm>
            <a:off x="1683495" y="5182632"/>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0" name="Google Shape;430;p83"/>
          <p:cNvSpPr txBox="1">
            <a:spLocks noGrp="1"/>
          </p:cNvSpPr>
          <p:nvPr>
            <p:ph type="body" idx="3"/>
          </p:nvPr>
        </p:nvSpPr>
        <p:spPr>
          <a:xfrm>
            <a:off x="3631042" y="4416993"/>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1" name="Google Shape;431;p83"/>
          <p:cNvSpPr txBox="1">
            <a:spLocks noGrp="1"/>
          </p:cNvSpPr>
          <p:nvPr>
            <p:ph type="body" idx="4"/>
          </p:nvPr>
        </p:nvSpPr>
        <p:spPr>
          <a:xfrm>
            <a:off x="5638836" y="3599070"/>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2" name="Google Shape;432;p83"/>
          <p:cNvSpPr txBox="1">
            <a:spLocks noGrp="1"/>
          </p:cNvSpPr>
          <p:nvPr>
            <p:ph type="body" idx="5"/>
          </p:nvPr>
        </p:nvSpPr>
        <p:spPr>
          <a:xfrm>
            <a:off x="7680721" y="2844784"/>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1194465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9"/>
        <p:cNvGrpSpPr/>
        <p:nvPr/>
      </p:nvGrpSpPr>
      <p:grpSpPr>
        <a:xfrm>
          <a:off x="0" y="0"/>
          <a:ext cx="0" cy="0"/>
          <a:chOff x="0" y="0"/>
          <a:chExt cx="0" cy="0"/>
        </a:xfrm>
      </p:grpSpPr>
      <p:sp>
        <p:nvSpPr>
          <p:cNvPr id="13" name="Google Shape;13;p19"/>
          <p:cNvSpPr txBox="1">
            <a:spLocks noGrp="1"/>
          </p:cNvSpPr>
          <p:nvPr>
            <p:ph type="body" idx="1"/>
          </p:nvPr>
        </p:nvSpPr>
        <p:spPr>
          <a:xfrm>
            <a:off x="1475482" y="3100387"/>
            <a:ext cx="4873625" cy="874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body" idx="2"/>
          </p:nvPr>
        </p:nvSpPr>
        <p:spPr>
          <a:xfrm>
            <a:off x="1475482" y="4121129"/>
            <a:ext cx="4401810" cy="3286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19"/>
          <p:cNvSpPr txBox="1">
            <a:spLocks noGrp="1"/>
          </p:cNvSpPr>
          <p:nvPr>
            <p:ph type="body" idx="3"/>
          </p:nvPr>
        </p:nvSpPr>
        <p:spPr>
          <a:xfrm>
            <a:off x="1475482" y="4550568"/>
            <a:ext cx="3261865" cy="33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1813754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16"/>
        <p:cNvGrpSpPr/>
        <p:nvPr/>
      </p:nvGrpSpPr>
      <p:grpSpPr>
        <a:xfrm>
          <a:off x="0" y="0"/>
          <a:ext cx="0" cy="0"/>
          <a:chOff x="0" y="0"/>
          <a:chExt cx="0" cy="0"/>
        </a:xfrm>
      </p:grpSpPr>
      <p:sp>
        <p:nvSpPr>
          <p:cNvPr id="20" name="Google Shape;20;p20"/>
          <p:cNvSpPr txBox="1">
            <a:spLocks noGrp="1"/>
          </p:cNvSpPr>
          <p:nvPr>
            <p:ph type="body" idx="1"/>
          </p:nvPr>
        </p:nvSpPr>
        <p:spPr>
          <a:xfrm>
            <a:off x="1475868" y="2779713"/>
            <a:ext cx="4620132" cy="7175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 name="Google Shape;21;p20"/>
          <p:cNvSpPr txBox="1">
            <a:spLocks noGrp="1"/>
          </p:cNvSpPr>
          <p:nvPr>
            <p:ph type="body" idx="2"/>
          </p:nvPr>
        </p:nvSpPr>
        <p:spPr>
          <a:xfrm>
            <a:off x="1475868" y="3878847"/>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20"/>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1540482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bg>
      <p:bgPr>
        <a:solidFill>
          <a:srgbClr val="282F30"/>
        </a:solidFill>
        <a:effectLst/>
      </p:bgPr>
    </p:bg>
    <p:spTree>
      <p:nvGrpSpPr>
        <p:cNvPr id="1" name="Shape 25"/>
        <p:cNvGrpSpPr/>
        <p:nvPr/>
      </p:nvGrpSpPr>
      <p:grpSpPr>
        <a:xfrm>
          <a:off x="0" y="0"/>
          <a:ext cx="0" cy="0"/>
          <a:chOff x="0" y="0"/>
          <a:chExt cx="0" cy="0"/>
        </a:xfrm>
      </p:grpSpPr>
      <p:sp>
        <p:nvSpPr>
          <p:cNvPr id="28" name="Google Shape;28;p28"/>
          <p:cNvSpPr txBox="1">
            <a:spLocks noGrp="1"/>
          </p:cNvSpPr>
          <p:nvPr>
            <p:ph type="body" idx="1"/>
          </p:nvPr>
        </p:nvSpPr>
        <p:spPr>
          <a:xfrm>
            <a:off x="1292020" y="3222629"/>
            <a:ext cx="4873625" cy="874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28"/>
          <p:cNvSpPr txBox="1">
            <a:spLocks noGrp="1"/>
          </p:cNvSpPr>
          <p:nvPr>
            <p:ph type="body" idx="2"/>
          </p:nvPr>
        </p:nvSpPr>
        <p:spPr>
          <a:xfrm>
            <a:off x="1292020" y="4403626"/>
            <a:ext cx="4401810" cy="3286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28"/>
          <p:cNvSpPr txBox="1">
            <a:spLocks noGrp="1"/>
          </p:cNvSpPr>
          <p:nvPr>
            <p:ph type="body" idx="3"/>
          </p:nvPr>
        </p:nvSpPr>
        <p:spPr>
          <a:xfrm>
            <a:off x="1292020" y="4833065"/>
            <a:ext cx="3261865" cy="33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4916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Layout Personalizado">
  <p:cSld name="3_Layout Personalizado">
    <p:spTree>
      <p:nvGrpSpPr>
        <p:cNvPr id="1" name="Shape 68"/>
        <p:cNvGrpSpPr/>
        <p:nvPr/>
      </p:nvGrpSpPr>
      <p:grpSpPr>
        <a:xfrm>
          <a:off x="0" y="0"/>
          <a:ext cx="0" cy="0"/>
          <a:chOff x="0" y="0"/>
          <a:chExt cx="0" cy="0"/>
        </a:xfrm>
      </p:grpSpPr>
      <p:sp>
        <p:nvSpPr>
          <p:cNvPr id="71" name="Google Shape;71;p70"/>
          <p:cNvSpPr txBox="1">
            <a:spLocks noGrp="1"/>
          </p:cNvSpPr>
          <p:nvPr>
            <p:ph type="body" idx="1"/>
          </p:nvPr>
        </p:nvSpPr>
        <p:spPr>
          <a:xfrm>
            <a:off x="1204250" y="823348"/>
            <a:ext cx="4620132" cy="83914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70"/>
          <p:cNvSpPr txBox="1">
            <a:spLocks noGrp="1"/>
          </p:cNvSpPr>
          <p:nvPr>
            <p:ph type="body" idx="2"/>
          </p:nvPr>
        </p:nvSpPr>
        <p:spPr>
          <a:xfrm>
            <a:off x="1204250" y="2236876"/>
            <a:ext cx="5345156" cy="3409779"/>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50000"/>
              </a:lnSpc>
              <a:spcBef>
                <a:spcPts val="1000"/>
              </a:spcBef>
              <a:spcAft>
                <a:spcPts val="0"/>
              </a:spcAft>
              <a:buClr>
                <a:srgbClr val="353F40"/>
              </a:buClr>
              <a:buSzPts val="1800"/>
              <a:buFont typeface="Noto Sans Symbols"/>
              <a:buChar char="✔"/>
              <a:defRPr sz="1800" b="0" i="0" u="none" strike="noStrike" cap="none">
                <a:solidFill>
                  <a:srgbClr val="353F4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Slide de título">
  <p:cSld name="Slide de título">
    <p:spTree>
      <p:nvGrpSpPr>
        <p:cNvPr id="1" name="Shape 34"/>
        <p:cNvGrpSpPr/>
        <p:nvPr/>
      </p:nvGrpSpPr>
      <p:grpSpPr>
        <a:xfrm>
          <a:off x="0" y="0"/>
          <a:ext cx="0" cy="0"/>
          <a:chOff x="0" y="0"/>
          <a:chExt cx="0" cy="0"/>
        </a:xfrm>
      </p:grpSpPr>
      <p:sp>
        <p:nvSpPr>
          <p:cNvPr id="36" name="Google Shape;36;p22"/>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22"/>
          <p:cNvSpPr txBox="1">
            <a:spLocks noGrp="1"/>
          </p:cNvSpPr>
          <p:nvPr>
            <p:ph type="body" idx="2"/>
          </p:nvPr>
        </p:nvSpPr>
        <p:spPr>
          <a:xfrm>
            <a:off x="969599" y="2137386"/>
            <a:ext cx="6562725" cy="418623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50000"/>
              </a:lnSpc>
              <a:spcBef>
                <a:spcPts val="1000"/>
              </a:spcBef>
              <a:spcAft>
                <a:spcPts val="0"/>
              </a:spcAft>
              <a:buClr>
                <a:srgbClr val="282F30"/>
              </a:buClr>
              <a:buSzPts val="2000"/>
              <a:buFont typeface="Noto Sans Symbols"/>
              <a:buChar char="❑"/>
              <a:defRPr sz="2000" b="0" i="0" u="none" strike="noStrike" cap="none">
                <a:solidFill>
                  <a:srgbClr val="353F40"/>
                </a:solidFill>
                <a:latin typeface="Arial"/>
                <a:ea typeface="Arial"/>
                <a:cs typeface="Arial"/>
                <a:sym typeface="Arial"/>
              </a:defRPr>
            </a:lvl1pPr>
            <a:lvl2pPr marL="914400" marR="0" lvl="1" indent="-342900" algn="l" rtl="0">
              <a:lnSpc>
                <a:spcPct val="150000"/>
              </a:lnSpc>
              <a:spcBef>
                <a:spcPts val="500"/>
              </a:spcBef>
              <a:spcAft>
                <a:spcPts val="0"/>
              </a:spcAft>
              <a:buClr>
                <a:srgbClr val="282F30"/>
              </a:buClr>
              <a:buSzPts val="1800"/>
              <a:buFont typeface="Noto Sans Symbols"/>
              <a:buChar char="⮚"/>
              <a:defRPr sz="1800" b="0" i="0" u="none" strike="noStrike" cap="none">
                <a:solidFill>
                  <a:srgbClr val="353F40"/>
                </a:solidFill>
                <a:latin typeface="Arial"/>
                <a:ea typeface="Arial"/>
                <a:cs typeface="Arial"/>
                <a:sym typeface="Arial"/>
              </a:defRPr>
            </a:lvl2pPr>
            <a:lvl3pPr marL="1371600" marR="0" lvl="2" indent="-330200" algn="l" rtl="0">
              <a:lnSpc>
                <a:spcPct val="150000"/>
              </a:lnSpc>
              <a:spcBef>
                <a:spcPts val="500"/>
              </a:spcBef>
              <a:spcAft>
                <a:spcPts val="0"/>
              </a:spcAft>
              <a:buClr>
                <a:srgbClr val="282F30"/>
              </a:buClr>
              <a:buSzPts val="1600"/>
              <a:buFont typeface="Noto Sans Symbols"/>
              <a:buChar char="❖"/>
              <a:defRPr sz="1600" b="0" i="0" u="none" strike="noStrike" cap="none">
                <a:solidFill>
                  <a:srgbClr val="353F40"/>
                </a:solidFill>
                <a:latin typeface="Arial"/>
                <a:ea typeface="Arial"/>
                <a:cs typeface="Arial"/>
                <a:sym typeface="Arial"/>
              </a:defRPr>
            </a:lvl3pPr>
            <a:lvl4pPr marL="1828800" marR="0" lvl="3" indent="-228600" algn="l" rtl="0">
              <a:lnSpc>
                <a:spcPct val="150000"/>
              </a:lnSpc>
              <a:spcBef>
                <a:spcPts val="500"/>
              </a:spcBef>
              <a:spcAft>
                <a:spcPts val="0"/>
              </a:spcAft>
              <a:buClr>
                <a:srgbClr val="282F30"/>
              </a:buClr>
              <a:buSzPts val="2000"/>
              <a:buFont typeface="Arial"/>
              <a:buNone/>
              <a:defRPr sz="2000" b="0" i="0" u="none" strike="noStrike" cap="none">
                <a:solidFill>
                  <a:srgbClr val="353F40"/>
                </a:solidFill>
                <a:latin typeface="Arial"/>
                <a:ea typeface="Arial"/>
                <a:cs typeface="Arial"/>
                <a:sym typeface="Arial"/>
              </a:defRPr>
            </a:lvl4pPr>
            <a:lvl5pPr marL="2286000" marR="0" lvl="4" indent="-355600" algn="l" rtl="0">
              <a:lnSpc>
                <a:spcPct val="15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6859208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41"/>
        <p:cNvGrpSpPr/>
        <p:nvPr/>
      </p:nvGrpSpPr>
      <p:grpSpPr>
        <a:xfrm>
          <a:off x="0" y="0"/>
          <a:ext cx="0" cy="0"/>
          <a:chOff x="0" y="0"/>
          <a:chExt cx="0" cy="0"/>
        </a:xfrm>
      </p:grpSpPr>
      <p:sp>
        <p:nvSpPr>
          <p:cNvPr id="43" name="Google Shape;43;p29"/>
          <p:cNvSpPr txBox="1">
            <a:spLocks noGrp="1"/>
          </p:cNvSpPr>
          <p:nvPr>
            <p:ph type="body" idx="1"/>
          </p:nvPr>
        </p:nvSpPr>
        <p:spPr>
          <a:xfrm>
            <a:off x="1076796" y="881284"/>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353F40"/>
              </a:buClr>
              <a:buSzPts val="3600"/>
              <a:buFont typeface="Arial"/>
              <a:buNone/>
              <a:defRPr sz="3600" b="1" i="0" u="none" strike="noStrike" cap="none">
                <a:solidFill>
                  <a:srgbClr val="353F4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29"/>
          <p:cNvSpPr txBox="1">
            <a:spLocks noGrp="1"/>
          </p:cNvSpPr>
          <p:nvPr>
            <p:ph type="body" idx="2"/>
          </p:nvPr>
        </p:nvSpPr>
        <p:spPr>
          <a:xfrm>
            <a:off x="1076796" y="2024063"/>
            <a:ext cx="6562725" cy="418623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50000"/>
              </a:lnSpc>
              <a:spcBef>
                <a:spcPts val="1000"/>
              </a:spcBef>
              <a:spcAft>
                <a:spcPts val="0"/>
              </a:spcAft>
              <a:buClr>
                <a:srgbClr val="282F30"/>
              </a:buClr>
              <a:buSzPts val="2000"/>
              <a:buFont typeface="Noto Sans Symbols"/>
              <a:buChar char="❑"/>
              <a:defRPr sz="2000" b="0" i="0" u="none" strike="noStrike" cap="none">
                <a:solidFill>
                  <a:srgbClr val="353F40"/>
                </a:solidFill>
                <a:latin typeface="Arial"/>
                <a:ea typeface="Arial"/>
                <a:cs typeface="Arial"/>
                <a:sym typeface="Arial"/>
              </a:defRPr>
            </a:lvl1pPr>
            <a:lvl2pPr marL="914400" marR="0" lvl="1" indent="-342900" algn="l" rtl="0">
              <a:lnSpc>
                <a:spcPct val="150000"/>
              </a:lnSpc>
              <a:spcBef>
                <a:spcPts val="500"/>
              </a:spcBef>
              <a:spcAft>
                <a:spcPts val="0"/>
              </a:spcAft>
              <a:buClr>
                <a:srgbClr val="282F30"/>
              </a:buClr>
              <a:buSzPts val="1800"/>
              <a:buFont typeface="Noto Sans Symbols"/>
              <a:buChar char="⮚"/>
              <a:defRPr sz="1800" b="0" i="0" u="none" strike="noStrike" cap="none">
                <a:solidFill>
                  <a:srgbClr val="353F40"/>
                </a:solidFill>
                <a:latin typeface="Arial"/>
                <a:ea typeface="Arial"/>
                <a:cs typeface="Arial"/>
                <a:sym typeface="Arial"/>
              </a:defRPr>
            </a:lvl2pPr>
            <a:lvl3pPr marL="1371600" marR="0" lvl="2" indent="-330200" algn="l" rtl="0">
              <a:lnSpc>
                <a:spcPct val="150000"/>
              </a:lnSpc>
              <a:spcBef>
                <a:spcPts val="500"/>
              </a:spcBef>
              <a:spcAft>
                <a:spcPts val="0"/>
              </a:spcAft>
              <a:buClr>
                <a:srgbClr val="282F30"/>
              </a:buClr>
              <a:buSzPts val="1600"/>
              <a:buFont typeface="Noto Sans Symbols"/>
              <a:buChar char="❖"/>
              <a:defRPr sz="1600" b="0" i="0" u="none" strike="noStrike" cap="none">
                <a:solidFill>
                  <a:srgbClr val="353F40"/>
                </a:solidFill>
                <a:latin typeface="Arial"/>
                <a:ea typeface="Arial"/>
                <a:cs typeface="Arial"/>
                <a:sym typeface="Arial"/>
              </a:defRPr>
            </a:lvl3pPr>
            <a:lvl4pPr marL="1828800" marR="0" lvl="3" indent="-228600" algn="l" rtl="0">
              <a:lnSpc>
                <a:spcPct val="150000"/>
              </a:lnSpc>
              <a:spcBef>
                <a:spcPts val="500"/>
              </a:spcBef>
              <a:spcAft>
                <a:spcPts val="0"/>
              </a:spcAft>
              <a:buClr>
                <a:srgbClr val="282F30"/>
              </a:buClr>
              <a:buSzPts val="2000"/>
              <a:buFont typeface="Arial"/>
              <a:buNone/>
              <a:defRPr sz="2000" b="0" i="0" u="none" strike="noStrike" cap="none">
                <a:solidFill>
                  <a:srgbClr val="353F40"/>
                </a:solidFill>
                <a:latin typeface="Arial"/>
                <a:ea typeface="Arial"/>
                <a:cs typeface="Arial"/>
                <a:sym typeface="Arial"/>
              </a:defRPr>
            </a:lvl4pPr>
            <a:lvl5pPr marL="2286000" marR="0" lvl="4" indent="-355600" algn="l" rtl="0">
              <a:lnSpc>
                <a:spcPct val="15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2525265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abeçalho da Seção">
  <p:cSld name="Cabeçalho da Seção">
    <p:spTree>
      <p:nvGrpSpPr>
        <p:cNvPr id="1" name="Shape 47"/>
        <p:cNvGrpSpPr/>
        <p:nvPr/>
      </p:nvGrpSpPr>
      <p:grpSpPr>
        <a:xfrm>
          <a:off x="0" y="0"/>
          <a:ext cx="0" cy="0"/>
          <a:chOff x="0" y="0"/>
          <a:chExt cx="0" cy="0"/>
        </a:xfrm>
      </p:grpSpPr>
      <p:sp>
        <p:nvSpPr>
          <p:cNvPr id="49" name="Google Shape;49;p30"/>
          <p:cNvSpPr txBox="1"/>
          <p:nvPr/>
        </p:nvSpPr>
        <p:spPr>
          <a:xfrm>
            <a:off x="1810993" y="4128311"/>
            <a:ext cx="1854432" cy="92333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5400"/>
              <a:buFont typeface="Arial"/>
              <a:buNone/>
              <a:tabLst/>
              <a:defRPr/>
            </a:pPr>
            <a:r>
              <a:rPr kumimoji="0" lang="pt-BR" sz="5400" b="1" i="0" u="none" strike="noStrike" kern="0" cap="none" spc="0" normalizeH="0" baseline="0" noProof="0">
                <a:ln>
                  <a:noFill/>
                </a:ln>
                <a:solidFill>
                  <a:srgbClr val="A5A5A5"/>
                </a:solidFill>
                <a:effectLst/>
                <a:uLnTx/>
                <a:uFillTx/>
                <a:latin typeface="Arial"/>
                <a:ea typeface="Arial"/>
                <a:cs typeface="Arial"/>
                <a:sym typeface="Arial"/>
              </a:rPr>
              <a:t>02.</a:t>
            </a:r>
            <a:endParaRPr kumimoji="0" sz="5400" b="1" i="0" u="none" strike="noStrike" kern="0" cap="none" spc="0" normalizeH="0" baseline="0" noProof="0">
              <a:ln>
                <a:noFill/>
              </a:ln>
              <a:solidFill>
                <a:srgbClr val="A5A5A5"/>
              </a:solidFill>
              <a:effectLst/>
              <a:uLnTx/>
              <a:uFillTx/>
              <a:latin typeface="Arial"/>
              <a:ea typeface="Arial"/>
              <a:cs typeface="Arial"/>
              <a:sym typeface="Arial"/>
            </a:endParaRPr>
          </a:p>
        </p:txBody>
      </p:sp>
      <p:sp>
        <p:nvSpPr>
          <p:cNvPr id="50" name="Google Shape;50;p30"/>
          <p:cNvSpPr txBox="1"/>
          <p:nvPr/>
        </p:nvSpPr>
        <p:spPr>
          <a:xfrm>
            <a:off x="1810993" y="1972178"/>
            <a:ext cx="1854432" cy="92333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5400"/>
              <a:buFont typeface="Arial"/>
              <a:buNone/>
              <a:tabLst/>
              <a:defRPr/>
            </a:pPr>
            <a:r>
              <a:rPr kumimoji="0" lang="pt-BR" sz="5400" b="1" i="0" u="none" strike="noStrike" kern="0" cap="none" spc="0" normalizeH="0" baseline="0" noProof="0">
                <a:ln>
                  <a:noFill/>
                </a:ln>
                <a:solidFill>
                  <a:srgbClr val="A5A5A5"/>
                </a:solidFill>
                <a:effectLst/>
                <a:uLnTx/>
                <a:uFillTx/>
                <a:latin typeface="Arial"/>
                <a:ea typeface="Arial"/>
                <a:cs typeface="Arial"/>
                <a:sym typeface="Arial"/>
              </a:rPr>
              <a:t>01.</a:t>
            </a:r>
            <a:endParaRPr kumimoji="0" sz="5400" b="1" i="0" u="none" strike="noStrike" kern="0" cap="none" spc="0" normalizeH="0" baseline="0" noProof="0">
              <a:ln>
                <a:noFill/>
              </a:ln>
              <a:solidFill>
                <a:srgbClr val="A5A5A5"/>
              </a:solidFill>
              <a:effectLst/>
              <a:uLnTx/>
              <a:uFillTx/>
              <a:latin typeface="Arial"/>
              <a:ea typeface="Arial"/>
              <a:cs typeface="Arial"/>
              <a:sym typeface="Arial"/>
            </a:endParaRPr>
          </a:p>
        </p:txBody>
      </p:sp>
      <p:sp>
        <p:nvSpPr>
          <p:cNvPr id="51" name="Google Shape;51;p30"/>
          <p:cNvSpPr txBox="1"/>
          <p:nvPr/>
        </p:nvSpPr>
        <p:spPr>
          <a:xfrm>
            <a:off x="5714871" y="1994618"/>
            <a:ext cx="1854432" cy="92333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5400"/>
              <a:buFont typeface="Arial"/>
              <a:buNone/>
              <a:tabLst/>
              <a:defRPr/>
            </a:pPr>
            <a:r>
              <a:rPr kumimoji="0" lang="pt-BR" sz="5400" b="1" i="0" u="none" strike="noStrike" kern="0" cap="none" spc="0" normalizeH="0" baseline="0" noProof="0">
                <a:ln>
                  <a:noFill/>
                </a:ln>
                <a:solidFill>
                  <a:srgbClr val="A5A5A5"/>
                </a:solidFill>
                <a:effectLst/>
                <a:uLnTx/>
                <a:uFillTx/>
                <a:latin typeface="Arial"/>
                <a:ea typeface="Arial"/>
                <a:cs typeface="Arial"/>
                <a:sym typeface="Arial"/>
              </a:rPr>
              <a:t>03.</a:t>
            </a:r>
            <a:endParaRPr kumimoji="0" sz="5400" b="1" i="0" u="none" strike="noStrike" kern="0" cap="none" spc="0" normalizeH="0" baseline="0" noProof="0">
              <a:ln>
                <a:noFill/>
              </a:ln>
              <a:solidFill>
                <a:srgbClr val="A5A5A5"/>
              </a:solidFill>
              <a:effectLst/>
              <a:uLnTx/>
              <a:uFillTx/>
              <a:latin typeface="Arial"/>
              <a:ea typeface="Arial"/>
              <a:cs typeface="Arial"/>
              <a:sym typeface="Arial"/>
            </a:endParaRPr>
          </a:p>
        </p:txBody>
      </p:sp>
      <p:sp>
        <p:nvSpPr>
          <p:cNvPr id="52" name="Google Shape;52;p30"/>
          <p:cNvSpPr/>
          <p:nvPr/>
        </p:nvSpPr>
        <p:spPr>
          <a:xfrm flipH="1">
            <a:off x="3207398" y="1994618"/>
            <a:ext cx="180909" cy="18090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3" name="Google Shape;53;p30"/>
          <p:cNvSpPr/>
          <p:nvPr/>
        </p:nvSpPr>
        <p:spPr>
          <a:xfrm flipH="1">
            <a:off x="3223391" y="4150751"/>
            <a:ext cx="180909" cy="18090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4" name="Google Shape;54;p30"/>
          <p:cNvSpPr/>
          <p:nvPr/>
        </p:nvSpPr>
        <p:spPr>
          <a:xfrm flipH="1">
            <a:off x="7081792" y="2017058"/>
            <a:ext cx="180909" cy="18090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5" name="Google Shape;55;p30"/>
          <p:cNvSpPr txBox="1"/>
          <p:nvPr/>
        </p:nvSpPr>
        <p:spPr>
          <a:xfrm>
            <a:off x="5714871" y="4128311"/>
            <a:ext cx="1854432" cy="92333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5400"/>
              <a:buFont typeface="Arial"/>
              <a:buNone/>
              <a:tabLst/>
              <a:defRPr/>
            </a:pPr>
            <a:r>
              <a:rPr kumimoji="0" lang="pt-BR" sz="5400" b="1" i="0" u="none" strike="noStrike" kern="0" cap="none" spc="0" normalizeH="0" baseline="0" noProof="0">
                <a:ln>
                  <a:noFill/>
                </a:ln>
                <a:solidFill>
                  <a:srgbClr val="A5A5A5"/>
                </a:solidFill>
                <a:effectLst/>
                <a:uLnTx/>
                <a:uFillTx/>
                <a:latin typeface="Arial"/>
                <a:ea typeface="Arial"/>
                <a:cs typeface="Arial"/>
                <a:sym typeface="Arial"/>
              </a:rPr>
              <a:t>04.</a:t>
            </a:r>
            <a:endParaRPr kumimoji="0" sz="5400" b="1" i="0" u="none" strike="noStrike" kern="0" cap="none" spc="0" normalizeH="0" baseline="0" noProof="0">
              <a:ln>
                <a:noFill/>
              </a:ln>
              <a:solidFill>
                <a:srgbClr val="A5A5A5"/>
              </a:solidFill>
              <a:effectLst/>
              <a:uLnTx/>
              <a:uFillTx/>
              <a:latin typeface="Arial"/>
              <a:ea typeface="Arial"/>
              <a:cs typeface="Arial"/>
              <a:sym typeface="Arial"/>
            </a:endParaRPr>
          </a:p>
        </p:txBody>
      </p:sp>
      <p:sp>
        <p:nvSpPr>
          <p:cNvPr id="56" name="Google Shape;56;p30"/>
          <p:cNvSpPr/>
          <p:nvPr/>
        </p:nvSpPr>
        <p:spPr>
          <a:xfrm flipH="1">
            <a:off x="7127269" y="4150751"/>
            <a:ext cx="180909" cy="18090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7" name="Google Shape;57;p30"/>
          <p:cNvSpPr/>
          <p:nvPr/>
        </p:nvSpPr>
        <p:spPr>
          <a:xfrm flipH="1">
            <a:off x="7308178" y="4335951"/>
            <a:ext cx="135920" cy="135920"/>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8" name="Google Shape;58;p30"/>
          <p:cNvSpPr txBox="1">
            <a:spLocks noGrp="1"/>
          </p:cNvSpPr>
          <p:nvPr>
            <p:ph type="body" idx="1"/>
          </p:nvPr>
        </p:nvSpPr>
        <p:spPr>
          <a:xfrm>
            <a:off x="1214161"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30"/>
          <p:cNvSpPr txBox="1">
            <a:spLocks noGrp="1"/>
          </p:cNvSpPr>
          <p:nvPr>
            <p:ph type="body" idx="2"/>
          </p:nvPr>
        </p:nvSpPr>
        <p:spPr>
          <a:xfrm>
            <a:off x="1235992" y="2813811"/>
            <a:ext cx="3676454" cy="118903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 name="Google Shape;60;p30"/>
          <p:cNvSpPr txBox="1">
            <a:spLocks noGrp="1"/>
          </p:cNvSpPr>
          <p:nvPr>
            <p:ph type="body" idx="3"/>
          </p:nvPr>
        </p:nvSpPr>
        <p:spPr>
          <a:xfrm>
            <a:off x="5221925" y="2837988"/>
            <a:ext cx="3676454" cy="118903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Google Shape;61;p30"/>
          <p:cNvSpPr txBox="1">
            <a:spLocks noGrp="1"/>
          </p:cNvSpPr>
          <p:nvPr>
            <p:ph type="body" idx="4"/>
          </p:nvPr>
        </p:nvSpPr>
        <p:spPr>
          <a:xfrm>
            <a:off x="5221925" y="5035920"/>
            <a:ext cx="3676454" cy="118903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30"/>
          <p:cNvSpPr txBox="1">
            <a:spLocks noGrp="1"/>
          </p:cNvSpPr>
          <p:nvPr>
            <p:ph type="body" idx="5"/>
          </p:nvPr>
        </p:nvSpPr>
        <p:spPr>
          <a:xfrm>
            <a:off x="1235992" y="5025743"/>
            <a:ext cx="3676454" cy="118903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Google Shape;64;p30"/>
          <p:cNvSpPr/>
          <p:nvPr/>
        </p:nvSpPr>
        <p:spPr>
          <a:xfrm flipH="1">
            <a:off x="7308178" y="2173654"/>
            <a:ext cx="135920" cy="135920"/>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5" name="Google Shape;65;p30"/>
          <p:cNvSpPr/>
          <p:nvPr/>
        </p:nvSpPr>
        <p:spPr>
          <a:xfrm flipH="1">
            <a:off x="3399348" y="2173654"/>
            <a:ext cx="135920" cy="135920"/>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6" name="Google Shape;66;p30"/>
          <p:cNvSpPr/>
          <p:nvPr/>
        </p:nvSpPr>
        <p:spPr>
          <a:xfrm flipH="1">
            <a:off x="3399348" y="4338289"/>
            <a:ext cx="135920" cy="135920"/>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04870438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3_Layout Personalizado">
  <p:cSld name="3_Layout Personalizado">
    <p:spTree>
      <p:nvGrpSpPr>
        <p:cNvPr id="1" name="Shape 68"/>
        <p:cNvGrpSpPr/>
        <p:nvPr/>
      </p:nvGrpSpPr>
      <p:grpSpPr>
        <a:xfrm>
          <a:off x="0" y="0"/>
          <a:ext cx="0" cy="0"/>
          <a:chOff x="0" y="0"/>
          <a:chExt cx="0" cy="0"/>
        </a:xfrm>
      </p:grpSpPr>
      <p:sp>
        <p:nvSpPr>
          <p:cNvPr id="71" name="Google Shape;71;p31"/>
          <p:cNvSpPr txBox="1">
            <a:spLocks noGrp="1"/>
          </p:cNvSpPr>
          <p:nvPr>
            <p:ph type="body" idx="1"/>
          </p:nvPr>
        </p:nvSpPr>
        <p:spPr>
          <a:xfrm>
            <a:off x="1204250" y="823348"/>
            <a:ext cx="4620132" cy="83914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31"/>
          <p:cNvSpPr txBox="1">
            <a:spLocks noGrp="1"/>
          </p:cNvSpPr>
          <p:nvPr>
            <p:ph type="body" idx="2"/>
          </p:nvPr>
        </p:nvSpPr>
        <p:spPr>
          <a:xfrm>
            <a:off x="1204250" y="2236876"/>
            <a:ext cx="5345156" cy="3409779"/>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50000"/>
              </a:lnSpc>
              <a:spcBef>
                <a:spcPts val="1000"/>
              </a:spcBef>
              <a:spcAft>
                <a:spcPts val="0"/>
              </a:spcAft>
              <a:buClr>
                <a:srgbClr val="353F40"/>
              </a:buClr>
              <a:buSzPts val="1800"/>
              <a:buFont typeface="Noto Sans Symbols"/>
              <a:buChar char="✔"/>
              <a:defRPr sz="1800" b="0" i="0" u="none" strike="noStrike" cap="none">
                <a:solidFill>
                  <a:srgbClr val="353F4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53755271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74"/>
        <p:cNvGrpSpPr/>
        <p:nvPr/>
      </p:nvGrpSpPr>
      <p:grpSpPr>
        <a:xfrm>
          <a:off x="0" y="0"/>
          <a:ext cx="0" cy="0"/>
          <a:chOff x="0" y="0"/>
          <a:chExt cx="0" cy="0"/>
        </a:xfrm>
      </p:grpSpPr>
      <p:sp>
        <p:nvSpPr>
          <p:cNvPr id="77" name="Google Shape;77;p32"/>
          <p:cNvSpPr txBox="1">
            <a:spLocks noGrp="1"/>
          </p:cNvSpPr>
          <p:nvPr>
            <p:ph type="body" idx="1"/>
          </p:nvPr>
        </p:nvSpPr>
        <p:spPr>
          <a:xfrm>
            <a:off x="1152812" y="846046"/>
            <a:ext cx="4620132" cy="83914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32"/>
          <p:cNvSpPr txBox="1">
            <a:spLocks noGrp="1"/>
          </p:cNvSpPr>
          <p:nvPr>
            <p:ph type="body" idx="2"/>
          </p:nvPr>
        </p:nvSpPr>
        <p:spPr>
          <a:xfrm>
            <a:off x="1153215" y="1861088"/>
            <a:ext cx="6358305"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5295644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80"/>
        <p:cNvGrpSpPr/>
        <p:nvPr/>
      </p:nvGrpSpPr>
      <p:grpSpPr>
        <a:xfrm>
          <a:off x="0" y="0"/>
          <a:ext cx="0" cy="0"/>
          <a:chOff x="0" y="0"/>
          <a:chExt cx="0" cy="0"/>
        </a:xfrm>
      </p:grpSpPr>
      <p:sp>
        <p:nvSpPr>
          <p:cNvPr id="83" name="Google Shape;83;p33"/>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33"/>
          <p:cNvSpPr txBox="1">
            <a:spLocks noGrp="1"/>
          </p:cNvSpPr>
          <p:nvPr>
            <p:ph type="body" idx="2"/>
          </p:nvPr>
        </p:nvSpPr>
        <p:spPr>
          <a:xfrm>
            <a:off x="1322509" y="1899188"/>
            <a:ext cx="5924552" cy="376305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2037889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3_Layout Personalizado">
  <p:cSld name="3_Layout Personalizado">
    <p:spTree>
      <p:nvGrpSpPr>
        <p:cNvPr id="1" name="Shape 158"/>
        <p:cNvGrpSpPr/>
        <p:nvPr/>
      </p:nvGrpSpPr>
      <p:grpSpPr>
        <a:xfrm>
          <a:off x="0" y="0"/>
          <a:ext cx="0" cy="0"/>
          <a:chOff x="0" y="0"/>
          <a:chExt cx="0" cy="0"/>
        </a:xfrm>
      </p:grpSpPr>
      <p:sp>
        <p:nvSpPr>
          <p:cNvPr id="160" name="Google Shape;160;p27"/>
          <p:cNvSpPr txBox="1"/>
          <p:nvPr/>
        </p:nvSpPr>
        <p:spPr>
          <a:xfrm>
            <a:off x="1898060" y="2339251"/>
            <a:ext cx="1184992" cy="1171696"/>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0"/>
              <a:buFont typeface="Arial"/>
              <a:buNone/>
              <a:tabLst/>
              <a:defRPr/>
            </a:pPr>
            <a:r>
              <a:rPr kumimoji="0" lang="pt-BR" sz="11000" b="1" i="0" u="none" strike="noStrike" kern="0" cap="none" spc="0" normalizeH="0" baseline="0" noProof="0">
                <a:ln>
                  <a:noFill/>
                </a:ln>
                <a:solidFill>
                  <a:srgbClr val="9069FF"/>
                </a:solidFill>
                <a:effectLst/>
                <a:uLnTx/>
                <a:uFillTx/>
                <a:latin typeface="Arial Black"/>
                <a:ea typeface="Arial Black"/>
                <a:cs typeface="Arial Black"/>
                <a:sym typeface="Arial Black"/>
              </a:rPr>
              <a:t>1</a:t>
            </a:r>
            <a:endParaRPr kumimoji="0" sz="11000" b="1" i="0" u="none" strike="noStrike" kern="0" cap="none" spc="0" normalizeH="0" baseline="0" noProof="0">
              <a:ln>
                <a:noFill/>
              </a:ln>
              <a:solidFill>
                <a:srgbClr val="9069FF"/>
              </a:solidFill>
              <a:effectLst/>
              <a:uLnTx/>
              <a:uFillTx/>
              <a:latin typeface="Arial Black"/>
              <a:ea typeface="Arial Black"/>
              <a:cs typeface="Arial Black"/>
              <a:sym typeface="Arial Black"/>
            </a:endParaRPr>
          </a:p>
        </p:txBody>
      </p:sp>
      <p:sp>
        <p:nvSpPr>
          <p:cNvPr id="161" name="Google Shape;161;p27"/>
          <p:cNvSpPr txBox="1"/>
          <p:nvPr/>
        </p:nvSpPr>
        <p:spPr>
          <a:xfrm>
            <a:off x="1898060" y="4352382"/>
            <a:ext cx="1184992"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0"/>
              <a:buFont typeface="Arial"/>
              <a:buNone/>
              <a:tabLst/>
              <a:defRPr/>
            </a:pPr>
            <a:r>
              <a:rPr kumimoji="0" lang="pt-BR" sz="11000" b="1" i="0" u="none" strike="noStrike" kern="0" cap="none" spc="0" normalizeH="0" baseline="0" noProof="0">
                <a:ln>
                  <a:noFill/>
                </a:ln>
                <a:solidFill>
                  <a:srgbClr val="9069FF"/>
                </a:solidFill>
                <a:effectLst/>
                <a:uLnTx/>
                <a:uFillTx/>
                <a:latin typeface="Arial Black"/>
                <a:ea typeface="Arial Black"/>
                <a:cs typeface="Arial Black"/>
                <a:sym typeface="Arial Black"/>
              </a:rPr>
              <a:t>2</a:t>
            </a:r>
            <a:endParaRPr kumimoji="0" sz="11000" b="1" i="0" u="none" strike="noStrike" kern="0" cap="none" spc="0" normalizeH="0" baseline="0" noProof="0">
              <a:ln>
                <a:noFill/>
              </a:ln>
              <a:solidFill>
                <a:srgbClr val="9069FF"/>
              </a:solidFill>
              <a:effectLst/>
              <a:uLnTx/>
              <a:uFillTx/>
              <a:latin typeface="Arial Black"/>
              <a:ea typeface="Arial Black"/>
              <a:cs typeface="Arial Black"/>
              <a:sym typeface="Arial Black"/>
            </a:endParaRPr>
          </a:p>
        </p:txBody>
      </p:sp>
      <p:sp>
        <p:nvSpPr>
          <p:cNvPr id="163" name="Google Shape;163;p27"/>
          <p:cNvSpPr txBox="1">
            <a:spLocks noGrp="1"/>
          </p:cNvSpPr>
          <p:nvPr>
            <p:ph type="body" idx="1"/>
          </p:nvPr>
        </p:nvSpPr>
        <p:spPr>
          <a:xfrm>
            <a:off x="2039593" y="94326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4" name="Google Shape;164;p27"/>
          <p:cNvSpPr txBox="1">
            <a:spLocks noGrp="1"/>
          </p:cNvSpPr>
          <p:nvPr>
            <p:ph type="body" idx="2"/>
          </p:nvPr>
        </p:nvSpPr>
        <p:spPr>
          <a:xfrm>
            <a:off x="3102571" y="2497311"/>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5" name="Google Shape;165;p27"/>
          <p:cNvSpPr txBox="1">
            <a:spLocks noGrp="1"/>
          </p:cNvSpPr>
          <p:nvPr>
            <p:ph type="body" idx="3"/>
          </p:nvPr>
        </p:nvSpPr>
        <p:spPr>
          <a:xfrm>
            <a:off x="3102571" y="4566505"/>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53041263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bg>
      <p:bgPr>
        <a:solidFill>
          <a:srgbClr val="282F30"/>
        </a:solidFill>
        <a:effectLst/>
      </p:bgPr>
    </p:bg>
    <p:spTree>
      <p:nvGrpSpPr>
        <p:cNvPr id="1" name="Shape 167"/>
        <p:cNvGrpSpPr/>
        <p:nvPr/>
      </p:nvGrpSpPr>
      <p:grpSpPr>
        <a:xfrm>
          <a:off x="0" y="0"/>
          <a:ext cx="0" cy="0"/>
          <a:chOff x="0" y="0"/>
          <a:chExt cx="0" cy="0"/>
        </a:xfrm>
      </p:grpSpPr>
      <p:sp>
        <p:nvSpPr>
          <p:cNvPr id="168" name="Google Shape;168;p42"/>
          <p:cNvSpPr/>
          <p:nvPr/>
        </p:nvSpPr>
        <p:spPr>
          <a:xfrm>
            <a:off x="2832900" y="2281379"/>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700"/>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69" name="Google Shape;169;p42"/>
          <p:cNvSpPr/>
          <p:nvPr/>
        </p:nvSpPr>
        <p:spPr>
          <a:xfrm>
            <a:off x="7429839" y="2281379"/>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700"/>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70" name="Google Shape;170;p42"/>
          <p:cNvSpPr/>
          <p:nvPr/>
        </p:nvSpPr>
        <p:spPr>
          <a:xfrm>
            <a:off x="2888960" y="4275434"/>
            <a:ext cx="670295" cy="670293"/>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700"/>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71" name="Google Shape;171;p42"/>
          <p:cNvSpPr/>
          <p:nvPr/>
        </p:nvSpPr>
        <p:spPr>
          <a:xfrm>
            <a:off x="7485897" y="4275434"/>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700"/>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72" name="Google Shape;172;p42"/>
          <p:cNvSpPr/>
          <p:nvPr/>
        </p:nvSpPr>
        <p:spPr>
          <a:xfrm>
            <a:off x="2830684" y="2281379"/>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700"/>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73" name="Google Shape;173;p42"/>
          <p:cNvSpPr/>
          <p:nvPr/>
        </p:nvSpPr>
        <p:spPr>
          <a:xfrm>
            <a:off x="7427623" y="2281379"/>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700"/>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74" name="Google Shape;174;p42"/>
          <p:cNvSpPr/>
          <p:nvPr/>
        </p:nvSpPr>
        <p:spPr>
          <a:xfrm>
            <a:off x="2886744" y="4275434"/>
            <a:ext cx="670295" cy="670293"/>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700"/>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75" name="Google Shape;175;p42"/>
          <p:cNvSpPr/>
          <p:nvPr/>
        </p:nvSpPr>
        <p:spPr>
          <a:xfrm>
            <a:off x="7483681" y="4275434"/>
            <a:ext cx="670295" cy="670294"/>
          </a:xfrm>
          <a:prstGeom prst="ellipse">
            <a:avLst/>
          </a:prstGeom>
          <a:noFill/>
          <a:ln w="28575" cap="flat" cmpd="sng">
            <a:solidFill>
              <a:srgbClr val="9999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700"/>
              <a:buFont typeface="Arial"/>
              <a:buNone/>
              <a:tabLst/>
              <a:defRPr/>
            </a:pPr>
            <a:endParaRPr kumimoji="0" sz="2700" b="0" i="0" u="none" strike="noStrike" kern="0" cap="none" spc="0" normalizeH="0" baseline="0" noProof="0">
              <a:ln>
                <a:noFill/>
              </a:ln>
              <a:solidFill>
                <a:schemeClr val="tx1">
                  <a:lumMod val="85000"/>
                  <a:lumOff val="15000"/>
                </a:schemeClr>
              </a:solidFill>
              <a:effectLst/>
              <a:uLnTx/>
              <a:uFillTx/>
              <a:latin typeface="Calibri"/>
              <a:ea typeface="Calibri"/>
              <a:cs typeface="Calibri"/>
              <a:sym typeface="Calibri"/>
            </a:endParaRPr>
          </a:p>
        </p:txBody>
      </p:sp>
      <p:sp>
        <p:nvSpPr>
          <p:cNvPr id="180" name="Google Shape;180;p42"/>
          <p:cNvSpPr txBox="1">
            <a:spLocks noGrp="1"/>
          </p:cNvSpPr>
          <p:nvPr>
            <p:ph type="body" idx="1"/>
          </p:nvPr>
        </p:nvSpPr>
        <p:spPr>
          <a:xfrm>
            <a:off x="1642812" y="3137950"/>
            <a:ext cx="3164305" cy="8975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1111"/>
              </a:lnSpc>
              <a:spcBef>
                <a:spcPts val="1200"/>
              </a:spcBef>
              <a:spcAft>
                <a:spcPts val="0"/>
              </a:spcAft>
              <a:buClr>
                <a:schemeClr val="lt1"/>
              </a:buClr>
              <a:buSzPts val="1800"/>
              <a:buFont typeface="Arial"/>
              <a:buNone/>
              <a:defRPr sz="18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2"/>
          <p:cNvSpPr txBox="1">
            <a:spLocks noGrp="1"/>
          </p:cNvSpPr>
          <p:nvPr>
            <p:ph type="body" idx="2"/>
          </p:nvPr>
        </p:nvSpPr>
        <p:spPr>
          <a:xfrm>
            <a:off x="6096000" y="3137949"/>
            <a:ext cx="3164305" cy="8975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1111"/>
              </a:lnSpc>
              <a:spcBef>
                <a:spcPts val="1200"/>
              </a:spcBef>
              <a:spcAft>
                <a:spcPts val="0"/>
              </a:spcAft>
              <a:buClr>
                <a:schemeClr val="lt1"/>
              </a:buClr>
              <a:buSzPts val="1800"/>
              <a:buFont typeface="Arial"/>
              <a:buNone/>
              <a:defRPr sz="18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2" name="Google Shape;182;p42"/>
          <p:cNvSpPr txBox="1">
            <a:spLocks noGrp="1"/>
          </p:cNvSpPr>
          <p:nvPr>
            <p:ph type="body" idx="3"/>
          </p:nvPr>
        </p:nvSpPr>
        <p:spPr>
          <a:xfrm>
            <a:off x="1725463" y="5128226"/>
            <a:ext cx="3164305" cy="8975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1111"/>
              </a:lnSpc>
              <a:spcBef>
                <a:spcPts val="1200"/>
              </a:spcBef>
              <a:spcAft>
                <a:spcPts val="0"/>
              </a:spcAft>
              <a:buClr>
                <a:schemeClr val="lt1"/>
              </a:buClr>
              <a:buSzPts val="1800"/>
              <a:buFont typeface="Arial"/>
              <a:buNone/>
              <a:defRPr sz="18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3" name="Google Shape;183;p42"/>
          <p:cNvSpPr txBox="1">
            <a:spLocks noGrp="1"/>
          </p:cNvSpPr>
          <p:nvPr>
            <p:ph type="body" idx="4"/>
          </p:nvPr>
        </p:nvSpPr>
        <p:spPr>
          <a:xfrm>
            <a:off x="6096000" y="5173013"/>
            <a:ext cx="3164305" cy="8975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11111"/>
              </a:lnSpc>
              <a:spcBef>
                <a:spcPts val="1200"/>
              </a:spcBef>
              <a:spcAft>
                <a:spcPts val="0"/>
              </a:spcAft>
              <a:buClr>
                <a:schemeClr val="lt1"/>
              </a:buClr>
              <a:buSzPts val="1800"/>
              <a:buFont typeface="Arial"/>
              <a:buNone/>
              <a:defRPr sz="18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4" name="Google Shape;184;p42"/>
          <p:cNvSpPr txBox="1">
            <a:spLocks noGrp="1"/>
          </p:cNvSpPr>
          <p:nvPr>
            <p:ph type="body" idx="5"/>
          </p:nvPr>
        </p:nvSpPr>
        <p:spPr>
          <a:xfrm>
            <a:off x="1325218"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FFFFFF"/>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286193501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spTree>
      <p:nvGrpSpPr>
        <p:cNvPr id="1" name="Shape 185"/>
        <p:cNvGrpSpPr/>
        <p:nvPr/>
      </p:nvGrpSpPr>
      <p:grpSpPr>
        <a:xfrm>
          <a:off x="0" y="0"/>
          <a:ext cx="0" cy="0"/>
          <a:chOff x="0" y="0"/>
          <a:chExt cx="0" cy="0"/>
        </a:xfrm>
      </p:grpSpPr>
      <p:sp>
        <p:nvSpPr>
          <p:cNvPr id="187" name="Google Shape;187;p43"/>
          <p:cNvSpPr/>
          <p:nvPr/>
        </p:nvSpPr>
        <p:spPr>
          <a:xfrm>
            <a:off x="3185382" y="2250494"/>
            <a:ext cx="699272" cy="699272"/>
          </a:xfrm>
          <a:prstGeom prst="ellipse">
            <a:avLst/>
          </a:prstGeom>
          <a:noFill/>
          <a:ln w="28575" cap="flat" cmpd="sng">
            <a:solidFill>
              <a:srgbClr val="1EE3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4050"/>
              <a:buFont typeface="Arial"/>
              <a:buNone/>
              <a:tabLst/>
              <a:defRPr/>
            </a:pPr>
            <a:endParaRPr kumimoji="0" sz="405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88" name="Google Shape;188;p43"/>
          <p:cNvSpPr/>
          <p:nvPr/>
        </p:nvSpPr>
        <p:spPr>
          <a:xfrm>
            <a:off x="7881517" y="2250494"/>
            <a:ext cx="699272" cy="699272"/>
          </a:xfrm>
          <a:prstGeom prst="ellipse">
            <a:avLst/>
          </a:prstGeom>
          <a:noFill/>
          <a:ln w="28575" cap="flat" cmpd="sng">
            <a:solidFill>
              <a:srgbClr val="1EE3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4050"/>
              <a:buFont typeface="Arial"/>
              <a:buNone/>
              <a:tabLst/>
              <a:defRPr/>
            </a:pPr>
            <a:endParaRPr kumimoji="0" sz="405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89" name="Google Shape;189;p43"/>
          <p:cNvCxnSpPr/>
          <p:nvPr/>
        </p:nvCxnSpPr>
        <p:spPr>
          <a:xfrm rot="10800000">
            <a:off x="7504515" y="3207852"/>
            <a:ext cx="0" cy="1702019"/>
          </a:xfrm>
          <a:prstGeom prst="straightConnector1">
            <a:avLst/>
          </a:prstGeom>
          <a:noFill/>
          <a:ln w="9525" cap="flat" cmpd="sng">
            <a:solidFill>
              <a:srgbClr val="A5A5A5">
                <a:alpha val="25490"/>
              </a:srgbClr>
            </a:solidFill>
            <a:prstDash val="solid"/>
            <a:miter lim="800000"/>
            <a:headEnd type="none" w="sm" len="sm"/>
            <a:tailEnd type="none" w="sm" len="sm"/>
          </a:ln>
        </p:spPr>
      </p:cxnSp>
      <p:sp>
        <p:nvSpPr>
          <p:cNvPr id="191" name="Google Shape;191;p43"/>
          <p:cNvSpPr txBox="1">
            <a:spLocks noGrp="1"/>
          </p:cNvSpPr>
          <p:nvPr>
            <p:ph type="body" idx="1"/>
          </p:nvPr>
        </p:nvSpPr>
        <p:spPr>
          <a:xfrm>
            <a:off x="1489402"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2" name="Google Shape;192;p43"/>
          <p:cNvSpPr txBox="1">
            <a:spLocks noGrp="1"/>
          </p:cNvSpPr>
          <p:nvPr>
            <p:ph type="body" idx="2"/>
          </p:nvPr>
        </p:nvSpPr>
        <p:spPr>
          <a:xfrm>
            <a:off x="1489402" y="3096603"/>
            <a:ext cx="4091233" cy="25500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3" name="Google Shape;193;p43"/>
          <p:cNvSpPr txBox="1">
            <a:spLocks noGrp="1"/>
          </p:cNvSpPr>
          <p:nvPr>
            <p:ph type="body" idx="3"/>
          </p:nvPr>
        </p:nvSpPr>
        <p:spPr>
          <a:xfrm>
            <a:off x="6184729" y="3096603"/>
            <a:ext cx="4091233" cy="255005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9083048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6_Layout Personalizado">
  <p:cSld name="6_Layout Personalizado">
    <p:spTree>
      <p:nvGrpSpPr>
        <p:cNvPr id="1" name="Shape 195"/>
        <p:cNvGrpSpPr/>
        <p:nvPr/>
      </p:nvGrpSpPr>
      <p:grpSpPr>
        <a:xfrm>
          <a:off x="0" y="0"/>
          <a:ext cx="0" cy="0"/>
          <a:chOff x="0" y="0"/>
          <a:chExt cx="0" cy="0"/>
        </a:xfrm>
      </p:grpSpPr>
      <p:pic>
        <p:nvPicPr>
          <p:cNvPr id="199" name="Google Shape;199;p44"/>
          <p:cNvPicPr preferRelativeResize="0"/>
          <p:nvPr/>
        </p:nvPicPr>
        <p:blipFill rotWithShape="1">
          <a:blip r:embed="rId2">
            <a:alphaModFix/>
          </a:blip>
          <a:srcRect/>
          <a:stretch/>
        </p:blipFill>
        <p:spPr>
          <a:xfrm>
            <a:off x="5393708" y="1798880"/>
            <a:ext cx="1965226" cy="1874760"/>
          </a:xfrm>
          <a:prstGeom prst="rect">
            <a:avLst/>
          </a:prstGeom>
          <a:noFill/>
          <a:ln>
            <a:noFill/>
          </a:ln>
        </p:spPr>
      </p:pic>
      <p:pic>
        <p:nvPicPr>
          <p:cNvPr id="200" name="Google Shape;200;p44"/>
          <p:cNvPicPr preferRelativeResize="0"/>
          <p:nvPr/>
        </p:nvPicPr>
        <p:blipFill rotWithShape="1">
          <a:blip r:embed="rId2">
            <a:alphaModFix/>
          </a:blip>
          <a:srcRect/>
          <a:stretch/>
        </p:blipFill>
        <p:spPr>
          <a:xfrm>
            <a:off x="3415013" y="3847189"/>
            <a:ext cx="1965226" cy="1874761"/>
          </a:xfrm>
          <a:prstGeom prst="rect">
            <a:avLst/>
          </a:prstGeom>
          <a:noFill/>
          <a:ln>
            <a:noFill/>
          </a:ln>
        </p:spPr>
      </p:pic>
      <p:pic>
        <p:nvPicPr>
          <p:cNvPr id="201" name="Google Shape;201;p44"/>
          <p:cNvPicPr preferRelativeResize="0"/>
          <p:nvPr/>
        </p:nvPicPr>
        <p:blipFill rotWithShape="1">
          <a:blip r:embed="rId2">
            <a:alphaModFix/>
          </a:blip>
          <a:srcRect/>
          <a:stretch/>
        </p:blipFill>
        <p:spPr>
          <a:xfrm>
            <a:off x="7352394" y="3830784"/>
            <a:ext cx="1965226" cy="1874760"/>
          </a:xfrm>
          <a:prstGeom prst="rect">
            <a:avLst/>
          </a:prstGeom>
          <a:noFill/>
          <a:ln>
            <a:noFill/>
          </a:ln>
        </p:spPr>
      </p:pic>
      <p:sp>
        <p:nvSpPr>
          <p:cNvPr id="202" name="Google Shape;202;p44"/>
          <p:cNvSpPr txBox="1">
            <a:spLocks noGrp="1"/>
          </p:cNvSpPr>
          <p:nvPr>
            <p:ph type="body" idx="1"/>
          </p:nvPr>
        </p:nvSpPr>
        <p:spPr>
          <a:xfrm>
            <a:off x="5713033" y="2417400"/>
            <a:ext cx="1292542" cy="6001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3" name="Google Shape;203;p44"/>
          <p:cNvSpPr txBox="1">
            <a:spLocks noGrp="1"/>
          </p:cNvSpPr>
          <p:nvPr>
            <p:ph type="body" idx="2"/>
          </p:nvPr>
        </p:nvSpPr>
        <p:spPr>
          <a:xfrm>
            <a:off x="3743792" y="4484509"/>
            <a:ext cx="1292542" cy="6001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4" name="Google Shape;204;p44"/>
          <p:cNvSpPr txBox="1">
            <a:spLocks noGrp="1"/>
          </p:cNvSpPr>
          <p:nvPr>
            <p:ph type="body" idx="3"/>
          </p:nvPr>
        </p:nvSpPr>
        <p:spPr>
          <a:xfrm>
            <a:off x="7688736" y="4484509"/>
            <a:ext cx="1292542" cy="60012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00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5" name="Google Shape;205;p44"/>
          <p:cNvSpPr txBox="1">
            <a:spLocks noGrp="1"/>
          </p:cNvSpPr>
          <p:nvPr>
            <p:ph type="body" idx="4"/>
          </p:nvPr>
        </p:nvSpPr>
        <p:spPr>
          <a:xfrm>
            <a:off x="1391893"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6971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74"/>
        <p:cNvGrpSpPr/>
        <p:nvPr/>
      </p:nvGrpSpPr>
      <p:grpSpPr>
        <a:xfrm>
          <a:off x="0" y="0"/>
          <a:ext cx="0" cy="0"/>
          <a:chOff x="0" y="0"/>
          <a:chExt cx="0" cy="0"/>
        </a:xfrm>
      </p:grpSpPr>
      <p:sp>
        <p:nvSpPr>
          <p:cNvPr id="77" name="Google Shape;77;p71"/>
          <p:cNvSpPr txBox="1">
            <a:spLocks noGrp="1"/>
          </p:cNvSpPr>
          <p:nvPr>
            <p:ph type="body" idx="1"/>
          </p:nvPr>
        </p:nvSpPr>
        <p:spPr>
          <a:xfrm>
            <a:off x="1152812" y="846046"/>
            <a:ext cx="4620132" cy="83914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71"/>
          <p:cNvSpPr txBox="1">
            <a:spLocks noGrp="1"/>
          </p:cNvSpPr>
          <p:nvPr>
            <p:ph type="body" idx="2"/>
          </p:nvPr>
        </p:nvSpPr>
        <p:spPr>
          <a:xfrm>
            <a:off x="1153215" y="1861088"/>
            <a:ext cx="6358305"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206"/>
        <p:cNvGrpSpPr/>
        <p:nvPr/>
      </p:nvGrpSpPr>
      <p:grpSpPr>
        <a:xfrm>
          <a:off x="0" y="0"/>
          <a:ext cx="0" cy="0"/>
          <a:chOff x="0" y="0"/>
          <a:chExt cx="0" cy="0"/>
        </a:xfrm>
      </p:grpSpPr>
      <p:sp>
        <p:nvSpPr>
          <p:cNvPr id="208" name="Google Shape;208;p45"/>
          <p:cNvSpPr/>
          <p:nvPr/>
        </p:nvSpPr>
        <p:spPr>
          <a:xfrm>
            <a:off x="2583712" y="2106961"/>
            <a:ext cx="881073" cy="881073"/>
          </a:xfrm>
          <a:prstGeom prst="ellipse">
            <a:avLst/>
          </a:prstGeom>
          <a:solidFill>
            <a:srgbClr val="2EC6C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09" name="Google Shape;209;p45"/>
          <p:cNvSpPr/>
          <p:nvPr/>
        </p:nvSpPr>
        <p:spPr>
          <a:xfrm>
            <a:off x="6819184" y="2106961"/>
            <a:ext cx="881073" cy="881073"/>
          </a:xfrm>
          <a:prstGeom prst="ellipse">
            <a:avLst/>
          </a:prstGeom>
          <a:solidFill>
            <a:srgbClr val="2EC6C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10" name="Google Shape;210;p45"/>
          <p:cNvSpPr/>
          <p:nvPr/>
        </p:nvSpPr>
        <p:spPr>
          <a:xfrm>
            <a:off x="3280666" y="2487680"/>
            <a:ext cx="3975362" cy="44518"/>
          </a:xfrm>
          <a:prstGeom prst="rect">
            <a:avLst/>
          </a:prstGeom>
          <a:solidFill>
            <a:srgbClr val="2EC6C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211" name="Google Shape;211;p45"/>
          <p:cNvSpPr txBox="1"/>
          <p:nvPr/>
        </p:nvSpPr>
        <p:spPr>
          <a:xfrm>
            <a:off x="2734058" y="2131036"/>
            <a:ext cx="536104" cy="802324"/>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4000"/>
              <a:buFont typeface="Arial"/>
              <a:buNone/>
              <a:tabLst/>
              <a:defRPr/>
            </a:pPr>
            <a:r>
              <a:rPr kumimoji="0" lang="pt-BR" sz="4000" b="1" i="0" u="none" strike="noStrike" kern="0" cap="none" spc="0" normalizeH="0" baseline="0" noProof="0">
                <a:ln>
                  <a:noFill/>
                </a:ln>
                <a:solidFill>
                  <a:srgbClr val="FFFFFF"/>
                </a:solidFill>
                <a:effectLst/>
                <a:uLnTx/>
                <a:uFillTx/>
                <a:latin typeface="Arial"/>
                <a:ea typeface="Arial"/>
                <a:cs typeface="Arial"/>
                <a:sym typeface="Arial"/>
              </a:rPr>
              <a:t>1</a:t>
            </a:r>
            <a:endParaRPr kumimoji="0" sz="40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12" name="Google Shape;212;p45"/>
          <p:cNvSpPr txBox="1"/>
          <p:nvPr/>
        </p:nvSpPr>
        <p:spPr>
          <a:xfrm>
            <a:off x="6991983" y="2086518"/>
            <a:ext cx="528090" cy="84684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4000"/>
              <a:buFont typeface="Arial"/>
              <a:buNone/>
              <a:tabLst/>
              <a:defRPr/>
            </a:pPr>
            <a:r>
              <a:rPr kumimoji="0" lang="pt-BR" sz="4000" b="1" i="0" u="none" strike="noStrike" kern="0" cap="none" spc="0" normalizeH="0" baseline="0" noProof="0">
                <a:ln>
                  <a:noFill/>
                </a:ln>
                <a:solidFill>
                  <a:srgbClr val="FFFFFF"/>
                </a:solidFill>
                <a:effectLst/>
                <a:uLnTx/>
                <a:uFillTx/>
                <a:latin typeface="Arial"/>
                <a:ea typeface="Arial"/>
                <a:cs typeface="Arial"/>
                <a:sym typeface="Arial"/>
              </a:rPr>
              <a:t>2</a:t>
            </a:r>
            <a:endParaRPr kumimoji="0" sz="40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215" name="Google Shape;215;p45"/>
          <p:cNvSpPr txBox="1">
            <a:spLocks noGrp="1"/>
          </p:cNvSpPr>
          <p:nvPr>
            <p:ph type="body" idx="1"/>
          </p:nvPr>
        </p:nvSpPr>
        <p:spPr>
          <a:xfrm>
            <a:off x="1290324"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6" name="Google Shape;216;p45"/>
          <p:cNvSpPr txBox="1">
            <a:spLocks noGrp="1"/>
          </p:cNvSpPr>
          <p:nvPr>
            <p:ph type="body" idx="2"/>
          </p:nvPr>
        </p:nvSpPr>
        <p:spPr>
          <a:xfrm>
            <a:off x="1341548" y="3096603"/>
            <a:ext cx="3365403" cy="28705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7" name="Google Shape;217;p45"/>
          <p:cNvSpPr txBox="1">
            <a:spLocks noGrp="1"/>
          </p:cNvSpPr>
          <p:nvPr>
            <p:ph type="body" idx="3"/>
          </p:nvPr>
        </p:nvSpPr>
        <p:spPr>
          <a:xfrm>
            <a:off x="5268347" y="3096603"/>
            <a:ext cx="3365403" cy="287056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07741995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5_Layout Personalizado">
  <p:cSld name="5_Layout Personalizado">
    <p:spTree>
      <p:nvGrpSpPr>
        <p:cNvPr id="1" name="Shape 218"/>
        <p:cNvGrpSpPr/>
        <p:nvPr/>
      </p:nvGrpSpPr>
      <p:grpSpPr>
        <a:xfrm>
          <a:off x="0" y="0"/>
          <a:ext cx="0" cy="0"/>
          <a:chOff x="0" y="0"/>
          <a:chExt cx="0" cy="0"/>
        </a:xfrm>
      </p:grpSpPr>
      <p:sp>
        <p:nvSpPr>
          <p:cNvPr id="220" name="Google Shape;220;p46"/>
          <p:cNvSpPr txBox="1"/>
          <p:nvPr/>
        </p:nvSpPr>
        <p:spPr>
          <a:xfrm>
            <a:off x="1812335" y="2017719"/>
            <a:ext cx="1184992" cy="1171696"/>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0"/>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1</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21" name="Google Shape;221;p46"/>
          <p:cNvSpPr txBox="1"/>
          <p:nvPr/>
        </p:nvSpPr>
        <p:spPr>
          <a:xfrm>
            <a:off x="1812335" y="4910345"/>
            <a:ext cx="1038225"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0"/>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3</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22" name="Google Shape;222;p46"/>
          <p:cNvSpPr txBox="1"/>
          <p:nvPr/>
        </p:nvSpPr>
        <p:spPr>
          <a:xfrm>
            <a:off x="1812335" y="3389919"/>
            <a:ext cx="1184992"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0"/>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2</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25" name="Google Shape;225;p46"/>
          <p:cNvSpPr txBox="1">
            <a:spLocks noGrp="1"/>
          </p:cNvSpPr>
          <p:nvPr>
            <p:ph type="body" idx="1"/>
          </p:nvPr>
        </p:nvSpPr>
        <p:spPr>
          <a:xfrm>
            <a:off x="1887193"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6" name="Google Shape;226;p46"/>
          <p:cNvSpPr txBox="1">
            <a:spLocks noGrp="1"/>
          </p:cNvSpPr>
          <p:nvPr>
            <p:ph type="body" idx="2"/>
          </p:nvPr>
        </p:nvSpPr>
        <p:spPr>
          <a:xfrm>
            <a:off x="3210688" y="2175779"/>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7" name="Google Shape;227;p46"/>
          <p:cNvSpPr txBox="1">
            <a:spLocks noGrp="1"/>
          </p:cNvSpPr>
          <p:nvPr>
            <p:ph type="body" idx="3"/>
          </p:nvPr>
        </p:nvSpPr>
        <p:spPr>
          <a:xfrm>
            <a:off x="3210688" y="3604042"/>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8" name="Google Shape;228;p46"/>
          <p:cNvSpPr txBox="1">
            <a:spLocks noGrp="1"/>
          </p:cNvSpPr>
          <p:nvPr>
            <p:ph type="body" idx="4"/>
          </p:nvPr>
        </p:nvSpPr>
        <p:spPr>
          <a:xfrm>
            <a:off x="3210687" y="5124468"/>
            <a:ext cx="6278285"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0229797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9_Layout Personalizado">
  <p:cSld name="9_Layout Personalizado">
    <p:spTree>
      <p:nvGrpSpPr>
        <p:cNvPr id="1" name="Shape 229"/>
        <p:cNvGrpSpPr/>
        <p:nvPr/>
      </p:nvGrpSpPr>
      <p:grpSpPr>
        <a:xfrm>
          <a:off x="0" y="0"/>
          <a:ext cx="0" cy="0"/>
          <a:chOff x="0" y="0"/>
          <a:chExt cx="0" cy="0"/>
        </a:xfrm>
      </p:grpSpPr>
      <p:sp>
        <p:nvSpPr>
          <p:cNvPr id="230" name="Google Shape;230;p47"/>
          <p:cNvSpPr txBox="1"/>
          <p:nvPr/>
        </p:nvSpPr>
        <p:spPr>
          <a:xfrm>
            <a:off x="2961089" y="1659567"/>
            <a:ext cx="1184992" cy="1171696"/>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0"/>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1</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31" name="Google Shape;231;p47"/>
          <p:cNvSpPr txBox="1"/>
          <p:nvPr/>
        </p:nvSpPr>
        <p:spPr>
          <a:xfrm>
            <a:off x="3053932" y="3722292"/>
            <a:ext cx="1038225"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0"/>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3</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32" name="Google Shape;232;p47"/>
          <p:cNvSpPr txBox="1"/>
          <p:nvPr/>
        </p:nvSpPr>
        <p:spPr>
          <a:xfrm>
            <a:off x="7290021" y="2532458"/>
            <a:ext cx="1184992"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0"/>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2</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33" name="Google Shape;233;p47"/>
          <p:cNvSpPr txBox="1"/>
          <p:nvPr/>
        </p:nvSpPr>
        <p:spPr>
          <a:xfrm>
            <a:off x="7302512" y="5003037"/>
            <a:ext cx="1184992"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0"/>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4</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cxnSp>
        <p:nvCxnSpPr>
          <p:cNvPr id="234" name="Google Shape;234;p47"/>
          <p:cNvCxnSpPr/>
          <p:nvPr/>
        </p:nvCxnSpPr>
        <p:spPr>
          <a:xfrm>
            <a:off x="5850695" y="2725722"/>
            <a:ext cx="2875280" cy="0"/>
          </a:xfrm>
          <a:prstGeom prst="straightConnector1">
            <a:avLst/>
          </a:prstGeom>
          <a:noFill/>
          <a:ln w="9525" cap="flat" cmpd="sng">
            <a:solidFill>
              <a:srgbClr val="A5A5A5">
                <a:alpha val="25490"/>
              </a:srgbClr>
            </a:solidFill>
            <a:prstDash val="solid"/>
            <a:miter lim="800000"/>
            <a:headEnd type="none" w="sm" len="sm"/>
            <a:tailEnd type="none" w="sm" len="sm"/>
          </a:ln>
        </p:spPr>
      </p:cxnSp>
      <p:cxnSp>
        <p:nvCxnSpPr>
          <p:cNvPr id="235" name="Google Shape;235;p47"/>
          <p:cNvCxnSpPr/>
          <p:nvPr/>
        </p:nvCxnSpPr>
        <p:spPr>
          <a:xfrm>
            <a:off x="5850695" y="3857318"/>
            <a:ext cx="2875280" cy="0"/>
          </a:xfrm>
          <a:prstGeom prst="straightConnector1">
            <a:avLst/>
          </a:prstGeom>
          <a:noFill/>
          <a:ln w="9525" cap="flat" cmpd="sng">
            <a:solidFill>
              <a:srgbClr val="A5A5A5">
                <a:alpha val="25490"/>
              </a:srgbClr>
            </a:solidFill>
            <a:prstDash val="solid"/>
            <a:miter lim="800000"/>
            <a:headEnd type="none" w="sm" len="sm"/>
            <a:tailEnd type="none" w="sm" len="sm"/>
          </a:ln>
        </p:spPr>
      </p:cxnSp>
      <p:cxnSp>
        <p:nvCxnSpPr>
          <p:cNvPr id="236" name="Google Shape;236;p47"/>
          <p:cNvCxnSpPr/>
          <p:nvPr/>
        </p:nvCxnSpPr>
        <p:spPr>
          <a:xfrm>
            <a:off x="5850695" y="5160349"/>
            <a:ext cx="2875280" cy="0"/>
          </a:xfrm>
          <a:prstGeom prst="straightConnector1">
            <a:avLst/>
          </a:prstGeom>
          <a:noFill/>
          <a:ln w="9525" cap="flat" cmpd="sng">
            <a:solidFill>
              <a:srgbClr val="A5A5A5">
                <a:alpha val="25490"/>
              </a:srgbClr>
            </a:solidFill>
            <a:prstDash val="solid"/>
            <a:miter lim="800000"/>
            <a:headEnd type="none" w="sm" len="sm"/>
            <a:tailEnd type="none" w="sm" len="sm"/>
          </a:ln>
        </p:spPr>
      </p:cxnSp>
      <p:sp>
        <p:nvSpPr>
          <p:cNvPr id="240" name="Google Shape;240;p47"/>
          <p:cNvSpPr txBox="1">
            <a:spLocks noGrp="1"/>
          </p:cNvSpPr>
          <p:nvPr>
            <p:ph type="body" idx="1"/>
          </p:nvPr>
        </p:nvSpPr>
        <p:spPr>
          <a:xfrm>
            <a:off x="2207476" y="8173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1" name="Google Shape;241;p47"/>
          <p:cNvSpPr txBox="1">
            <a:spLocks noGrp="1"/>
          </p:cNvSpPr>
          <p:nvPr>
            <p:ph type="body" idx="2"/>
          </p:nvPr>
        </p:nvSpPr>
        <p:spPr>
          <a:xfrm>
            <a:off x="4022927" y="1741172"/>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2" name="Google Shape;242;p47"/>
          <p:cNvSpPr txBox="1">
            <a:spLocks noGrp="1"/>
          </p:cNvSpPr>
          <p:nvPr>
            <p:ph type="body" idx="3"/>
          </p:nvPr>
        </p:nvSpPr>
        <p:spPr>
          <a:xfrm>
            <a:off x="4158572" y="3990718"/>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3" name="Google Shape;243;p47"/>
          <p:cNvSpPr txBox="1">
            <a:spLocks noGrp="1"/>
          </p:cNvSpPr>
          <p:nvPr>
            <p:ph type="body" idx="4"/>
          </p:nvPr>
        </p:nvSpPr>
        <p:spPr>
          <a:xfrm>
            <a:off x="2207476" y="2910383"/>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4" name="Google Shape;244;p47"/>
          <p:cNvSpPr txBox="1">
            <a:spLocks noGrp="1"/>
          </p:cNvSpPr>
          <p:nvPr>
            <p:ph type="body" idx="5"/>
          </p:nvPr>
        </p:nvSpPr>
        <p:spPr>
          <a:xfrm>
            <a:off x="2207476" y="5316345"/>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074316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13_Layout Personalizado">
  <p:cSld name="13_Layout Personalizado">
    <p:spTree>
      <p:nvGrpSpPr>
        <p:cNvPr id="1" name="Shape 246"/>
        <p:cNvGrpSpPr/>
        <p:nvPr/>
      </p:nvGrpSpPr>
      <p:grpSpPr>
        <a:xfrm>
          <a:off x="0" y="0"/>
          <a:ext cx="0" cy="0"/>
          <a:chOff x="0" y="0"/>
          <a:chExt cx="0" cy="0"/>
        </a:xfrm>
      </p:grpSpPr>
      <p:sp>
        <p:nvSpPr>
          <p:cNvPr id="248" name="Google Shape;248;p48"/>
          <p:cNvSpPr txBox="1"/>
          <p:nvPr/>
        </p:nvSpPr>
        <p:spPr>
          <a:xfrm>
            <a:off x="2092977" y="1823376"/>
            <a:ext cx="1184992" cy="1171696"/>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0"/>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1</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49" name="Google Shape;249;p48"/>
          <p:cNvSpPr txBox="1"/>
          <p:nvPr/>
        </p:nvSpPr>
        <p:spPr>
          <a:xfrm>
            <a:off x="2166361" y="4815741"/>
            <a:ext cx="1038225"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0"/>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3</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50" name="Google Shape;250;p48"/>
          <p:cNvSpPr txBox="1"/>
          <p:nvPr/>
        </p:nvSpPr>
        <p:spPr>
          <a:xfrm>
            <a:off x="2092977" y="3184466"/>
            <a:ext cx="1184992"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0"/>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2</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51" name="Google Shape;251;p48"/>
          <p:cNvSpPr txBox="1"/>
          <p:nvPr/>
        </p:nvSpPr>
        <p:spPr>
          <a:xfrm>
            <a:off x="5753257" y="4045918"/>
            <a:ext cx="1038225"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0"/>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5</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52" name="Google Shape;252;p48"/>
          <p:cNvSpPr txBox="1"/>
          <p:nvPr/>
        </p:nvSpPr>
        <p:spPr>
          <a:xfrm>
            <a:off x="5680785" y="2328613"/>
            <a:ext cx="1184992" cy="1441882"/>
          </a:xfrm>
          <a:prstGeom prst="rect">
            <a:avLst/>
          </a:prstGeom>
          <a:noFill/>
          <a:ln>
            <a:noFill/>
          </a:ln>
        </p:spPr>
        <p:txBody>
          <a:bodyPr spcFirstLastPara="1" wrap="square" lIns="137125" tIns="68550" rIns="137125" bIns="6855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0"/>
              <a:buFont typeface="Arial"/>
              <a:buNone/>
              <a:tabLst/>
              <a:defRPr/>
            </a:pPr>
            <a:r>
              <a:rPr kumimoji="0" lang="pt-BR" sz="11000" b="1" i="0" u="none" strike="noStrike" kern="0" cap="none" spc="0" normalizeH="0" baseline="0" noProof="0">
                <a:ln>
                  <a:noFill/>
                </a:ln>
                <a:solidFill>
                  <a:srgbClr val="EAEAEA"/>
                </a:solidFill>
                <a:effectLst/>
                <a:uLnTx/>
                <a:uFillTx/>
                <a:latin typeface="Arial Black"/>
                <a:ea typeface="Arial Black"/>
                <a:cs typeface="Arial Black"/>
                <a:sym typeface="Arial Black"/>
              </a:rPr>
              <a:t>4</a:t>
            </a:r>
            <a:endParaRPr kumimoji="0" sz="11000" b="1" i="0" u="none" strike="noStrike" kern="0" cap="none" spc="0" normalizeH="0" baseline="0" noProof="0">
              <a:ln>
                <a:noFill/>
              </a:ln>
              <a:solidFill>
                <a:srgbClr val="EAEAEA"/>
              </a:solidFill>
              <a:effectLst/>
              <a:uLnTx/>
              <a:uFillTx/>
              <a:latin typeface="Arial Black"/>
              <a:ea typeface="Arial Black"/>
              <a:cs typeface="Arial Black"/>
              <a:sym typeface="Arial Black"/>
            </a:endParaRPr>
          </a:p>
        </p:txBody>
      </p:sp>
      <p:sp>
        <p:nvSpPr>
          <p:cNvPr id="256" name="Google Shape;256;p48"/>
          <p:cNvSpPr txBox="1">
            <a:spLocks noGrp="1"/>
          </p:cNvSpPr>
          <p:nvPr>
            <p:ph type="body" idx="1"/>
          </p:nvPr>
        </p:nvSpPr>
        <p:spPr>
          <a:xfrm>
            <a:off x="1358171"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7" name="Google Shape;257;p48"/>
          <p:cNvSpPr txBox="1">
            <a:spLocks noGrp="1"/>
          </p:cNvSpPr>
          <p:nvPr>
            <p:ph type="body" idx="2"/>
          </p:nvPr>
        </p:nvSpPr>
        <p:spPr>
          <a:xfrm>
            <a:off x="3338979" y="1823376"/>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8" name="Google Shape;258;p48"/>
          <p:cNvSpPr txBox="1">
            <a:spLocks noGrp="1"/>
          </p:cNvSpPr>
          <p:nvPr>
            <p:ph type="body" idx="3"/>
          </p:nvPr>
        </p:nvSpPr>
        <p:spPr>
          <a:xfrm>
            <a:off x="3321692" y="3367245"/>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9" name="Google Shape;259;p48"/>
          <p:cNvSpPr txBox="1">
            <a:spLocks noGrp="1"/>
          </p:cNvSpPr>
          <p:nvPr>
            <p:ph type="body" idx="4"/>
          </p:nvPr>
        </p:nvSpPr>
        <p:spPr>
          <a:xfrm>
            <a:off x="3321692" y="4998520"/>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0" name="Google Shape;260;p48"/>
          <p:cNvSpPr txBox="1">
            <a:spLocks noGrp="1"/>
          </p:cNvSpPr>
          <p:nvPr>
            <p:ph type="body" idx="5"/>
          </p:nvPr>
        </p:nvSpPr>
        <p:spPr>
          <a:xfrm>
            <a:off x="6802371" y="2543263"/>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1" name="Google Shape;261;p48"/>
          <p:cNvSpPr txBox="1">
            <a:spLocks noGrp="1"/>
          </p:cNvSpPr>
          <p:nvPr>
            <p:ph type="body" idx="6"/>
          </p:nvPr>
        </p:nvSpPr>
        <p:spPr>
          <a:xfrm>
            <a:off x="6791482" y="4228697"/>
            <a:ext cx="2416541" cy="1076324"/>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484445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4_Layout Personalizado">
  <p:cSld name="4_Layout Personalizado">
    <p:spTree>
      <p:nvGrpSpPr>
        <p:cNvPr id="1" name="Shape 262"/>
        <p:cNvGrpSpPr/>
        <p:nvPr/>
      </p:nvGrpSpPr>
      <p:grpSpPr>
        <a:xfrm>
          <a:off x="0" y="0"/>
          <a:ext cx="0" cy="0"/>
          <a:chOff x="0" y="0"/>
          <a:chExt cx="0" cy="0"/>
        </a:xfrm>
      </p:grpSpPr>
      <p:sp>
        <p:nvSpPr>
          <p:cNvPr id="267" name="Google Shape;267;p49"/>
          <p:cNvSpPr txBox="1">
            <a:spLocks noGrp="1"/>
          </p:cNvSpPr>
          <p:nvPr>
            <p:ph type="body" idx="1"/>
          </p:nvPr>
        </p:nvSpPr>
        <p:spPr>
          <a:xfrm>
            <a:off x="1830043"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8" name="Google Shape;268;p49"/>
          <p:cNvSpPr txBox="1">
            <a:spLocks noGrp="1"/>
          </p:cNvSpPr>
          <p:nvPr>
            <p:ph type="body" idx="2"/>
          </p:nvPr>
        </p:nvSpPr>
        <p:spPr>
          <a:xfrm>
            <a:off x="3588575" y="2417036"/>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9" name="Google Shape;269;p49"/>
          <p:cNvSpPr txBox="1">
            <a:spLocks noGrp="1"/>
          </p:cNvSpPr>
          <p:nvPr>
            <p:ph type="body" idx="3"/>
          </p:nvPr>
        </p:nvSpPr>
        <p:spPr>
          <a:xfrm>
            <a:off x="1960821" y="4378405"/>
            <a:ext cx="5095036"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270" name="Google Shape;270;p49"/>
          <p:cNvGrpSpPr/>
          <p:nvPr/>
        </p:nvGrpSpPr>
        <p:grpSpPr>
          <a:xfrm>
            <a:off x="1722649" y="1979204"/>
            <a:ext cx="1865926" cy="1861614"/>
            <a:chOff x="1722649" y="1979204"/>
            <a:chExt cx="1865926" cy="1861614"/>
          </a:xfrm>
        </p:grpSpPr>
        <p:sp>
          <p:nvSpPr>
            <p:cNvPr id="271" name="Google Shape;271;p49"/>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272" name="Google Shape;272;p49"/>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273" name="Google Shape;273;p49"/>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274" name="Google Shape;274;p49"/>
          <p:cNvGrpSpPr/>
          <p:nvPr/>
        </p:nvGrpSpPr>
        <p:grpSpPr>
          <a:xfrm>
            <a:off x="7166716" y="3954415"/>
            <a:ext cx="1865926" cy="1861614"/>
            <a:chOff x="1722649" y="1979204"/>
            <a:chExt cx="1865926" cy="1861614"/>
          </a:xfrm>
        </p:grpSpPr>
        <p:sp>
          <p:nvSpPr>
            <p:cNvPr id="275" name="Google Shape;275;p49"/>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276" name="Google Shape;276;p49"/>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277" name="Google Shape;277;p49"/>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spTree>
    <p:extLst>
      <p:ext uri="{BB962C8B-B14F-4D97-AF65-F5344CB8AC3E}">
        <p14:creationId xmlns:p14="http://schemas.microsoft.com/office/powerpoint/2010/main" val="192568926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7_Layout Personalizado">
  <p:cSld name="7_Layout Personalizado">
    <p:spTree>
      <p:nvGrpSpPr>
        <p:cNvPr id="1" name="Shape 278"/>
        <p:cNvGrpSpPr/>
        <p:nvPr/>
      </p:nvGrpSpPr>
      <p:grpSpPr>
        <a:xfrm>
          <a:off x="0" y="0"/>
          <a:ext cx="0" cy="0"/>
          <a:chOff x="0" y="0"/>
          <a:chExt cx="0" cy="0"/>
        </a:xfrm>
      </p:grpSpPr>
      <p:sp>
        <p:nvSpPr>
          <p:cNvPr id="282" name="Google Shape;282;p50"/>
          <p:cNvSpPr txBox="1">
            <a:spLocks noGrp="1"/>
          </p:cNvSpPr>
          <p:nvPr>
            <p:ph type="body" idx="1"/>
          </p:nvPr>
        </p:nvSpPr>
        <p:spPr>
          <a:xfrm>
            <a:off x="1534769" y="855164"/>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3" name="Google Shape;283;p50"/>
          <p:cNvSpPr txBox="1">
            <a:spLocks noGrp="1"/>
          </p:cNvSpPr>
          <p:nvPr>
            <p:ph type="body" idx="2"/>
          </p:nvPr>
        </p:nvSpPr>
        <p:spPr>
          <a:xfrm>
            <a:off x="1811351" y="3507706"/>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4" name="Google Shape;284;p50"/>
          <p:cNvSpPr txBox="1">
            <a:spLocks noGrp="1"/>
          </p:cNvSpPr>
          <p:nvPr>
            <p:ph type="body" idx="3"/>
          </p:nvPr>
        </p:nvSpPr>
        <p:spPr>
          <a:xfrm>
            <a:off x="3580813" y="1884047"/>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5" name="Google Shape;285;p50"/>
          <p:cNvSpPr txBox="1">
            <a:spLocks noGrp="1"/>
          </p:cNvSpPr>
          <p:nvPr>
            <p:ph type="body" idx="4"/>
          </p:nvPr>
        </p:nvSpPr>
        <p:spPr>
          <a:xfrm>
            <a:off x="3551366" y="5131032"/>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286" name="Google Shape;286;p50"/>
          <p:cNvGrpSpPr/>
          <p:nvPr/>
        </p:nvGrpSpPr>
        <p:grpSpPr>
          <a:xfrm>
            <a:off x="7182388" y="3196329"/>
            <a:ext cx="1865926" cy="1861614"/>
            <a:chOff x="1722649" y="1979204"/>
            <a:chExt cx="1865926" cy="1861614"/>
          </a:xfrm>
        </p:grpSpPr>
        <p:sp>
          <p:nvSpPr>
            <p:cNvPr id="287" name="Google Shape;287;p50"/>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288" name="Google Shape;288;p50"/>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289" name="Google Shape;289;p50"/>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290" name="Google Shape;290;p50"/>
          <p:cNvGrpSpPr/>
          <p:nvPr/>
        </p:nvGrpSpPr>
        <p:grpSpPr>
          <a:xfrm>
            <a:off x="1662122" y="4707043"/>
            <a:ext cx="1865926" cy="1861614"/>
            <a:chOff x="1722649" y="1979204"/>
            <a:chExt cx="1865926" cy="1861614"/>
          </a:xfrm>
        </p:grpSpPr>
        <p:sp>
          <p:nvSpPr>
            <p:cNvPr id="291" name="Google Shape;291;p50"/>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292" name="Google Shape;292;p50"/>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293" name="Google Shape;293;p50"/>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294" name="Google Shape;294;p50"/>
          <p:cNvGrpSpPr/>
          <p:nvPr/>
        </p:nvGrpSpPr>
        <p:grpSpPr>
          <a:xfrm>
            <a:off x="1662122" y="1551806"/>
            <a:ext cx="1865926" cy="1861614"/>
            <a:chOff x="1722649" y="1979204"/>
            <a:chExt cx="1865926" cy="1861614"/>
          </a:xfrm>
        </p:grpSpPr>
        <p:sp>
          <p:nvSpPr>
            <p:cNvPr id="295" name="Google Shape;295;p50"/>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296" name="Google Shape;296;p50"/>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297" name="Google Shape;297;p50"/>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spTree>
    <p:extLst>
      <p:ext uri="{BB962C8B-B14F-4D97-AF65-F5344CB8AC3E}">
        <p14:creationId xmlns:p14="http://schemas.microsoft.com/office/powerpoint/2010/main" val="142675251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10_Layout Personalizado">
  <p:cSld name="10_Layout Personalizado">
    <p:spTree>
      <p:nvGrpSpPr>
        <p:cNvPr id="1" name="Shape 298"/>
        <p:cNvGrpSpPr/>
        <p:nvPr/>
      </p:nvGrpSpPr>
      <p:grpSpPr>
        <a:xfrm>
          <a:off x="0" y="0"/>
          <a:ext cx="0" cy="0"/>
          <a:chOff x="0" y="0"/>
          <a:chExt cx="0" cy="0"/>
        </a:xfrm>
      </p:grpSpPr>
      <p:sp>
        <p:nvSpPr>
          <p:cNvPr id="302" name="Google Shape;302;p51"/>
          <p:cNvSpPr txBox="1">
            <a:spLocks noGrp="1"/>
          </p:cNvSpPr>
          <p:nvPr>
            <p:ph type="body" idx="1"/>
          </p:nvPr>
        </p:nvSpPr>
        <p:spPr>
          <a:xfrm>
            <a:off x="2427869" y="871402"/>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3" name="Google Shape;303;p51"/>
          <p:cNvSpPr txBox="1">
            <a:spLocks noGrp="1"/>
          </p:cNvSpPr>
          <p:nvPr>
            <p:ph type="body" idx="2"/>
          </p:nvPr>
        </p:nvSpPr>
        <p:spPr>
          <a:xfrm>
            <a:off x="1375517" y="2324286"/>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4" name="Google Shape;304;p51"/>
          <p:cNvSpPr txBox="1">
            <a:spLocks noGrp="1"/>
          </p:cNvSpPr>
          <p:nvPr>
            <p:ph type="body" idx="3"/>
          </p:nvPr>
        </p:nvSpPr>
        <p:spPr>
          <a:xfrm>
            <a:off x="2431761" y="3859969"/>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5" name="Google Shape;305;p51"/>
          <p:cNvSpPr txBox="1">
            <a:spLocks noGrp="1"/>
          </p:cNvSpPr>
          <p:nvPr>
            <p:ph type="body" idx="4"/>
          </p:nvPr>
        </p:nvSpPr>
        <p:spPr>
          <a:xfrm>
            <a:off x="1375517" y="5249961"/>
            <a:ext cx="5218190" cy="101363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306" name="Google Shape;306;p51"/>
          <p:cNvGrpSpPr/>
          <p:nvPr/>
        </p:nvGrpSpPr>
        <p:grpSpPr>
          <a:xfrm>
            <a:off x="577005" y="474804"/>
            <a:ext cx="1865926" cy="1861614"/>
            <a:chOff x="1722649" y="1979204"/>
            <a:chExt cx="1865926" cy="1861614"/>
          </a:xfrm>
        </p:grpSpPr>
        <p:sp>
          <p:nvSpPr>
            <p:cNvPr id="307" name="Google Shape;307;p51"/>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08" name="Google Shape;308;p51"/>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09" name="Google Shape;309;p51"/>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10" name="Google Shape;310;p51"/>
          <p:cNvGrpSpPr/>
          <p:nvPr/>
        </p:nvGrpSpPr>
        <p:grpSpPr>
          <a:xfrm>
            <a:off x="577005" y="3482523"/>
            <a:ext cx="1865926" cy="1861614"/>
            <a:chOff x="1722649" y="1979204"/>
            <a:chExt cx="1865926" cy="1861614"/>
          </a:xfrm>
        </p:grpSpPr>
        <p:sp>
          <p:nvSpPr>
            <p:cNvPr id="311" name="Google Shape;311;p51"/>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12" name="Google Shape;312;p51"/>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13" name="Google Shape;313;p51"/>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14" name="Google Shape;314;p51"/>
          <p:cNvGrpSpPr/>
          <p:nvPr/>
        </p:nvGrpSpPr>
        <p:grpSpPr>
          <a:xfrm>
            <a:off x="6746437" y="1969087"/>
            <a:ext cx="1865926" cy="1861614"/>
            <a:chOff x="1722649" y="1979204"/>
            <a:chExt cx="1865926" cy="1861614"/>
          </a:xfrm>
        </p:grpSpPr>
        <p:sp>
          <p:nvSpPr>
            <p:cNvPr id="315" name="Google Shape;315;p51"/>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16" name="Google Shape;316;p51"/>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17" name="Google Shape;317;p51"/>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18" name="Google Shape;318;p51"/>
          <p:cNvGrpSpPr/>
          <p:nvPr/>
        </p:nvGrpSpPr>
        <p:grpSpPr>
          <a:xfrm>
            <a:off x="6746437" y="4825972"/>
            <a:ext cx="1865926" cy="1861614"/>
            <a:chOff x="1722649" y="1979204"/>
            <a:chExt cx="1865926" cy="1861614"/>
          </a:xfrm>
        </p:grpSpPr>
        <p:sp>
          <p:nvSpPr>
            <p:cNvPr id="319" name="Google Shape;319;p51"/>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20" name="Google Shape;320;p51"/>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21" name="Google Shape;321;p51"/>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spTree>
    <p:extLst>
      <p:ext uri="{BB962C8B-B14F-4D97-AF65-F5344CB8AC3E}">
        <p14:creationId xmlns:p14="http://schemas.microsoft.com/office/powerpoint/2010/main" val="59782071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12_Layout Personalizado">
  <p:cSld name="12_Layout Personalizado">
    <p:spTree>
      <p:nvGrpSpPr>
        <p:cNvPr id="1" name="Shape 322"/>
        <p:cNvGrpSpPr/>
        <p:nvPr/>
      </p:nvGrpSpPr>
      <p:grpSpPr>
        <a:xfrm>
          <a:off x="0" y="0"/>
          <a:ext cx="0" cy="0"/>
          <a:chOff x="0" y="0"/>
          <a:chExt cx="0" cy="0"/>
        </a:xfrm>
      </p:grpSpPr>
      <p:sp>
        <p:nvSpPr>
          <p:cNvPr id="327" name="Google Shape;327;p52"/>
          <p:cNvSpPr txBox="1">
            <a:spLocks noGrp="1"/>
          </p:cNvSpPr>
          <p:nvPr>
            <p:ph type="body" idx="1"/>
          </p:nvPr>
        </p:nvSpPr>
        <p:spPr>
          <a:xfrm>
            <a:off x="2905209" y="599913"/>
            <a:ext cx="4532521"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8" name="Google Shape;328;p52"/>
          <p:cNvSpPr txBox="1">
            <a:spLocks noGrp="1"/>
          </p:cNvSpPr>
          <p:nvPr>
            <p:ph type="body" idx="2"/>
          </p:nvPr>
        </p:nvSpPr>
        <p:spPr>
          <a:xfrm>
            <a:off x="1303864" y="1912127"/>
            <a:ext cx="4532521"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9" name="Google Shape;329;p52"/>
          <p:cNvSpPr txBox="1">
            <a:spLocks noGrp="1"/>
          </p:cNvSpPr>
          <p:nvPr>
            <p:ph type="body" idx="3"/>
          </p:nvPr>
        </p:nvSpPr>
        <p:spPr>
          <a:xfrm>
            <a:off x="3013315" y="3089286"/>
            <a:ext cx="4532521"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0" name="Google Shape;330;p52"/>
          <p:cNvSpPr txBox="1">
            <a:spLocks noGrp="1"/>
          </p:cNvSpPr>
          <p:nvPr>
            <p:ph type="body" idx="4"/>
          </p:nvPr>
        </p:nvSpPr>
        <p:spPr>
          <a:xfrm>
            <a:off x="1370121" y="4184081"/>
            <a:ext cx="4532521"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1" name="Google Shape;331;p52"/>
          <p:cNvSpPr txBox="1">
            <a:spLocks noGrp="1"/>
          </p:cNvSpPr>
          <p:nvPr>
            <p:ph type="body" idx="5"/>
          </p:nvPr>
        </p:nvSpPr>
        <p:spPr>
          <a:xfrm>
            <a:off x="2906553" y="5332089"/>
            <a:ext cx="4186899" cy="101363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332" name="Google Shape;332;p52"/>
          <p:cNvGrpSpPr/>
          <p:nvPr/>
        </p:nvGrpSpPr>
        <p:grpSpPr>
          <a:xfrm>
            <a:off x="1172272" y="257236"/>
            <a:ext cx="1740750" cy="1736727"/>
            <a:chOff x="1722649" y="1979204"/>
            <a:chExt cx="1865926" cy="1861614"/>
          </a:xfrm>
        </p:grpSpPr>
        <p:sp>
          <p:nvSpPr>
            <p:cNvPr id="333" name="Google Shape;333;p52"/>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34" name="Google Shape;334;p52"/>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35" name="Google Shape;335;p52"/>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36" name="Google Shape;336;p52"/>
          <p:cNvGrpSpPr/>
          <p:nvPr/>
        </p:nvGrpSpPr>
        <p:grpSpPr>
          <a:xfrm>
            <a:off x="1172272" y="2727740"/>
            <a:ext cx="1740750" cy="1736727"/>
            <a:chOff x="1722649" y="1979204"/>
            <a:chExt cx="1865926" cy="1861614"/>
          </a:xfrm>
        </p:grpSpPr>
        <p:sp>
          <p:nvSpPr>
            <p:cNvPr id="337" name="Google Shape;337;p52"/>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38" name="Google Shape;338;p52"/>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39" name="Google Shape;339;p52"/>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40" name="Google Shape;340;p52"/>
          <p:cNvGrpSpPr/>
          <p:nvPr/>
        </p:nvGrpSpPr>
        <p:grpSpPr>
          <a:xfrm>
            <a:off x="1172272" y="5062668"/>
            <a:ext cx="1740750" cy="1736727"/>
            <a:chOff x="1722649" y="1979204"/>
            <a:chExt cx="1865926" cy="1861614"/>
          </a:xfrm>
        </p:grpSpPr>
        <p:sp>
          <p:nvSpPr>
            <p:cNvPr id="341" name="Google Shape;341;p52"/>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42" name="Google Shape;342;p52"/>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43" name="Google Shape;343;p52"/>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44" name="Google Shape;344;p52"/>
          <p:cNvGrpSpPr/>
          <p:nvPr/>
        </p:nvGrpSpPr>
        <p:grpSpPr>
          <a:xfrm>
            <a:off x="5812899" y="1531713"/>
            <a:ext cx="1740750" cy="1736727"/>
            <a:chOff x="1722649" y="1979204"/>
            <a:chExt cx="1865926" cy="1861614"/>
          </a:xfrm>
        </p:grpSpPr>
        <p:sp>
          <p:nvSpPr>
            <p:cNvPr id="345" name="Google Shape;345;p52"/>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46" name="Google Shape;346;p52"/>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47" name="Google Shape;347;p52"/>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grpSp>
        <p:nvGrpSpPr>
          <p:cNvPr id="348" name="Google Shape;348;p52"/>
          <p:cNvGrpSpPr/>
          <p:nvPr/>
        </p:nvGrpSpPr>
        <p:grpSpPr>
          <a:xfrm>
            <a:off x="5812899" y="3866641"/>
            <a:ext cx="1740750" cy="1736727"/>
            <a:chOff x="1722649" y="1979204"/>
            <a:chExt cx="1865926" cy="1861614"/>
          </a:xfrm>
        </p:grpSpPr>
        <p:sp>
          <p:nvSpPr>
            <p:cNvPr id="349" name="Google Shape;349;p52"/>
            <p:cNvSpPr/>
            <p:nvPr/>
          </p:nvSpPr>
          <p:spPr>
            <a:xfrm rot="1904856" flipH="1">
              <a:off x="1942895" y="2257831"/>
              <a:ext cx="1366922" cy="1225855"/>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50" name="Google Shape;350;p52"/>
            <p:cNvSpPr/>
            <p:nvPr/>
          </p:nvSpPr>
          <p:spPr>
            <a:xfrm rot="-3340826" flipH="1">
              <a:off x="1977625" y="2283102"/>
              <a:ext cx="1398103" cy="1253818"/>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sp>
          <p:nvSpPr>
            <p:cNvPr id="351" name="Google Shape;351;p52"/>
            <p:cNvSpPr/>
            <p:nvPr/>
          </p:nvSpPr>
          <p:spPr>
            <a:xfrm rot="-1409421" flipH="1">
              <a:off x="1934725" y="2318697"/>
              <a:ext cx="1349593" cy="1210314"/>
            </a:xfrm>
            <a:custGeom>
              <a:avLst/>
              <a:gdLst/>
              <a:ahLst/>
              <a:cxnLst/>
              <a:rect l="l" t="t" r="r" b="b"/>
              <a:pathLst>
                <a:path w="1810346" h="1949217" extrusionOk="0">
                  <a:moveTo>
                    <a:pt x="0" y="890954"/>
                  </a:moveTo>
                  <a:cubicBezTo>
                    <a:pt x="0" y="398894"/>
                    <a:pt x="398894" y="0"/>
                    <a:pt x="890954" y="0"/>
                  </a:cubicBezTo>
                  <a:cubicBezTo>
                    <a:pt x="1383014" y="0"/>
                    <a:pt x="1943833" y="160769"/>
                    <a:pt x="1781908" y="890954"/>
                  </a:cubicBezTo>
                  <a:cubicBezTo>
                    <a:pt x="1648558" y="1316339"/>
                    <a:pt x="1544939" y="1229458"/>
                    <a:pt x="890954" y="1781908"/>
                  </a:cubicBezTo>
                  <a:cubicBezTo>
                    <a:pt x="236969" y="2334358"/>
                    <a:pt x="0" y="1383014"/>
                    <a:pt x="0" y="890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Calibri"/>
                <a:buNone/>
                <a:tabLst/>
                <a:defRPr/>
              </a:pPr>
              <a:endParaRPr kumimoji="0" sz="1800" b="0" i="0" u="none" strike="noStrike" kern="0" cap="none" spc="0" normalizeH="0" baseline="0" noProof="0">
                <a:ln>
                  <a:noFill/>
                </a:ln>
                <a:solidFill>
                  <a:srgbClr val="FFFFFF"/>
                </a:solidFill>
                <a:effectLst/>
                <a:uLnTx/>
                <a:uFillTx/>
                <a:latin typeface="Nunito Sans"/>
                <a:ea typeface="Nunito Sans"/>
                <a:cs typeface="Nunito Sans"/>
                <a:sym typeface="Nunito Sans"/>
              </a:endParaRPr>
            </a:p>
          </p:txBody>
        </p:sp>
      </p:grpSp>
    </p:spTree>
    <p:extLst>
      <p:ext uri="{BB962C8B-B14F-4D97-AF65-F5344CB8AC3E}">
        <p14:creationId xmlns:p14="http://schemas.microsoft.com/office/powerpoint/2010/main" val="225847801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8_Layout Personalizado">
  <p:cSld name="8_Layout Personalizado">
    <p:spTree>
      <p:nvGrpSpPr>
        <p:cNvPr id="1" name="Shape 352"/>
        <p:cNvGrpSpPr/>
        <p:nvPr/>
      </p:nvGrpSpPr>
      <p:grpSpPr>
        <a:xfrm>
          <a:off x="0" y="0"/>
          <a:ext cx="0" cy="0"/>
          <a:chOff x="0" y="0"/>
          <a:chExt cx="0" cy="0"/>
        </a:xfrm>
      </p:grpSpPr>
      <p:sp>
        <p:nvSpPr>
          <p:cNvPr id="354" name="Google Shape;354;p53"/>
          <p:cNvSpPr/>
          <p:nvPr/>
        </p:nvSpPr>
        <p:spPr>
          <a:xfrm>
            <a:off x="1414806" y="4394268"/>
            <a:ext cx="237512" cy="1026759"/>
          </a:xfrm>
          <a:custGeom>
            <a:avLst/>
            <a:gdLst/>
            <a:ahLst/>
            <a:cxnLst/>
            <a:rect l="l" t="t" r="r" b="b"/>
            <a:pathLst>
              <a:path w="161" h="696" extrusionOk="0">
                <a:moveTo>
                  <a:pt x="161" y="533"/>
                </a:moveTo>
                <a:lnTo>
                  <a:pt x="0" y="696"/>
                </a:lnTo>
                <a:lnTo>
                  <a:pt x="0" y="166"/>
                </a:lnTo>
                <a:lnTo>
                  <a:pt x="161" y="0"/>
                </a:lnTo>
                <a:lnTo>
                  <a:pt x="161" y="533"/>
                </a:lnTo>
                <a:lnTo>
                  <a:pt x="161" y="533"/>
                </a:lnTo>
                <a:lnTo>
                  <a:pt x="161" y="533"/>
                </a:lnTo>
                <a:close/>
              </a:path>
            </a:pathLst>
          </a:custGeom>
          <a:solidFill>
            <a:srgbClr val="2EC6C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355" name="Google Shape;355;p53"/>
          <p:cNvGrpSpPr/>
          <p:nvPr/>
        </p:nvGrpSpPr>
        <p:grpSpPr>
          <a:xfrm>
            <a:off x="1411856" y="4394268"/>
            <a:ext cx="2012211" cy="244888"/>
            <a:chOff x="4139489" y="3835791"/>
            <a:chExt cx="2012211" cy="244888"/>
          </a:xfrm>
        </p:grpSpPr>
        <p:sp>
          <p:nvSpPr>
            <p:cNvPr id="356" name="Google Shape;356;p53"/>
            <p:cNvSpPr/>
            <p:nvPr/>
          </p:nvSpPr>
          <p:spPr>
            <a:xfrm>
              <a:off x="4139489" y="3835791"/>
              <a:ext cx="1904519" cy="244888"/>
            </a:xfrm>
            <a:custGeom>
              <a:avLst/>
              <a:gdLst/>
              <a:ahLst/>
              <a:cxnLst/>
              <a:rect l="l" t="t" r="r" b="b"/>
              <a:pathLst>
                <a:path w="1291" h="166" extrusionOk="0">
                  <a:moveTo>
                    <a:pt x="1208" y="0"/>
                  </a:moveTo>
                  <a:lnTo>
                    <a:pt x="163" y="0"/>
                  </a:lnTo>
                  <a:lnTo>
                    <a:pt x="0" y="166"/>
                  </a:lnTo>
                  <a:lnTo>
                    <a:pt x="1208" y="166"/>
                  </a:lnTo>
                  <a:lnTo>
                    <a:pt x="1291" y="83"/>
                  </a:lnTo>
                  <a:lnTo>
                    <a:pt x="1208" y="0"/>
                  </a:lnTo>
                  <a:lnTo>
                    <a:pt x="1208" y="0"/>
                  </a:lnTo>
                  <a:close/>
                </a:path>
              </a:pathLst>
            </a:custGeom>
            <a:solidFill>
              <a:srgbClr val="00B9B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57" name="Google Shape;357;p53"/>
            <p:cNvSpPr/>
            <p:nvPr/>
          </p:nvSpPr>
          <p:spPr>
            <a:xfrm>
              <a:off x="5977623" y="3835791"/>
              <a:ext cx="174077" cy="244888"/>
            </a:xfrm>
            <a:custGeom>
              <a:avLst/>
              <a:gdLst/>
              <a:ahLst/>
              <a:cxnLst/>
              <a:rect l="l" t="t" r="r" b="b"/>
              <a:pathLst>
                <a:path w="118" h="166" extrusionOk="0">
                  <a:moveTo>
                    <a:pt x="0" y="166"/>
                  </a:moveTo>
                  <a:lnTo>
                    <a:pt x="83" y="83"/>
                  </a:lnTo>
                  <a:lnTo>
                    <a:pt x="0" y="0"/>
                  </a:lnTo>
                  <a:lnTo>
                    <a:pt x="118" y="0"/>
                  </a:lnTo>
                  <a:lnTo>
                    <a:pt x="118" y="166"/>
                  </a:lnTo>
                  <a:lnTo>
                    <a:pt x="0" y="166"/>
                  </a:lnTo>
                  <a:lnTo>
                    <a:pt x="0" y="166"/>
                  </a:lnTo>
                  <a:lnTo>
                    <a:pt x="0" y="166"/>
                  </a:lnTo>
                  <a:close/>
                </a:path>
              </a:pathLst>
            </a:custGeom>
            <a:solidFill>
              <a:srgbClr val="00B9B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358" name="Google Shape;358;p53"/>
          <p:cNvSpPr/>
          <p:nvPr/>
        </p:nvSpPr>
        <p:spPr>
          <a:xfrm>
            <a:off x="3424067" y="3615348"/>
            <a:ext cx="240462" cy="1026759"/>
          </a:xfrm>
          <a:custGeom>
            <a:avLst/>
            <a:gdLst/>
            <a:ahLst/>
            <a:cxnLst/>
            <a:rect l="l" t="t" r="r" b="b"/>
            <a:pathLst>
              <a:path w="163" h="696" extrusionOk="0">
                <a:moveTo>
                  <a:pt x="163" y="533"/>
                </a:moveTo>
                <a:lnTo>
                  <a:pt x="0" y="696"/>
                </a:lnTo>
                <a:lnTo>
                  <a:pt x="0" y="166"/>
                </a:lnTo>
                <a:lnTo>
                  <a:pt x="163" y="0"/>
                </a:lnTo>
                <a:lnTo>
                  <a:pt x="163" y="533"/>
                </a:lnTo>
                <a:lnTo>
                  <a:pt x="163" y="533"/>
                </a:lnTo>
                <a:lnTo>
                  <a:pt x="163" y="533"/>
                </a:lnTo>
                <a:close/>
              </a:path>
            </a:pathLst>
          </a:custGeom>
          <a:solidFill>
            <a:srgbClr val="A591F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359" name="Google Shape;359;p53"/>
          <p:cNvGrpSpPr/>
          <p:nvPr/>
        </p:nvGrpSpPr>
        <p:grpSpPr>
          <a:xfrm>
            <a:off x="3424067" y="3615348"/>
            <a:ext cx="2012210" cy="241937"/>
            <a:chOff x="6151700" y="3056871"/>
            <a:chExt cx="2012210" cy="241937"/>
          </a:xfrm>
        </p:grpSpPr>
        <p:sp>
          <p:nvSpPr>
            <p:cNvPr id="360" name="Google Shape;360;p53"/>
            <p:cNvSpPr/>
            <p:nvPr/>
          </p:nvSpPr>
          <p:spPr>
            <a:xfrm>
              <a:off x="6151700" y="3056871"/>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7746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61" name="Google Shape;361;p53"/>
            <p:cNvSpPr/>
            <p:nvPr/>
          </p:nvSpPr>
          <p:spPr>
            <a:xfrm>
              <a:off x="7989833" y="3056871"/>
              <a:ext cx="174077" cy="241937"/>
            </a:xfrm>
            <a:custGeom>
              <a:avLst/>
              <a:gdLst/>
              <a:ahLst/>
              <a:cxnLst/>
              <a:rect l="l" t="t" r="r" b="b"/>
              <a:pathLst>
                <a:path w="118" h="164" extrusionOk="0">
                  <a:moveTo>
                    <a:pt x="0" y="164"/>
                  </a:moveTo>
                  <a:lnTo>
                    <a:pt x="83" y="83"/>
                  </a:lnTo>
                  <a:lnTo>
                    <a:pt x="0" y="0"/>
                  </a:lnTo>
                  <a:lnTo>
                    <a:pt x="118" y="0"/>
                  </a:lnTo>
                  <a:lnTo>
                    <a:pt x="118" y="164"/>
                  </a:lnTo>
                  <a:lnTo>
                    <a:pt x="0" y="164"/>
                  </a:lnTo>
                  <a:lnTo>
                    <a:pt x="0" y="164"/>
                  </a:lnTo>
                  <a:lnTo>
                    <a:pt x="0" y="164"/>
                  </a:lnTo>
                  <a:close/>
                </a:path>
              </a:pathLst>
            </a:custGeom>
            <a:solidFill>
              <a:srgbClr val="7746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362" name="Google Shape;362;p53"/>
          <p:cNvSpPr/>
          <p:nvPr/>
        </p:nvSpPr>
        <p:spPr>
          <a:xfrm>
            <a:off x="5436277" y="2836427"/>
            <a:ext cx="240462" cy="1026759"/>
          </a:xfrm>
          <a:custGeom>
            <a:avLst/>
            <a:gdLst/>
            <a:ahLst/>
            <a:cxnLst/>
            <a:rect l="l" t="t" r="r" b="b"/>
            <a:pathLst>
              <a:path w="163" h="696" extrusionOk="0">
                <a:moveTo>
                  <a:pt x="163" y="533"/>
                </a:moveTo>
                <a:lnTo>
                  <a:pt x="0" y="696"/>
                </a:lnTo>
                <a:lnTo>
                  <a:pt x="0" y="164"/>
                </a:lnTo>
                <a:lnTo>
                  <a:pt x="163" y="0"/>
                </a:lnTo>
                <a:lnTo>
                  <a:pt x="163" y="533"/>
                </a:lnTo>
                <a:lnTo>
                  <a:pt x="163" y="533"/>
                </a:lnTo>
                <a:lnTo>
                  <a:pt x="163" y="533"/>
                </a:lnTo>
                <a:close/>
              </a:path>
            </a:pathLst>
          </a:custGeom>
          <a:solidFill>
            <a:srgbClr val="2EC6C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63" name="Google Shape;363;p53"/>
          <p:cNvSpPr/>
          <p:nvPr/>
        </p:nvSpPr>
        <p:spPr>
          <a:xfrm>
            <a:off x="5436277" y="2836427"/>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00B9B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64" name="Google Shape;364;p53"/>
          <p:cNvSpPr/>
          <p:nvPr/>
        </p:nvSpPr>
        <p:spPr>
          <a:xfrm>
            <a:off x="1936376" y="3360419"/>
            <a:ext cx="831273" cy="831273"/>
          </a:xfrm>
          <a:prstGeom prst="ellipse">
            <a:avLst/>
          </a:prstGeom>
          <a:solidFill>
            <a:srgbClr val="00B9B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65" name="Google Shape;365;p53"/>
          <p:cNvSpPr/>
          <p:nvPr/>
        </p:nvSpPr>
        <p:spPr>
          <a:xfrm flipH="1">
            <a:off x="2646217" y="3257616"/>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66" name="Google Shape;366;p53"/>
          <p:cNvSpPr/>
          <p:nvPr/>
        </p:nvSpPr>
        <p:spPr>
          <a:xfrm flipH="1">
            <a:off x="2760962" y="3396777"/>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67" name="Google Shape;367;p53"/>
          <p:cNvSpPr/>
          <p:nvPr/>
        </p:nvSpPr>
        <p:spPr>
          <a:xfrm>
            <a:off x="3943417" y="2597727"/>
            <a:ext cx="831273" cy="831273"/>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68" name="Google Shape;368;p53"/>
          <p:cNvSpPr/>
          <p:nvPr/>
        </p:nvSpPr>
        <p:spPr>
          <a:xfrm flipH="1">
            <a:off x="4653258" y="2494924"/>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69" name="Google Shape;369;p53"/>
          <p:cNvSpPr/>
          <p:nvPr/>
        </p:nvSpPr>
        <p:spPr>
          <a:xfrm flipH="1">
            <a:off x="4768003" y="2634085"/>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70" name="Google Shape;370;p53"/>
          <p:cNvSpPr/>
          <p:nvPr/>
        </p:nvSpPr>
        <p:spPr>
          <a:xfrm>
            <a:off x="5882188" y="1815984"/>
            <a:ext cx="831273" cy="831273"/>
          </a:xfrm>
          <a:prstGeom prst="ellipse">
            <a:avLst/>
          </a:prstGeom>
          <a:solidFill>
            <a:srgbClr val="00B9B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71" name="Google Shape;371;p53"/>
          <p:cNvSpPr/>
          <p:nvPr/>
        </p:nvSpPr>
        <p:spPr>
          <a:xfrm flipH="1">
            <a:off x="6593739" y="1715723"/>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72" name="Google Shape;372;p53"/>
          <p:cNvSpPr/>
          <p:nvPr/>
        </p:nvSpPr>
        <p:spPr>
          <a:xfrm flipH="1">
            <a:off x="6708484" y="1854884"/>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75" name="Google Shape;375;p53"/>
          <p:cNvSpPr txBox="1">
            <a:spLocks noGrp="1"/>
          </p:cNvSpPr>
          <p:nvPr>
            <p:ph type="body" idx="1"/>
          </p:nvPr>
        </p:nvSpPr>
        <p:spPr>
          <a:xfrm>
            <a:off x="1224062"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6" name="Google Shape;376;p53"/>
          <p:cNvSpPr txBox="1">
            <a:spLocks noGrp="1"/>
          </p:cNvSpPr>
          <p:nvPr>
            <p:ph type="body" idx="2"/>
          </p:nvPr>
        </p:nvSpPr>
        <p:spPr>
          <a:xfrm>
            <a:off x="1795760" y="4776369"/>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7" name="Google Shape;377;p53"/>
          <p:cNvSpPr txBox="1">
            <a:spLocks noGrp="1"/>
          </p:cNvSpPr>
          <p:nvPr>
            <p:ph type="body" idx="3"/>
          </p:nvPr>
        </p:nvSpPr>
        <p:spPr>
          <a:xfrm>
            <a:off x="3766086" y="3974066"/>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8" name="Google Shape;378;p53"/>
          <p:cNvSpPr txBox="1">
            <a:spLocks noGrp="1"/>
          </p:cNvSpPr>
          <p:nvPr>
            <p:ph type="body" idx="4"/>
          </p:nvPr>
        </p:nvSpPr>
        <p:spPr>
          <a:xfrm>
            <a:off x="5844194" y="3193670"/>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4850644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11_Layout Personalizado">
  <p:cSld name="11_Layout Personalizado">
    <p:spTree>
      <p:nvGrpSpPr>
        <p:cNvPr id="1" name="Shape 379"/>
        <p:cNvGrpSpPr/>
        <p:nvPr/>
      </p:nvGrpSpPr>
      <p:grpSpPr>
        <a:xfrm>
          <a:off x="0" y="0"/>
          <a:ext cx="0" cy="0"/>
          <a:chOff x="0" y="0"/>
          <a:chExt cx="0" cy="0"/>
        </a:xfrm>
      </p:grpSpPr>
      <p:sp>
        <p:nvSpPr>
          <p:cNvPr id="381" name="Google Shape;381;p54"/>
          <p:cNvSpPr/>
          <p:nvPr/>
        </p:nvSpPr>
        <p:spPr>
          <a:xfrm>
            <a:off x="3298456" y="4019272"/>
            <a:ext cx="237512" cy="1026759"/>
          </a:xfrm>
          <a:custGeom>
            <a:avLst/>
            <a:gdLst/>
            <a:ahLst/>
            <a:cxnLst/>
            <a:rect l="l" t="t" r="r" b="b"/>
            <a:pathLst>
              <a:path w="161" h="696" extrusionOk="0">
                <a:moveTo>
                  <a:pt x="161" y="533"/>
                </a:moveTo>
                <a:lnTo>
                  <a:pt x="0" y="696"/>
                </a:lnTo>
                <a:lnTo>
                  <a:pt x="0" y="166"/>
                </a:lnTo>
                <a:lnTo>
                  <a:pt x="161" y="0"/>
                </a:lnTo>
                <a:lnTo>
                  <a:pt x="161" y="533"/>
                </a:lnTo>
                <a:lnTo>
                  <a:pt x="161" y="533"/>
                </a:lnTo>
                <a:lnTo>
                  <a:pt x="161" y="533"/>
                </a:lnTo>
                <a:close/>
              </a:path>
            </a:pathLst>
          </a:custGeom>
          <a:solidFill>
            <a:srgbClr val="2EC6C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382" name="Google Shape;382;p54"/>
          <p:cNvGrpSpPr/>
          <p:nvPr/>
        </p:nvGrpSpPr>
        <p:grpSpPr>
          <a:xfrm>
            <a:off x="3295506" y="4019272"/>
            <a:ext cx="2012211" cy="244888"/>
            <a:chOff x="4139489" y="3835791"/>
            <a:chExt cx="2012211" cy="244888"/>
          </a:xfrm>
        </p:grpSpPr>
        <p:sp>
          <p:nvSpPr>
            <p:cNvPr id="383" name="Google Shape;383;p54"/>
            <p:cNvSpPr/>
            <p:nvPr/>
          </p:nvSpPr>
          <p:spPr>
            <a:xfrm>
              <a:off x="4139489" y="3835791"/>
              <a:ext cx="1904519" cy="244888"/>
            </a:xfrm>
            <a:custGeom>
              <a:avLst/>
              <a:gdLst/>
              <a:ahLst/>
              <a:cxnLst/>
              <a:rect l="l" t="t" r="r" b="b"/>
              <a:pathLst>
                <a:path w="1291" h="166" extrusionOk="0">
                  <a:moveTo>
                    <a:pt x="1208" y="0"/>
                  </a:moveTo>
                  <a:lnTo>
                    <a:pt x="163" y="0"/>
                  </a:lnTo>
                  <a:lnTo>
                    <a:pt x="0" y="166"/>
                  </a:lnTo>
                  <a:lnTo>
                    <a:pt x="1208" y="166"/>
                  </a:lnTo>
                  <a:lnTo>
                    <a:pt x="1291" y="83"/>
                  </a:lnTo>
                  <a:lnTo>
                    <a:pt x="1208" y="0"/>
                  </a:lnTo>
                  <a:lnTo>
                    <a:pt x="1208" y="0"/>
                  </a:lnTo>
                  <a:close/>
                </a:path>
              </a:pathLst>
            </a:custGeom>
            <a:solidFill>
              <a:srgbClr val="00B9B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4" name="Google Shape;384;p54"/>
            <p:cNvSpPr/>
            <p:nvPr/>
          </p:nvSpPr>
          <p:spPr>
            <a:xfrm>
              <a:off x="5977623" y="3835791"/>
              <a:ext cx="174077" cy="244888"/>
            </a:xfrm>
            <a:custGeom>
              <a:avLst/>
              <a:gdLst/>
              <a:ahLst/>
              <a:cxnLst/>
              <a:rect l="l" t="t" r="r" b="b"/>
              <a:pathLst>
                <a:path w="118" h="166" extrusionOk="0">
                  <a:moveTo>
                    <a:pt x="0" y="166"/>
                  </a:moveTo>
                  <a:lnTo>
                    <a:pt x="83" y="83"/>
                  </a:lnTo>
                  <a:lnTo>
                    <a:pt x="0" y="0"/>
                  </a:lnTo>
                  <a:lnTo>
                    <a:pt x="118" y="0"/>
                  </a:lnTo>
                  <a:lnTo>
                    <a:pt x="118" y="166"/>
                  </a:lnTo>
                  <a:lnTo>
                    <a:pt x="0" y="166"/>
                  </a:lnTo>
                  <a:lnTo>
                    <a:pt x="0" y="166"/>
                  </a:lnTo>
                  <a:lnTo>
                    <a:pt x="0" y="166"/>
                  </a:lnTo>
                  <a:close/>
                </a:path>
              </a:pathLst>
            </a:custGeom>
            <a:solidFill>
              <a:srgbClr val="00B9B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385" name="Google Shape;385;p54"/>
          <p:cNvSpPr/>
          <p:nvPr/>
        </p:nvSpPr>
        <p:spPr>
          <a:xfrm>
            <a:off x="5307717" y="3240352"/>
            <a:ext cx="240462" cy="1026759"/>
          </a:xfrm>
          <a:custGeom>
            <a:avLst/>
            <a:gdLst/>
            <a:ahLst/>
            <a:cxnLst/>
            <a:rect l="l" t="t" r="r" b="b"/>
            <a:pathLst>
              <a:path w="163" h="696" extrusionOk="0">
                <a:moveTo>
                  <a:pt x="163" y="533"/>
                </a:moveTo>
                <a:lnTo>
                  <a:pt x="0" y="696"/>
                </a:lnTo>
                <a:lnTo>
                  <a:pt x="0" y="166"/>
                </a:lnTo>
                <a:lnTo>
                  <a:pt x="163" y="0"/>
                </a:lnTo>
                <a:lnTo>
                  <a:pt x="163" y="533"/>
                </a:lnTo>
                <a:lnTo>
                  <a:pt x="163" y="533"/>
                </a:lnTo>
                <a:lnTo>
                  <a:pt x="163" y="533"/>
                </a:lnTo>
                <a:close/>
              </a:path>
            </a:pathLst>
          </a:custGeom>
          <a:solidFill>
            <a:srgbClr val="A591F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386" name="Google Shape;386;p54"/>
          <p:cNvGrpSpPr/>
          <p:nvPr/>
        </p:nvGrpSpPr>
        <p:grpSpPr>
          <a:xfrm>
            <a:off x="5307717" y="3240352"/>
            <a:ext cx="2012210" cy="241937"/>
            <a:chOff x="6151700" y="3056871"/>
            <a:chExt cx="2012210" cy="241937"/>
          </a:xfrm>
        </p:grpSpPr>
        <p:sp>
          <p:nvSpPr>
            <p:cNvPr id="387" name="Google Shape;387;p54"/>
            <p:cNvSpPr/>
            <p:nvPr/>
          </p:nvSpPr>
          <p:spPr>
            <a:xfrm>
              <a:off x="6151700" y="3056871"/>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7746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8" name="Google Shape;388;p54"/>
            <p:cNvSpPr/>
            <p:nvPr/>
          </p:nvSpPr>
          <p:spPr>
            <a:xfrm>
              <a:off x="7989833" y="3056871"/>
              <a:ext cx="174077" cy="241937"/>
            </a:xfrm>
            <a:custGeom>
              <a:avLst/>
              <a:gdLst/>
              <a:ahLst/>
              <a:cxnLst/>
              <a:rect l="l" t="t" r="r" b="b"/>
              <a:pathLst>
                <a:path w="118" h="164" extrusionOk="0">
                  <a:moveTo>
                    <a:pt x="0" y="164"/>
                  </a:moveTo>
                  <a:lnTo>
                    <a:pt x="83" y="83"/>
                  </a:lnTo>
                  <a:lnTo>
                    <a:pt x="0" y="0"/>
                  </a:lnTo>
                  <a:lnTo>
                    <a:pt x="118" y="0"/>
                  </a:lnTo>
                  <a:lnTo>
                    <a:pt x="118" y="164"/>
                  </a:lnTo>
                  <a:lnTo>
                    <a:pt x="0" y="164"/>
                  </a:lnTo>
                  <a:lnTo>
                    <a:pt x="0" y="164"/>
                  </a:lnTo>
                  <a:lnTo>
                    <a:pt x="0" y="164"/>
                  </a:lnTo>
                  <a:close/>
                </a:path>
              </a:pathLst>
            </a:custGeom>
            <a:solidFill>
              <a:srgbClr val="7746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389" name="Google Shape;389;p54"/>
          <p:cNvSpPr/>
          <p:nvPr/>
        </p:nvSpPr>
        <p:spPr>
          <a:xfrm>
            <a:off x="7319927" y="2461431"/>
            <a:ext cx="240462" cy="1026759"/>
          </a:xfrm>
          <a:custGeom>
            <a:avLst/>
            <a:gdLst/>
            <a:ahLst/>
            <a:cxnLst/>
            <a:rect l="l" t="t" r="r" b="b"/>
            <a:pathLst>
              <a:path w="163" h="696" extrusionOk="0">
                <a:moveTo>
                  <a:pt x="163" y="533"/>
                </a:moveTo>
                <a:lnTo>
                  <a:pt x="0" y="696"/>
                </a:lnTo>
                <a:lnTo>
                  <a:pt x="0" y="164"/>
                </a:lnTo>
                <a:lnTo>
                  <a:pt x="163" y="0"/>
                </a:lnTo>
                <a:lnTo>
                  <a:pt x="163" y="533"/>
                </a:lnTo>
                <a:lnTo>
                  <a:pt x="163" y="533"/>
                </a:lnTo>
                <a:lnTo>
                  <a:pt x="163" y="533"/>
                </a:lnTo>
                <a:close/>
              </a:path>
            </a:pathLst>
          </a:custGeom>
          <a:solidFill>
            <a:srgbClr val="2EC6C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90" name="Google Shape;390;p54"/>
          <p:cNvSpPr/>
          <p:nvPr/>
        </p:nvSpPr>
        <p:spPr>
          <a:xfrm>
            <a:off x="7319927" y="2461431"/>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00B9B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91" name="Google Shape;391;p54"/>
          <p:cNvSpPr/>
          <p:nvPr/>
        </p:nvSpPr>
        <p:spPr>
          <a:xfrm>
            <a:off x="3820026" y="2985423"/>
            <a:ext cx="831273" cy="831273"/>
          </a:xfrm>
          <a:prstGeom prst="ellipse">
            <a:avLst/>
          </a:prstGeom>
          <a:solidFill>
            <a:srgbClr val="00B9B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92" name="Google Shape;392;p54"/>
          <p:cNvSpPr/>
          <p:nvPr/>
        </p:nvSpPr>
        <p:spPr>
          <a:xfrm flipH="1">
            <a:off x="4529867" y="2882620"/>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93" name="Google Shape;393;p54"/>
          <p:cNvSpPr/>
          <p:nvPr/>
        </p:nvSpPr>
        <p:spPr>
          <a:xfrm flipH="1">
            <a:off x="4644612" y="3021781"/>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94" name="Google Shape;394;p54"/>
          <p:cNvSpPr/>
          <p:nvPr/>
        </p:nvSpPr>
        <p:spPr>
          <a:xfrm>
            <a:off x="5827067" y="2222731"/>
            <a:ext cx="831273" cy="831273"/>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95" name="Google Shape;395;p54"/>
          <p:cNvSpPr/>
          <p:nvPr/>
        </p:nvSpPr>
        <p:spPr>
          <a:xfrm flipH="1">
            <a:off x="6536908" y="2119928"/>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96" name="Google Shape;396;p54"/>
          <p:cNvSpPr/>
          <p:nvPr/>
        </p:nvSpPr>
        <p:spPr>
          <a:xfrm flipH="1">
            <a:off x="6651653" y="2259089"/>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97" name="Google Shape;397;p54"/>
          <p:cNvSpPr/>
          <p:nvPr/>
        </p:nvSpPr>
        <p:spPr>
          <a:xfrm>
            <a:off x="7765838" y="1440988"/>
            <a:ext cx="831273" cy="831273"/>
          </a:xfrm>
          <a:prstGeom prst="ellipse">
            <a:avLst/>
          </a:prstGeom>
          <a:solidFill>
            <a:srgbClr val="00B9B4"/>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98" name="Google Shape;398;p54"/>
          <p:cNvSpPr/>
          <p:nvPr/>
        </p:nvSpPr>
        <p:spPr>
          <a:xfrm flipH="1">
            <a:off x="8477389" y="1340727"/>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399" name="Google Shape;399;p54"/>
          <p:cNvSpPr/>
          <p:nvPr/>
        </p:nvSpPr>
        <p:spPr>
          <a:xfrm flipH="1">
            <a:off x="8592134" y="1479888"/>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00" name="Google Shape;400;p54"/>
          <p:cNvSpPr/>
          <p:nvPr/>
        </p:nvSpPr>
        <p:spPr>
          <a:xfrm>
            <a:off x="1286245" y="4802850"/>
            <a:ext cx="240462" cy="1026759"/>
          </a:xfrm>
          <a:custGeom>
            <a:avLst/>
            <a:gdLst/>
            <a:ahLst/>
            <a:cxnLst/>
            <a:rect l="l" t="t" r="r" b="b"/>
            <a:pathLst>
              <a:path w="163" h="696" extrusionOk="0">
                <a:moveTo>
                  <a:pt x="163" y="533"/>
                </a:moveTo>
                <a:lnTo>
                  <a:pt x="0" y="696"/>
                </a:lnTo>
                <a:lnTo>
                  <a:pt x="0" y="166"/>
                </a:lnTo>
                <a:lnTo>
                  <a:pt x="163" y="0"/>
                </a:lnTo>
                <a:lnTo>
                  <a:pt x="163" y="533"/>
                </a:lnTo>
                <a:lnTo>
                  <a:pt x="163" y="533"/>
                </a:lnTo>
                <a:lnTo>
                  <a:pt x="163" y="533"/>
                </a:lnTo>
                <a:close/>
              </a:path>
            </a:pathLst>
          </a:custGeom>
          <a:solidFill>
            <a:srgbClr val="A591F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401" name="Google Shape;401;p54"/>
          <p:cNvGrpSpPr/>
          <p:nvPr/>
        </p:nvGrpSpPr>
        <p:grpSpPr>
          <a:xfrm>
            <a:off x="1286245" y="4802850"/>
            <a:ext cx="2012210" cy="241937"/>
            <a:chOff x="6151700" y="3056871"/>
            <a:chExt cx="2012210" cy="241937"/>
          </a:xfrm>
        </p:grpSpPr>
        <p:sp>
          <p:nvSpPr>
            <p:cNvPr id="402" name="Google Shape;402;p54"/>
            <p:cNvSpPr/>
            <p:nvPr/>
          </p:nvSpPr>
          <p:spPr>
            <a:xfrm>
              <a:off x="6151700" y="3056871"/>
              <a:ext cx="1904519" cy="241937"/>
            </a:xfrm>
            <a:custGeom>
              <a:avLst/>
              <a:gdLst/>
              <a:ahLst/>
              <a:cxnLst/>
              <a:rect l="l" t="t" r="r" b="b"/>
              <a:pathLst>
                <a:path w="1291" h="164" extrusionOk="0">
                  <a:moveTo>
                    <a:pt x="1208" y="0"/>
                  </a:moveTo>
                  <a:lnTo>
                    <a:pt x="163" y="0"/>
                  </a:lnTo>
                  <a:lnTo>
                    <a:pt x="0" y="164"/>
                  </a:lnTo>
                  <a:lnTo>
                    <a:pt x="1208" y="164"/>
                  </a:lnTo>
                  <a:lnTo>
                    <a:pt x="1291" y="83"/>
                  </a:lnTo>
                  <a:lnTo>
                    <a:pt x="1208" y="0"/>
                  </a:lnTo>
                  <a:lnTo>
                    <a:pt x="1208" y="0"/>
                  </a:lnTo>
                  <a:close/>
                </a:path>
              </a:pathLst>
            </a:custGeom>
            <a:solidFill>
              <a:srgbClr val="7746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03" name="Google Shape;403;p54"/>
            <p:cNvSpPr/>
            <p:nvPr/>
          </p:nvSpPr>
          <p:spPr>
            <a:xfrm>
              <a:off x="7989833" y="3056871"/>
              <a:ext cx="174077" cy="241937"/>
            </a:xfrm>
            <a:custGeom>
              <a:avLst/>
              <a:gdLst/>
              <a:ahLst/>
              <a:cxnLst/>
              <a:rect l="l" t="t" r="r" b="b"/>
              <a:pathLst>
                <a:path w="118" h="164" extrusionOk="0">
                  <a:moveTo>
                    <a:pt x="0" y="164"/>
                  </a:moveTo>
                  <a:lnTo>
                    <a:pt x="83" y="83"/>
                  </a:lnTo>
                  <a:lnTo>
                    <a:pt x="0" y="0"/>
                  </a:lnTo>
                  <a:lnTo>
                    <a:pt x="118" y="0"/>
                  </a:lnTo>
                  <a:lnTo>
                    <a:pt x="118" y="164"/>
                  </a:lnTo>
                  <a:lnTo>
                    <a:pt x="0" y="164"/>
                  </a:lnTo>
                  <a:lnTo>
                    <a:pt x="0" y="164"/>
                  </a:lnTo>
                  <a:lnTo>
                    <a:pt x="0" y="164"/>
                  </a:lnTo>
                  <a:close/>
                </a:path>
              </a:pathLst>
            </a:custGeom>
            <a:solidFill>
              <a:srgbClr val="7746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404" name="Google Shape;404;p54"/>
          <p:cNvSpPr/>
          <p:nvPr/>
        </p:nvSpPr>
        <p:spPr>
          <a:xfrm>
            <a:off x="1977055" y="3790229"/>
            <a:ext cx="831273" cy="831273"/>
          </a:xfrm>
          <a:prstGeom prst="ellipse">
            <a:avLst/>
          </a:prstGeom>
          <a:solidFill>
            <a:srgbClr val="7746FF"/>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05" name="Google Shape;405;p54"/>
          <p:cNvSpPr/>
          <p:nvPr/>
        </p:nvSpPr>
        <p:spPr>
          <a:xfrm flipH="1">
            <a:off x="2686896" y="3687426"/>
            <a:ext cx="123565" cy="12356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06" name="Google Shape;406;p54"/>
          <p:cNvSpPr/>
          <p:nvPr/>
        </p:nvSpPr>
        <p:spPr>
          <a:xfrm flipH="1">
            <a:off x="2801641" y="3826587"/>
            <a:ext cx="92835" cy="92835"/>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09" name="Google Shape;409;p54"/>
          <p:cNvSpPr txBox="1">
            <a:spLocks noGrp="1"/>
          </p:cNvSpPr>
          <p:nvPr>
            <p:ph type="body" idx="1"/>
          </p:nvPr>
        </p:nvSpPr>
        <p:spPr>
          <a:xfrm>
            <a:off x="1286245" y="893422"/>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0" name="Google Shape;410;p54"/>
          <p:cNvSpPr txBox="1">
            <a:spLocks noGrp="1"/>
          </p:cNvSpPr>
          <p:nvPr>
            <p:ph type="body" idx="2"/>
          </p:nvPr>
        </p:nvSpPr>
        <p:spPr>
          <a:xfrm>
            <a:off x="1683495" y="5182632"/>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1" name="Google Shape;411;p54"/>
          <p:cNvSpPr txBox="1">
            <a:spLocks noGrp="1"/>
          </p:cNvSpPr>
          <p:nvPr>
            <p:ph type="body" idx="3"/>
          </p:nvPr>
        </p:nvSpPr>
        <p:spPr>
          <a:xfrm>
            <a:off x="3631042" y="4416993"/>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2" name="Google Shape;412;p54"/>
          <p:cNvSpPr txBox="1">
            <a:spLocks noGrp="1"/>
          </p:cNvSpPr>
          <p:nvPr>
            <p:ph type="body" idx="4"/>
          </p:nvPr>
        </p:nvSpPr>
        <p:spPr>
          <a:xfrm>
            <a:off x="5638836" y="3599070"/>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3" name="Google Shape;413;p54"/>
          <p:cNvSpPr txBox="1">
            <a:spLocks noGrp="1"/>
          </p:cNvSpPr>
          <p:nvPr>
            <p:ph type="body" idx="5"/>
          </p:nvPr>
        </p:nvSpPr>
        <p:spPr>
          <a:xfrm>
            <a:off x="7680721" y="2844784"/>
            <a:ext cx="1628308" cy="108529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1000"/>
              </a:spcBef>
              <a:spcAft>
                <a:spcPts val="0"/>
              </a:spcAft>
              <a:buClr>
                <a:srgbClr val="353F40"/>
              </a:buClr>
              <a:buSzPts val="1800"/>
              <a:buFont typeface="Arial"/>
              <a:buNone/>
              <a:defRPr sz="18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79713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80"/>
        <p:cNvGrpSpPr/>
        <p:nvPr/>
      </p:nvGrpSpPr>
      <p:grpSpPr>
        <a:xfrm>
          <a:off x="0" y="0"/>
          <a:ext cx="0" cy="0"/>
          <a:chOff x="0" y="0"/>
          <a:chExt cx="0" cy="0"/>
        </a:xfrm>
      </p:grpSpPr>
      <p:sp>
        <p:nvSpPr>
          <p:cNvPr id="83" name="Google Shape;83;p72"/>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72"/>
          <p:cNvSpPr txBox="1">
            <a:spLocks noGrp="1"/>
          </p:cNvSpPr>
          <p:nvPr>
            <p:ph type="body" idx="2"/>
          </p:nvPr>
        </p:nvSpPr>
        <p:spPr>
          <a:xfrm>
            <a:off x="1322509" y="1899188"/>
            <a:ext cx="5924552" cy="376305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9"/>
        <p:cNvGrpSpPr/>
        <p:nvPr/>
      </p:nvGrpSpPr>
      <p:grpSpPr>
        <a:xfrm>
          <a:off x="0" y="0"/>
          <a:ext cx="0" cy="0"/>
          <a:chOff x="0" y="0"/>
          <a:chExt cx="0" cy="0"/>
        </a:xfrm>
      </p:grpSpPr>
      <p:sp>
        <p:nvSpPr>
          <p:cNvPr id="13" name="Google Shape;13;p20"/>
          <p:cNvSpPr txBox="1">
            <a:spLocks noGrp="1"/>
          </p:cNvSpPr>
          <p:nvPr>
            <p:ph type="body" idx="1"/>
          </p:nvPr>
        </p:nvSpPr>
        <p:spPr>
          <a:xfrm>
            <a:off x="1475482" y="3100387"/>
            <a:ext cx="4873625" cy="874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body" idx="2"/>
          </p:nvPr>
        </p:nvSpPr>
        <p:spPr>
          <a:xfrm>
            <a:off x="1475482" y="4121129"/>
            <a:ext cx="4401810" cy="3286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20"/>
          <p:cNvSpPr txBox="1">
            <a:spLocks noGrp="1"/>
          </p:cNvSpPr>
          <p:nvPr>
            <p:ph type="body" idx="3"/>
          </p:nvPr>
        </p:nvSpPr>
        <p:spPr>
          <a:xfrm>
            <a:off x="1475482" y="4550568"/>
            <a:ext cx="3261865" cy="33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01443480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2_Layout Personalizado">
  <p:cSld name="2_Layout Personalizado">
    <p:spTree>
      <p:nvGrpSpPr>
        <p:cNvPr id="1" name="Shape 16"/>
        <p:cNvGrpSpPr/>
        <p:nvPr/>
      </p:nvGrpSpPr>
      <p:grpSpPr>
        <a:xfrm>
          <a:off x="0" y="0"/>
          <a:ext cx="0" cy="0"/>
          <a:chOff x="0" y="0"/>
          <a:chExt cx="0" cy="0"/>
        </a:xfrm>
      </p:grpSpPr>
      <p:sp>
        <p:nvSpPr>
          <p:cNvPr id="20" name="Google Shape;20;p21"/>
          <p:cNvSpPr txBox="1">
            <a:spLocks noGrp="1"/>
          </p:cNvSpPr>
          <p:nvPr>
            <p:ph type="body" idx="1"/>
          </p:nvPr>
        </p:nvSpPr>
        <p:spPr>
          <a:xfrm>
            <a:off x="1475868" y="2779713"/>
            <a:ext cx="4620132" cy="7175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 name="Google Shape;21;p21"/>
          <p:cNvSpPr txBox="1">
            <a:spLocks noGrp="1"/>
          </p:cNvSpPr>
          <p:nvPr>
            <p:ph type="body" idx="2"/>
          </p:nvPr>
        </p:nvSpPr>
        <p:spPr>
          <a:xfrm>
            <a:off x="1475868" y="3878847"/>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Google Shape;22;p21"/>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82F30"/>
              </a:buClr>
              <a:buSzPts val="1600"/>
              <a:buFont typeface="Arial"/>
              <a:buNone/>
              <a:defRPr sz="1600" b="1" i="0" u="none" strike="noStrike" cap="none">
                <a:solidFill>
                  <a:srgbClr val="282F30"/>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26841511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1_Layout Personalizado">
  <p:cSld name="1_Layout Personalizado">
    <p:bg>
      <p:bgPr>
        <a:solidFill>
          <a:srgbClr val="282F30"/>
        </a:solidFill>
        <a:effectLst/>
      </p:bgPr>
    </p:bg>
    <p:spTree>
      <p:nvGrpSpPr>
        <p:cNvPr id="1" name="Shape 25"/>
        <p:cNvGrpSpPr/>
        <p:nvPr/>
      </p:nvGrpSpPr>
      <p:grpSpPr>
        <a:xfrm>
          <a:off x="0" y="0"/>
          <a:ext cx="0" cy="0"/>
          <a:chOff x="0" y="0"/>
          <a:chExt cx="0" cy="0"/>
        </a:xfrm>
      </p:grpSpPr>
      <p:sp>
        <p:nvSpPr>
          <p:cNvPr id="28" name="Google Shape;28;p28"/>
          <p:cNvSpPr txBox="1">
            <a:spLocks noGrp="1"/>
          </p:cNvSpPr>
          <p:nvPr>
            <p:ph type="body" idx="1"/>
          </p:nvPr>
        </p:nvSpPr>
        <p:spPr>
          <a:xfrm>
            <a:off x="1292020" y="3222629"/>
            <a:ext cx="4873625" cy="8747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28"/>
          <p:cNvSpPr txBox="1">
            <a:spLocks noGrp="1"/>
          </p:cNvSpPr>
          <p:nvPr>
            <p:ph type="body" idx="2"/>
          </p:nvPr>
        </p:nvSpPr>
        <p:spPr>
          <a:xfrm>
            <a:off x="1292020" y="4403626"/>
            <a:ext cx="4401810" cy="32863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28"/>
          <p:cNvSpPr txBox="1">
            <a:spLocks noGrp="1"/>
          </p:cNvSpPr>
          <p:nvPr>
            <p:ph type="body" idx="3"/>
          </p:nvPr>
        </p:nvSpPr>
        <p:spPr>
          <a:xfrm>
            <a:off x="1292020" y="4833065"/>
            <a:ext cx="3261865" cy="33178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1" i="0" u="none" strike="noStrike" cap="none">
                <a:solidFill>
                  <a:schemeClr val="tx1">
                    <a:lumMod val="85000"/>
                    <a:lumOff val="15000"/>
                  </a:schemeClr>
                </a:solidFill>
                <a:latin typeface="Arial Narrow"/>
                <a:ea typeface="Arial Narrow"/>
                <a:cs typeface="Arial Narrow"/>
                <a:sym typeface="Arial Narrow"/>
              </a:defRPr>
            </a:lvl1pPr>
            <a:lvl2pPr marL="914400" marR="0" lvl="1"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2pPr>
            <a:lvl3pPr marL="1371600" marR="0" lvl="2"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14117194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6_Layout Personalizado">
  <p:cSld name="6_Layout Personalizado">
    <p:spTree>
      <p:nvGrpSpPr>
        <p:cNvPr id="1" name="Shape 93"/>
        <p:cNvGrpSpPr/>
        <p:nvPr/>
      </p:nvGrpSpPr>
      <p:grpSpPr>
        <a:xfrm>
          <a:off x="0" y="0"/>
          <a:ext cx="0" cy="0"/>
          <a:chOff x="0" y="0"/>
          <a:chExt cx="0" cy="0"/>
        </a:xfrm>
      </p:grpSpPr>
      <p:sp>
        <p:nvSpPr>
          <p:cNvPr id="96" name="Google Shape;96;p26"/>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7" name="Google Shape;97;p26"/>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68434527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9_Layout Personalizado">
  <p:cSld name="9_Layout Personalizado">
    <p:spTree>
      <p:nvGrpSpPr>
        <p:cNvPr id="1" name="Shape 99"/>
        <p:cNvGrpSpPr/>
        <p:nvPr/>
      </p:nvGrpSpPr>
      <p:grpSpPr>
        <a:xfrm>
          <a:off x="0" y="0"/>
          <a:ext cx="0" cy="0"/>
          <a:chOff x="0" y="0"/>
          <a:chExt cx="0" cy="0"/>
        </a:xfrm>
      </p:grpSpPr>
      <p:sp>
        <p:nvSpPr>
          <p:cNvPr id="102" name="Google Shape;102;p27"/>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3" name="Google Shape;103;p27"/>
          <p:cNvSpPr txBox="1">
            <a:spLocks noGrp="1"/>
          </p:cNvSpPr>
          <p:nvPr>
            <p:ph type="body" idx="2"/>
          </p:nvPr>
        </p:nvSpPr>
        <p:spPr>
          <a:xfrm>
            <a:off x="1322509" y="1899188"/>
            <a:ext cx="5924552" cy="376305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04058280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spTree>
      <p:nvGrpSpPr>
        <p:cNvPr id="1" name="Shape 105"/>
        <p:cNvGrpSpPr/>
        <p:nvPr/>
      </p:nvGrpSpPr>
      <p:grpSpPr>
        <a:xfrm>
          <a:off x="0" y="0"/>
          <a:ext cx="0" cy="0"/>
          <a:chOff x="0" y="0"/>
          <a:chExt cx="0" cy="0"/>
        </a:xfrm>
      </p:grpSpPr>
      <p:sp>
        <p:nvSpPr>
          <p:cNvPr id="108" name="Google Shape;108;p34"/>
          <p:cNvSpPr txBox="1">
            <a:spLocks noGrp="1"/>
          </p:cNvSpPr>
          <p:nvPr>
            <p:ph type="body" idx="1"/>
          </p:nvPr>
        </p:nvSpPr>
        <p:spPr>
          <a:xfrm>
            <a:off x="1185323" y="1016507"/>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chemeClr val="lt1"/>
              </a:buClr>
              <a:buSzPts val="3600"/>
              <a:buFont typeface="Arial"/>
              <a:buNone/>
              <a:defRPr sz="3600" b="1"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34"/>
          <p:cNvSpPr txBox="1">
            <a:spLocks noGrp="1"/>
          </p:cNvSpPr>
          <p:nvPr>
            <p:ph type="body" idx="2"/>
          </p:nvPr>
        </p:nvSpPr>
        <p:spPr>
          <a:xfrm>
            <a:off x="1044927" y="2083814"/>
            <a:ext cx="6044205" cy="442132"/>
          </a:xfrm>
          <a:prstGeom prst="rect">
            <a:avLst/>
          </a:prstGeom>
          <a:noFill/>
          <a:ln>
            <a:noFill/>
          </a:ln>
        </p:spPr>
        <p:txBody>
          <a:bodyPr spcFirstLastPara="1" wrap="square" lIns="91425" tIns="45700" rIns="91425" bIns="45700" anchor="t" anchorCtr="0">
            <a:spAutoFit/>
          </a:bodyPr>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tx1">
                    <a:lumMod val="85000"/>
                    <a:lumOff val="15000"/>
                  </a:schemeClr>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9084898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3_Layout Personalizado">
  <p:cSld name="3_Layout Personalizado">
    <p:spTree>
      <p:nvGrpSpPr>
        <p:cNvPr id="1" name="Shape 111"/>
        <p:cNvGrpSpPr/>
        <p:nvPr/>
      </p:nvGrpSpPr>
      <p:grpSpPr>
        <a:xfrm>
          <a:off x="0" y="0"/>
          <a:ext cx="0" cy="0"/>
          <a:chOff x="0" y="0"/>
          <a:chExt cx="0" cy="0"/>
        </a:xfrm>
      </p:grpSpPr>
      <p:sp>
        <p:nvSpPr>
          <p:cNvPr id="115" name="Google Shape;115;p35"/>
          <p:cNvSpPr txBox="1">
            <a:spLocks noGrp="1"/>
          </p:cNvSpPr>
          <p:nvPr>
            <p:ph type="body" idx="1"/>
          </p:nvPr>
        </p:nvSpPr>
        <p:spPr>
          <a:xfrm>
            <a:off x="899237" y="9218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35"/>
          <p:cNvSpPr txBox="1">
            <a:spLocks noGrp="1"/>
          </p:cNvSpPr>
          <p:nvPr>
            <p:ph type="body" idx="2"/>
          </p:nvPr>
        </p:nvSpPr>
        <p:spPr>
          <a:xfrm>
            <a:off x="899237" y="1899188"/>
            <a:ext cx="5351693"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22085169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4_Layout Personalizado">
  <p:cSld name="4_Layout Personalizado">
    <p:spTree>
      <p:nvGrpSpPr>
        <p:cNvPr id="1" name="Shape 119"/>
        <p:cNvGrpSpPr/>
        <p:nvPr/>
      </p:nvGrpSpPr>
      <p:grpSpPr>
        <a:xfrm>
          <a:off x="0" y="0"/>
          <a:ext cx="0" cy="0"/>
          <a:chOff x="0" y="0"/>
          <a:chExt cx="0" cy="0"/>
        </a:xfrm>
      </p:grpSpPr>
      <p:sp>
        <p:nvSpPr>
          <p:cNvPr id="123" name="Google Shape;123;p36"/>
          <p:cNvSpPr txBox="1">
            <a:spLocks noGrp="1"/>
          </p:cNvSpPr>
          <p:nvPr>
            <p:ph type="body" idx="1"/>
          </p:nvPr>
        </p:nvSpPr>
        <p:spPr>
          <a:xfrm>
            <a:off x="1101378" y="9218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4" name="Google Shape;124;p36"/>
          <p:cNvSpPr txBox="1">
            <a:spLocks noGrp="1"/>
          </p:cNvSpPr>
          <p:nvPr>
            <p:ph type="body" idx="2"/>
          </p:nvPr>
        </p:nvSpPr>
        <p:spPr>
          <a:xfrm>
            <a:off x="1101378" y="1899188"/>
            <a:ext cx="5351693"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7931396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8_Layout Personalizado">
  <p:cSld name="8_Layout Personalizado">
    <p:bg>
      <p:bgPr>
        <a:solidFill>
          <a:srgbClr val="2EC6C2"/>
        </a:solidFill>
        <a:effectLst/>
      </p:bgPr>
    </p:bg>
    <p:spTree>
      <p:nvGrpSpPr>
        <p:cNvPr id="1" name="Shape 128"/>
        <p:cNvGrpSpPr/>
        <p:nvPr/>
      </p:nvGrpSpPr>
      <p:grpSpPr>
        <a:xfrm>
          <a:off x="0" y="0"/>
          <a:ext cx="0" cy="0"/>
          <a:chOff x="0" y="0"/>
          <a:chExt cx="0" cy="0"/>
        </a:xfrm>
      </p:grpSpPr>
      <p:sp>
        <p:nvSpPr>
          <p:cNvPr id="129" name="Google Shape;129;p37"/>
          <p:cNvSpPr txBox="1">
            <a:spLocks noGrp="1"/>
          </p:cNvSpPr>
          <p:nvPr>
            <p:ph type="ctrTitle"/>
          </p:nvPr>
        </p:nvSpPr>
        <p:spPr>
          <a:xfrm>
            <a:off x="937550" y="1796162"/>
            <a:ext cx="10127925" cy="23876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9600"/>
              <a:buFont typeface="Arial"/>
              <a:buNone/>
              <a:defRPr sz="9600" b="0" i="0" u="none" strike="noStrike" cap="none">
                <a:solidFill>
                  <a:schemeClr val="tx1">
                    <a:lumMod val="85000"/>
                    <a:lumOff val="15000"/>
                  </a:schemeClr>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0" name="Google Shape;130;p37"/>
          <p:cNvSpPr txBox="1">
            <a:spLocks noGrp="1"/>
          </p:cNvSpPr>
          <p:nvPr>
            <p:ph type="body" idx="1"/>
          </p:nvPr>
        </p:nvSpPr>
        <p:spPr>
          <a:xfrm>
            <a:off x="937550" y="4318000"/>
            <a:ext cx="8743950" cy="1041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chemeClr val="lt1"/>
              </a:buClr>
              <a:buSzPts val="3600"/>
              <a:buFont typeface="Arial"/>
              <a:buNone/>
              <a:defRPr sz="3600" b="0" i="0" u="none" strike="noStrike" cap="none">
                <a:solidFill>
                  <a:schemeClr val="tx1">
                    <a:lumMod val="85000"/>
                    <a:lumOff val="15000"/>
                  </a:schemeClr>
                </a:solidFill>
                <a:latin typeface="Arial Black"/>
                <a:ea typeface="Arial Black"/>
                <a:cs typeface="Arial Black"/>
                <a:sym typeface="Arial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75029199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5_Layout Personalizado">
  <p:cSld name="5_Layout Personalizado">
    <p:spTree>
      <p:nvGrpSpPr>
        <p:cNvPr id="1" name="Shape 133"/>
        <p:cNvGrpSpPr/>
        <p:nvPr/>
      </p:nvGrpSpPr>
      <p:grpSpPr>
        <a:xfrm>
          <a:off x="0" y="0"/>
          <a:ext cx="0" cy="0"/>
          <a:chOff x="0" y="0"/>
          <a:chExt cx="0" cy="0"/>
        </a:xfrm>
      </p:grpSpPr>
      <p:sp>
        <p:nvSpPr>
          <p:cNvPr id="135" name="Google Shape;135;p38"/>
          <p:cNvSpPr>
            <a:spLocks noGrp="1"/>
          </p:cNvSpPr>
          <p:nvPr>
            <p:ph type="pic" idx="2"/>
          </p:nvPr>
        </p:nvSpPr>
        <p:spPr>
          <a:xfrm>
            <a:off x="7071745" y="1816880"/>
            <a:ext cx="5779758" cy="5366613"/>
          </a:xfrm>
          <a:prstGeom prst="rect">
            <a:avLst/>
          </a:prstGeom>
          <a:solidFill>
            <a:schemeClr val="lt1"/>
          </a:solidFill>
          <a:ln>
            <a:noFill/>
          </a:ln>
        </p:spPr>
        <p:txBody>
          <a:bodyPr spcFirstLastPara="1" wrap="square" lIns="91425" tIns="91425" rIns="91425" bIns="91425" anchor="ctr" anchorCtr="0">
            <a:noAutofit/>
          </a:bodyPr>
          <a:lstStyle>
            <a:lvl1pPr lvl="0">
              <a:spcBef>
                <a:spcPts val="0"/>
              </a:spcBef>
              <a:spcAft>
                <a:spcPts val="0"/>
              </a:spcAft>
              <a:buNone/>
              <a:defRPr/>
            </a:lvl1pPr>
          </a:lstStyle>
          <a:p>
            <a:endParaRPr/>
          </a:p>
        </p:txBody>
      </p:sp>
      <p:sp>
        <p:nvSpPr>
          <p:cNvPr id="136" name="Google Shape;136;p38"/>
          <p:cNvSpPr txBox="1">
            <a:spLocks noGrp="1"/>
          </p:cNvSpPr>
          <p:nvPr>
            <p:ph type="body" idx="1"/>
          </p:nvPr>
        </p:nvSpPr>
        <p:spPr>
          <a:xfrm>
            <a:off x="1056993" y="921866"/>
            <a:ext cx="4620132" cy="71755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50000"/>
              </a:lnSpc>
              <a:spcBef>
                <a:spcPts val="0"/>
              </a:spcBef>
              <a:spcAft>
                <a:spcPts val="0"/>
              </a:spcAft>
              <a:buClr>
                <a:srgbClr val="282F30"/>
              </a:buClr>
              <a:buSzPts val="3600"/>
              <a:buFont typeface="Arial"/>
              <a:buNone/>
              <a:defRPr sz="3600" b="1" i="0" u="none" strike="noStrike" cap="none">
                <a:solidFill>
                  <a:srgbClr val="282F3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8"/>
          <p:cNvSpPr txBox="1">
            <a:spLocks noGrp="1"/>
          </p:cNvSpPr>
          <p:nvPr>
            <p:ph type="body" idx="3"/>
          </p:nvPr>
        </p:nvSpPr>
        <p:spPr>
          <a:xfrm>
            <a:off x="1056993" y="2145372"/>
            <a:ext cx="5779759" cy="444922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000"/>
              </a:spcBef>
              <a:spcAft>
                <a:spcPts val="0"/>
              </a:spcAft>
              <a:buClr>
                <a:srgbClr val="353F40"/>
              </a:buClr>
              <a:buSzPts val="1600"/>
              <a:buFont typeface="Arial"/>
              <a:buNone/>
              <a:defRPr sz="1600" b="0" i="0" u="none" strike="noStrike" cap="none">
                <a:solidFill>
                  <a:srgbClr val="353F4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580389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2.xml"/><Relationship Id="rId7" Type="http://schemas.openxmlformats.org/officeDocument/2006/relationships/theme" Target="../theme/theme10.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5" Type="http://schemas.openxmlformats.org/officeDocument/2006/relationships/slideLayout" Target="../slideLayouts/slideLayout74.xml"/><Relationship Id="rId4" Type="http://schemas.openxmlformats.org/officeDocument/2006/relationships/slideLayout" Target="../slideLayouts/slideLayout7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6" Type="http://schemas.openxmlformats.org/officeDocument/2006/relationships/image" Target="../media/image2.png"/><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theme" Target="../theme/theme11.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92.xml"/><Relationship Id="rId2" Type="http://schemas.openxmlformats.org/officeDocument/2006/relationships/slideLayout" Target="../slideLayouts/slideLayout91.xml"/><Relationship Id="rId1" Type="http://schemas.openxmlformats.org/officeDocument/2006/relationships/slideLayout" Target="../slideLayouts/slideLayout90.xml"/><Relationship Id="rId5" Type="http://schemas.openxmlformats.org/officeDocument/2006/relationships/image" Target="../media/image1.png"/><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image" Target="../media/image2.png"/><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theme" Target="../theme/theme1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105.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5" Type="http://schemas.openxmlformats.org/officeDocument/2006/relationships/image" Target="../media/image1.png"/><Relationship Id="rId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13.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image" Target="../media/image2.png"/><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theme" Target="../theme/theme15.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118.xml"/><Relationship Id="rId2" Type="http://schemas.openxmlformats.org/officeDocument/2006/relationships/slideLayout" Target="../slideLayouts/slideLayout117.xml"/><Relationship Id="rId1" Type="http://schemas.openxmlformats.org/officeDocument/2006/relationships/slideLayout" Target="../slideLayouts/slideLayout116.xml"/><Relationship Id="rId5" Type="http://schemas.openxmlformats.org/officeDocument/2006/relationships/image" Target="../media/image1.png"/><Relationship Id="rId4"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3" Type="http://schemas.openxmlformats.org/officeDocument/2006/relationships/slideLayout" Target="../slideLayouts/slideLayout121.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5" Type="http://schemas.openxmlformats.org/officeDocument/2006/relationships/image" Target="../media/image1.png"/><Relationship Id="rId4" Type="http://schemas.openxmlformats.org/officeDocument/2006/relationships/theme" Target="../theme/theme17.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image" Target="../media/image2.pn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theme" Target="../theme/theme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image" Target="../media/image2.png"/><Relationship Id="rId5" Type="http://schemas.openxmlformats.org/officeDocument/2006/relationships/theme" Target="../theme/theme5.xml"/><Relationship Id="rId4"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5" Type="http://schemas.openxmlformats.org/officeDocument/2006/relationships/image" Target="../media/image2.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slideLayout" Target="../slideLayouts/slideLayout48.xml"/><Relationship Id="rId1" Type="http://schemas.openxmlformats.org/officeDocument/2006/relationships/slideLayout" Target="../slideLayouts/slideLayout47.xml"/><Relationship Id="rId5" Type="http://schemas.openxmlformats.org/officeDocument/2006/relationships/image" Target="../media/image1.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theme" Target="../theme/theme8.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19" Type="http://schemas.openxmlformats.org/officeDocument/2006/relationships/image" Target="../media/image2.png"/><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9.xml"/><Relationship Id="rId2" Type="http://schemas.openxmlformats.org/officeDocument/2006/relationships/slideLayout" Target="../slideLayouts/slideLayout68.xml"/><Relationship Id="rId1" Type="http://schemas.openxmlformats.org/officeDocument/2006/relationships/slideLayout" Target="../slideLayouts/slideLayout67.xml"/><Relationship Id="rId5" Type="http://schemas.openxmlformats.org/officeDocument/2006/relationships/image" Target="../media/image1.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2" name="Imagem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pic>
        <p:nvPicPr>
          <p:cNvPr id="2" name="Imagem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984709681"/>
      </p:ext>
    </p:extLst>
  </p:cSld>
  <p:clrMap bg1="lt1" tx1="dk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pic>
        <p:nvPicPr>
          <p:cNvPr id="2" name="Imagem 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311265015"/>
      </p:ext>
    </p:extLst>
  </p:cSld>
  <p:clrMap bg1="lt1" tx1="dk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2" name="Imagem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465088561"/>
      </p:ext>
    </p:extLst>
  </p:cSld>
  <p:clrMap bg1="lt1" tx1="dk1" bg2="dk2" tx2="lt2" accent1="accent1" accent2="accent2" accent3="accent3" accent4="accent4" accent5="accent5" accent6="accent6" hlink="hlink" folHlink="folHlink"/>
  <p:sldLayoutIdLst>
    <p:sldLayoutId id="2147483752" r:id="rId1"/>
    <p:sldLayoutId id="2147483753" r:id="rId2"/>
    <p:sldLayoutId id="214748375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pic>
        <p:nvPicPr>
          <p:cNvPr id="2" name="Imagem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093091405"/>
      </p:ext>
    </p:extLst>
  </p:cSld>
  <p:clrMap bg1="lt1" tx1="dk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2" name="Imagem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19063837"/>
      </p:ext>
    </p:extLst>
  </p:cSld>
  <p:clrMap bg1="lt1" tx1="dk1" bg2="dk2" tx2="lt2" accent1="accent1" accent2="accent2" accent3="accent3" accent4="accent4" accent5="accent5" accent6="accent6" hlink="hlink" folHlink="folHlink"/>
  <p:sldLayoutIdLst>
    <p:sldLayoutId id="2147483769" r:id="rId1"/>
    <p:sldLayoutId id="2147483770" r:id="rId2"/>
    <p:sldLayoutId id="214748377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pic>
        <p:nvPicPr>
          <p:cNvPr id="2" name="Imagem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690303477"/>
      </p:ext>
    </p:extLst>
  </p:cSld>
  <p:clrMap bg1="lt1" tx1="dk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2" name="Imagem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555645503"/>
      </p:ext>
    </p:extLst>
  </p:cSld>
  <p:clrMap bg1="lt1" tx1="dk1" bg2="dk2" tx2="lt2" accent1="accent1" accent2="accent2" accent3="accent3" accent4="accent4" accent5="accent5" accent6="accent6" hlink="hlink" folHlink="folHlink"/>
  <p:sldLayoutIdLst>
    <p:sldLayoutId id="2147483785" r:id="rId1"/>
    <p:sldLayoutId id="2147483786" r:id="rId2"/>
    <p:sldLayoutId id="214748378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2" name="Imagem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863778664"/>
      </p:ext>
    </p:extLst>
  </p:cSld>
  <p:clrMap bg1="lt1" tx1="dk1" bg2="dk2" tx2="lt2" accent1="accent1" accent2="accent2" accent3="accent3" accent4="accent4" accent5="accent5" accent6="accent6" hlink="hlink" folHlink="folHlink"/>
  <p:sldLayoutIdLst>
    <p:sldLayoutId id="2147483790" r:id="rId1"/>
    <p:sldLayoutId id="2147483791" r:id="rId2"/>
    <p:sldLayoutId id="214748379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pic>
        <p:nvPicPr>
          <p:cNvPr id="2" name="Imagem 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7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pic>
        <p:nvPicPr>
          <p:cNvPr id="2" name="Imagem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pic>
        <p:nvPicPr>
          <p:cNvPr id="2" name="Imagem 1"/>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8"/>
        <p:cNvGrpSpPr/>
        <p:nvPr/>
      </p:nvGrpSpPr>
      <p:grpSpPr>
        <a:xfrm>
          <a:off x="0" y="0"/>
          <a:ext cx="0" cy="0"/>
          <a:chOff x="0" y="0"/>
          <a:chExt cx="0" cy="0"/>
        </a:xfrm>
      </p:grpSpPr>
      <p:pic>
        <p:nvPicPr>
          <p:cNvPr id="2" name="Imagem 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6"/>
        <p:cNvGrpSpPr/>
        <p:nvPr/>
      </p:nvGrpSpPr>
      <p:grpSpPr>
        <a:xfrm>
          <a:off x="0" y="0"/>
          <a:ext cx="0" cy="0"/>
          <a:chOff x="0" y="0"/>
          <a:chExt cx="0" cy="0"/>
        </a:xfrm>
      </p:grpSpPr>
      <p:pic>
        <p:nvPicPr>
          <p:cNvPr id="2" name="Imagem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2" name="Imagem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121299656"/>
      </p:ext>
    </p:extLst>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pic>
        <p:nvPicPr>
          <p:cNvPr id="2" name="Imagem 1"/>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853901440"/>
      </p:ext>
    </p:extLst>
  </p:cSld>
  <p:clrMap bg1="lt1" tx1="dk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2" name="Imagem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861893796"/>
      </p:ext>
    </p:extLst>
  </p:cSld>
  <p:clrMap bg1="lt1" tx1="dk1" bg2="dk2" tx2="lt2" accent1="accent1" accent2="accent2" accent3="accent3" accent4="accent4" accent5="accent5" accent6="accent6" hlink="hlink" folHlink="folHlink"/>
  <p:sldLayoutIdLst>
    <p:sldLayoutId id="2147483725" r:id="rId1"/>
    <p:sldLayoutId id="2147483726"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0.xml"/><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9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9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7.xml"/><Relationship Id="rId1" Type="http://schemas.openxmlformats.org/officeDocument/2006/relationships/slideLayout" Target="../slideLayouts/slideLayout10.xml"/><Relationship Id="rId5" Type="http://schemas.openxmlformats.org/officeDocument/2006/relationships/image" Target="../media/image19.jpg"/><Relationship Id="rId4" Type="http://schemas.openxmlformats.org/officeDocument/2006/relationships/image" Target="../media/image18.jp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9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9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9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9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9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9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9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9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0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0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3.xml"/><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5.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0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0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1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0.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3.xml"/><Relationship Id="rId1" Type="http://schemas.openxmlformats.org/officeDocument/2006/relationships/slideLayout" Target="../slideLayouts/slideLayout10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0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19.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20.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7.xml"/><Relationship Id="rId1" Type="http://schemas.openxmlformats.org/officeDocument/2006/relationships/slideLayout" Target="../slideLayouts/slideLayout10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6.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1.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7.xml"/><Relationship Id="rId1" Type="http://schemas.openxmlformats.org/officeDocument/2006/relationships/slideLayout" Target="../slideLayouts/slideLayout5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0.xml"/><Relationship Id="rId1" Type="http://schemas.openxmlformats.org/officeDocument/2006/relationships/slideLayout" Target="../slideLayouts/slideLayout5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1.xml"/></Relationships>
</file>

<file path=ppt/slides/_rels/slide8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6.xml"/><Relationship Id="rId1" Type="http://schemas.openxmlformats.org/officeDocument/2006/relationships/slideLayout" Target="../slideLayouts/slideLayout5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8.xml"/><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2"/>
          <p:cNvSpPr txBox="1">
            <a:spLocks noGrp="1"/>
          </p:cNvSpPr>
          <p:nvPr>
            <p:ph type="body" idx="1"/>
          </p:nvPr>
        </p:nvSpPr>
        <p:spPr>
          <a:xfrm>
            <a:off x="1475482" y="3267923"/>
            <a:ext cx="12029503" cy="87471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lt1"/>
              </a:buClr>
              <a:buSzPts val="2800"/>
              <a:buFont typeface="Arial"/>
              <a:buNone/>
            </a:pPr>
            <a:r>
              <a:rPr lang="pt-BR" sz="2800" dirty="0"/>
              <a:t>Fundamentos em Segurança Cibernética Defensiva</a:t>
            </a:r>
            <a:endParaRPr dirty="0"/>
          </a:p>
        </p:txBody>
      </p:sp>
      <p:sp>
        <p:nvSpPr>
          <p:cNvPr id="566" name="Google Shape;566;p2"/>
          <p:cNvSpPr txBox="1">
            <a:spLocks noGrp="1"/>
          </p:cNvSpPr>
          <p:nvPr>
            <p:ph type="body" idx="2"/>
          </p:nvPr>
        </p:nvSpPr>
        <p:spPr>
          <a:xfrm>
            <a:off x="1475482" y="4193041"/>
            <a:ext cx="6702747" cy="3286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pt-BR"/>
              <a:t>CAPÍTULO 1.</a:t>
            </a:r>
            <a:endParaRPr/>
          </a:p>
        </p:txBody>
      </p:sp>
      <p:sp>
        <p:nvSpPr>
          <p:cNvPr id="567" name="Google Shape;567;p2"/>
          <p:cNvSpPr txBox="1">
            <a:spLocks noGrp="1"/>
          </p:cNvSpPr>
          <p:nvPr>
            <p:ph type="body" idx="3"/>
          </p:nvPr>
        </p:nvSpPr>
        <p:spPr>
          <a:xfrm>
            <a:off x="1475483" y="4622480"/>
            <a:ext cx="4278046" cy="3286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pt-BR"/>
              <a:t>PROF. MÁRIO LUIZ MOURA JÚNIOR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11"/>
          <p:cNvSpPr txBox="1">
            <a:spLocks noGrp="1"/>
          </p:cNvSpPr>
          <p:nvPr>
            <p:ph type="body" idx="1"/>
          </p:nvPr>
        </p:nvSpPr>
        <p:spPr>
          <a:xfrm>
            <a:off x="1101378" y="92186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Princípios</a:t>
            </a:r>
            <a:endParaRPr/>
          </a:p>
        </p:txBody>
      </p:sp>
      <p:sp>
        <p:nvSpPr>
          <p:cNvPr id="624" name="Google Shape;624;p11"/>
          <p:cNvSpPr txBox="1">
            <a:spLocks noGrp="1"/>
          </p:cNvSpPr>
          <p:nvPr>
            <p:ph type="body" idx="2"/>
          </p:nvPr>
        </p:nvSpPr>
        <p:spPr>
          <a:xfrm>
            <a:off x="1101378" y="1899188"/>
            <a:ext cx="6228336"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dirty="0"/>
              <a:t>Autenticidade:</a:t>
            </a:r>
            <a:endParaRPr dirty="0"/>
          </a:p>
          <a:p>
            <a:pPr marL="809625" lvl="1" indent="-352425" algn="just" rtl="0">
              <a:lnSpc>
                <a:spcPct val="150000"/>
              </a:lnSpc>
              <a:spcBef>
                <a:spcPts val="500"/>
              </a:spcBef>
              <a:spcAft>
                <a:spcPts val="0"/>
              </a:spcAft>
              <a:buClr>
                <a:srgbClr val="282F30"/>
              </a:buClr>
              <a:buSzPts val="1800"/>
              <a:buFont typeface="Noto Sans Symbols"/>
              <a:buChar char="⮚"/>
            </a:pPr>
            <a:r>
              <a:rPr lang="pt-BR" sz="1800" dirty="0">
                <a:solidFill>
                  <a:srgbClr val="353F40"/>
                </a:solidFill>
              </a:rPr>
              <a:t>Mensagem, transação ou troca de informações venha da fonte que afirma ser.</a:t>
            </a:r>
            <a:endParaRPr dirty="0"/>
          </a:p>
          <a:p>
            <a:pPr marL="342900" lvl="0" indent="-342900" algn="l" rtl="0">
              <a:lnSpc>
                <a:spcPct val="150000"/>
              </a:lnSpc>
              <a:spcBef>
                <a:spcPts val="1000"/>
              </a:spcBef>
              <a:spcAft>
                <a:spcPts val="0"/>
              </a:spcAft>
              <a:buClr>
                <a:srgbClr val="282F30"/>
              </a:buClr>
              <a:buSzPts val="2000"/>
              <a:buFont typeface="Arial"/>
              <a:buChar char="•"/>
            </a:pPr>
            <a:r>
              <a:rPr lang="pt-BR" sz="2000" dirty="0"/>
              <a:t>Irretratabilidade (não repúdio): </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Alguém não possa negar a validade de algo.</a:t>
            </a:r>
            <a:endParaRPr dirty="0"/>
          </a:p>
          <a:p>
            <a:pPr marL="342900" lvl="0" indent="-342900" algn="just" rtl="0">
              <a:lnSpc>
                <a:spcPct val="150000"/>
              </a:lnSpc>
              <a:spcBef>
                <a:spcPts val="1000"/>
              </a:spcBef>
              <a:spcAft>
                <a:spcPts val="0"/>
              </a:spcAft>
              <a:buClr>
                <a:srgbClr val="282F30"/>
              </a:buClr>
              <a:buSzPts val="2000"/>
              <a:buFont typeface="Arial"/>
              <a:buChar char="•"/>
            </a:pPr>
            <a:r>
              <a:rPr lang="pt-BR" sz="2000" dirty="0"/>
              <a:t>Conformidade: </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Implantar as leis, regras e procedimentos.</a:t>
            </a:r>
            <a:endParaRP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3"/>
          <p:cNvSpPr txBox="1">
            <a:spLocks noGrp="1"/>
          </p:cNvSpPr>
          <p:nvPr>
            <p:ph type="body" idx="1"/>
          </p:nvPr>
        </p:nvSpPr>
        <p:spPr>
          <a:xfrm>
            <a:off x="1280658" y="884146"/>
            <a:ext cx="808050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Gestão de Riscos ISO27005</a:t>
            </a:r>
            <a:endParaRPr/>
          </a:p>
        </p:txBody>
      </p:sp>
      <p:pic>
        <p:nvPicPr>
          <p:cNvPr id="551" name="Google Shape;551;p13" descr="PDF] A Framework for the Information Classification in ISO 27005 Standard |  Semantic Scholar"/>
          <p:cNvPicPr preferRelativeResize="0"/>
          <p:nvPr/>
        </p:nvPicPr>
        <p:blipFill rotWithShape="1">
          <a:blip r:embed="rId3">
            <a:alphaModFix/>
          </a:blip>
          <a:srcRect/>
          <a:stretch/>
        </p:blipFill>
        <p:spPr>
          <a:xfrm>
            <a:off x="1091184" y="1884602"/>
            <a:ext cx="4175760" cy="4496972"/>
          </a:xfrm>
          <a:prstGeom prst="rect">
            <a:avLst/>
          </a:prstGeom>
          <a:noFill/>
          <a:ln>
            <a:noFill/>
          </a:ln>
        </p:spPr>
      </p:pic>
      <p:sp>
        <p:nvSpPr>
          <p:cNvPr id="552" name="Google Shape;552;p13"/>
          <p:cNvSpPr txBox="1">
            <a:spLocks noGrp="1"/>
          </p:cNvSpPr>
          <p:nvPr>
            <p:ph type="body" idx="2"/>
          </p:nvPr>
        </p:nvSpPr>
        <p:spPr>
          <a:xfrm>
            <a:off x="5481722" y="1593703"/>
            <a:ext cx="3879437" cy="3071492"/>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Comunicação constante e estruturada:</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Visibilidade;</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Compartilhamento de decisões;</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Direcionamento e foco;</a:t>
            </a:r>
            <a:endParaRPr/>
          </a:p>
          <a:p>
            <a:pPr marL="342900" lvl="0" indent="-342900" algn="l" rtl="0">
              <a:lnSpc>
                <a:spcPct val="150000"/>
              </a:lnSpc>
              <a:spcBef>
                <a:spcPts val="1000"/>
              </a:spcBef>
              <a:spcAft>
                <a:spcPts val="0"/>
              </a:spcAft>
              <a:buClr>
                <a:srgbClr val="282F30"/>
              </a:buClr>
              <a:buSzPts val="2000"/>
              <a:buFont typeface="Arial"/>
              <a:buChar char="•"/>
            </a:pPr>
            <a:r>
              <a:rPr lang="pt-BR" sz="2000"/>
              <a:t>Monitoração constante:</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Ambiente de negócios dinâmico.</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Novas ameaças.</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Novos projetos.</a:t>
            </a:r>
            <a:endParaRPr/>
          </a:p>
        </p:txBody>
      </p:sp>
    </p:spTree>
    <p:extLst>
      <p:ext uri="{BB962C8B-B14F-4D97-AF65-F5344CB8AC3E}">
        <p14:creationId xmlns:p14="http://schemas.microsoft.com/office/powerpoint/2010/main" val="25925152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14"/>
          <p:cNvSpPr txBox="1">
            <a:spLocks noGrp="1"/>
          </p:cNvSpPr>
          <p:nvPr>
            <p:ph type="body" idx="1"/>
          </p:nvPr>
        </p:nvSpPr>
        <p:spPr>
          <a:xfrm>
            <a:off x="1280658" y="884146"/>
            <a:ext cx="6034500" cy="7176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ISO27035</a:t>
            </a:r>
            <a:endParaRPr/>
          </a:p>
        </p:txBody>
      </p:sp>
      <p:sp>
        <p:nvSpPr>
          <p:cNvPr id="558" name="Google Shape;558;p14"/>
          <p:cNvSpPr txBox="1"/>
          <p:nvPr/>
        </p:nvSpPr>
        <p:spPr>
          <a:xfrm>
            <a:off x="1280659" y="1931806"/>
            <a:ext cx="8073300" cy="4041900"/>
          </a:xfrm>
          <a:prstGeom prst="rect">
            <a:avLst/>
          </a:prstGeom>
          <a:noFill/>
          <a:ln>
            <a:noFill/>
          </a:ln>
        </p:spPr>
        <p:txBody>
          <a:bodyPr spcFirstLastPara="1" wrap="square" lIns="91425" tIns="45700" rIns="91425" bIns="45700" anchor="t" anchorCtr="0">
            <a:noAutofit/>
          </a:bodyPr>
          <a:lstStyle/>
          <a:p>
            <a:pPr marL="363537" marR="0" lvl="1" indent="-363537" algn="l" defTabSz="914400" rtl="0" eaLnBrk="1" fontAlgn="auto" latinLnBrk="0" hangingPunct="1">
              <a:lnSpc>
                <a:spcPct val="150000"/>
              </a:lnSpc>
              <a:spcBef>
                <a:spcPts val="1000"/>
              </a:spcBef>
              <a:spcAft>
                <a:spcPts val="0"/>
              </a:spcAft>
              <a:buClr>
                <a:srgbClr val="282F30"/>
              </a:buClr>
              <a:buSzPts val="2000"/>
              <a:buFont typeface="Noto Sans Symbols"/>
              <a:buChar char="❑"/>
              <a:tabLst/>
              <a:defRPr/>
            </a:pPr>
            <a:r>
              <a:rPr kumimoji="0" lang="pt-BR" sz="2000" b="0" i="0" u="none" strike="noStrike" kern="0" cap="none" spc="0" normalizeH="0" baseline="0" noProof="0">
                <a:ln>
                  <a:noFill/>
                </a:ln>
                <a:solidFill>
                  <a:srgbClr val="353F40"/>
                </a:solidFill>
                <a:effectLst/>
                <a:uLnTx/>
                <a:uFillTx/>
                <a:latin typeface="Arial"/>
                <a:ea typeface="Arial"/>
                <a:cs typeface="Arial"/>
                <a:sym typeface="Arial"/>
              </a:rPr>
              <a:t>Planejar e preparar.</a:t>
            </a:r>
            <a:endParaRPr kumimoji="0" sz="2000" b="0" i="0" u="none" strike="noStrike" kern="0" cap="none" spc="0" normalizeH="0" baseline="0" noProof="0">
              <a:ln>
                <a:noFill/>
              </a:ln>
              <a:solidFill>
                <a:srgbClr val="353F40"/>
              </a:solidFill>
              <a:effectLst/>
              <a:uLnTx/>
              <a:uFillTx/>
              <a:latin typeface="Arial"/>
              <a:ea typeface="Arial"/>
              <a:cs typeface="Arial"/>
              <a:sym typeface="Arial"/>
            </a:endParaRPr>
          </a:p>
          <a:p>
            <a:pPr marL="363537" marR="0" lvl="1" indent="-363537" algn="l" defTabSz="914400" rtl="0" eaLnBrk="1" fontAlgn="auto" latinLnBrk="0" hangingPunct="1">
              <a:lnSpc>
                <a:spcPct val="150000"/>
              </a:lnSpc>
              <a:spcBef>
                <a:spcPts val="1000"/>
              </a:spcBef>
              <a:spcAft>
                <a:spcPts val="0"/>
              </a:spcAft>
              <a:buClr>
                <a:srgbClr val="282F30"/>
              </a:buClr>
              <a:buSzPts val="2000"/>
              <a:buFont typeface="Noto Sans Symbols"/>
              <a:buChar char="❑"/>
              <a:tabLst/>
              <a:defRPr/>
            </a:pPr>
            <a:r>
              <a:rPr kumimoji="0" lang="pt-BR" sz="2000" b="0" i="0" u="none" strike="noStrike" kern="0" cap="none" spc="0" normalizeH="0" baseline="0" noProof="0">
                <a:ln>
                  <a:noFill/>
                </a:ln>
                <a:solidFill>
                  <a:srgbClr val="353F40"/>
                </a:solidFill>
                <a:effectLst/>
                <a:uLnTx/>
                <a:uFillTx/>
                <a:latin typeface="Arial"/>
                <a:ea typeface="Arial"/>
                <a:cs typeface="Arial"/>
                <a:sym typeface="Arial"/>
              </a:rPr>
              <a:t>Detecção e registro.</a:t>
            </a:r>
            <a:endParaRPr kumimoji="0" sz="2000" b="0" i="0" u="none" strike="noStrike" kern="0" cap="none" spc="0" normalizeH="0" baseline="0" noProof="0">
              <a:ln>
                <a:noFill/>
              </a:ln>
              <a:solidFill>
                <a:srgbClr val="353F40"/>
              </a:solidFill>
              <a:effectLst/>
              <a:uLnTx/>
              <a:uFillTx/>
              <a:latin typeface="Arial"/>
              <a:ea typeface="Arial"/>
              <a:cs typeface="Arial"/>
              <a:sym typeface="Arial"/>
            </a:endParaRPr>
          </a:p>
          <a:p>
            <a:pPr marL="363537" marR="0" lvl="1" indent="-363537" algn="l" defTabSz="914400" rtl="0" eaLnBrk="1" fontAlgn="auto" latinLnBrk="0" hangingPunct="1">
              <a:lnSpc>
                <a:spcPct val="150000"/>
              </a:lnSpc>
              <a:spcBef>
                <a:spcPts val="1000"/>
              </a:spcBef>
              <a:spcAft>
                <a:spcPts val="0"/>
              </a:spcAft>
              <a:buClr>
                <a:srgbClr val="282F30"/>
              </a:buClr>
              <a:buSzPts val="2000"/>
              <a:buFont typeface="Noto Sans Symbols"/>
              <a:buChar char="❑"/>
              <a:tabLst/>
              <a:defRPr/>
            </a:pPr>
            <a:r>
              <a:rPr kumimoji="0" lang="pt-BR" sz="2000" b="0" i="0" u="none" strike="noStrike" kern="0" cap="none" spc="0" normalizeH="0" baseline="0" noProof="0">
                <a:ln>
                  <a:noFill/>
                </a:ln>
                <a:solidFill>
                  <a:srgbClr val="353F40"/>
                </a:solidFill>
                <a:effectLst/>
                <a:uLnTx/>
                <a:uFillTx/>
                <a:latin typeface="Arial"/>
                <a:ea typeface="Arial"/>
                <a:cs typeface="Arial"/>
                <a:sym typeface="Arial"/>
              </a:rPr>
              <a:t>Avaliação e decisão.</a:t>
            </a:r>
            <a:endParaRPr kumimoji="0" sz="2000" b="0" i="0" u="none" strike="noStrike" kern="0" cap="none" spc="0" normalizeH="0" baseline="0" noProof="0">
              <a:ln>
                <a:noFill/>
              </a:ln>
              <a:solidFill>
                <a:srgbClr val="353F40"/>
              </a:solidFill>
              <a:effectLst/>
              <a:uLnTx/>
              <a:uFillTx/>
              <a:latin typeface="Arial"/>
              <a:ea typeface="Arial"/>
              <a:cs typeface="Arial"/>
              <a:sym typeface="Arial"/>
            </a:endParaRPr>
          </a:p>
          <a:p>
            <a:pPr marL="363537" marR="0" lvl="1" indent="-363537" algn="l" defTabSz="914400" rtl="0" eaLnBrk="1" fontAlgn="auto" latinLnBrk="0" hangingPunct="1">
              <a:lnSpc>
                <a:spcPct val="150000"/>
              </a:lnSpc>
              <a:spcBef>
                <a:spcPts val="1000"/>
              </a:spcBef>
              <a:spcAft>
                <a:spcPts val="0"/>
              </a:spcAft>
              <a:buClr>
                <a:srgbClr val="282F30"/>
              </a:buClr>
              <a:buSzPts val="2000"/>
              <a:buFont typeface="Noto Sans Symbols"/>
              <a:buChar char="❑"/>
              <a:tabLst/>
              <a:defRPr/>
            </a:pPr>
            <a:r>
              <a:rPr kumimoji="0" lang="pt-BR" sz="2000" b="0" i="0" u="none" strike="noStrike" kern="0" cap="none" spc="0" normalizeH="0" baseline="0" noProof="0">
                <a:ln>
                  <a:noFill/>
                </a:ln>
                <a:solidFill>
                  <a:srgbClr val="353F40"/>
                </a:solidFill>
                <a:effectLst/>
                <a:uLnTx/>
                <a:uFillTx/>
                <a:latin typeface="Arial"/>
                <a:ea typeface="Arial"/>
                <a:cs typeface="Arial"/>
                <a:sym typeface="Arial"/>
              </a:rPr>
              <a:t>Resposta.</a:t>
            </a:r>
            <a:endParaRPr kumimoji="0" sz="2000" b="0" i="0" u="none" strike="noStrike" kern="0" cap="none" spc="0" normalizeH="0" baseline="0" noProof="0">
              <a:ln>
                <a:noFill/>
              </a:ln>
              <a:solidFill>
                <a:srgbClr val="353F40"/>
              </a:solidFill>
              <a:effectLst/>
              <a:uLnTx/>
              <a:uFillTx/>
              <a:latin typeface="Arial"/>
              <a:ea typeface="Arial"/>
              <a:cs typeface="Arial"/>
              <a:sym typeface="Arial"/>
            </a:endParaRPr>
          </a:p>
          <a:p>
            <a:pPr marL="363537" marR="0" lvl="1" indent="-363537" algn="l" defTabSz="914400" rtl="0" eaLnBrk="1" fontAlgn="auto" latinLnBrk="0" hangingPunct="1">
              <a:lnSpc>
                <a:spcPct val="150000"/>
              </a:lnSpc>
              <a:spcBef>
                <a:spcPts val="1000"/>
              </a:spcBef>
              <a:spcAft>
                <a:spcPts val="0"/>
              </a:spcAft>
              <a:buClr>
                <a:srgbClr val="282F30"/>
              </a:buClr>
              <a:buSzPts val="2000"/>
              <a:buFont typeface="Noto Sans Symbols"/>
              <a:buChar char="❑"/>
              <a:tabLst/>
              <a:defRPr/>
            </a:pPr>
            <a:r>
              <a:rPr kumimoji="0" lang="pt-BR" sz="2000" b="0" i="0" u="none" strike="noStrike" kern="0" cap="none" spc="0" normalizeH="0" baseline="0" noProof="0">
                <a:ln>
                  <a:noFill/>
                </a:ln>
                <a:solidFill>
                  <a:srgbClr val="353F40"/>
                </a:solidFill>
                <a:effectLst/>
                <a:uLnTx/>
                <a:uFillTx/>
                <a:latin typeface="Arial"/>
                <a:ea typeface="Arial"/>
                <a:cs typeface="Arial"/>
                <a:sym typeface="Arial"/>
              </a:rPr>
              <a:t>Lições aprendidas.</a:t>
            </a:r>
            <a:endParaRPr kumimoji="0" sz="2000" b="0" i="0" u="none" strike="noStrike" kern="0" cap="none" spc="0" normalizeH="0" baseline="0" noProof="0">
              <a:ln>
                <a:noFill/>
              </a:ln>
              <a:solidFill>
                <a:srgbClr val="353F40"/>
              </a:solidFill>
              <a:effectLst/>
              <a:uLnTx/>
              <a:uFillTx/>
              <a:latin typeface="Arial"/>
              <a:ea typeface="Arial"/>
              <a:cs typeface="Arial"/>
              <a:sym typeface="Arial"/>
            </a:endParaRPr>
          </a:p>
        </p:txBody>
      </p:sp>
    </p:spTree>
    <p:extLst>
      <p:ext uri="{BB962C8B-B14F-4D97-AF65-F5344CB8AC3E}">
        <p14:creationId xmlns:p14="http://schemas.microsoft.com/office/powerpoint/2010/main" val="7796868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15"/>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Conclusão</a:t>
            </a:r>
            <a:endParaRPr/>
          </a:p>
        </p:txBody>
      </p:sp>
      <p:sp>
        <p:nvSpPr>
          <p:cNvPr id="564" name="Google Shape;564;p15"/>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Certificação é da organização.</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Maturidade limitada pelo elo mais fraco.</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Segurança não é assunto apenas para TI.</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Evolução contínua.</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Não tenha medo de mudar.</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22525728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16"/>
          <p:cNvSpPr txBox="1">
            <a:spLocks noGrp="1"/>
          </p:cNvSpPr>
          <p:nvPr>
            <p:ph type="body" idx="1"/>
          </p:nvPr>
        </p:nvSpPr>
        <p:spPr>
          <a:xfrm>
            <a:off x="2039593" y="943262"/>
            <a:ext cx="4620132" cy="71755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rgbClr val="282F30"/>
              </a:buClr>
              <a:buSzPts val="3600"/>
              <a:buNone/>
            </a:pPr>
            <a:r>
              <a:rPr lang="pt-BR"/>
              <a:t>Próxima Aula</a:t>
            </a:r>
            <a:endParaRPr/>
          </a:p>
        </p:txBody>
      </p:sp>
      <p:sp>
        <p:nvSpPr>
          <p:cNvPr id="570" name="Google Shape;570;p16"/>
          <p:cNvSpPr txBox="1">
            <a:spLocks noGrp="1"/>
          </p:cNvSpPr>
          <p:nvPr>
            <p:ph type="body" idx="2"/>
          </p:nvPr>
        </p:nvSpPr>
        <p:spPr>
          <a:xfrm>
            <a:off x="3102571" y="2497311"/>
            <a:ext cx="6278285" cy="1013636"/>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353F40"/>
              </a:buClr>
              <a:buSzPts val="1800"/>
              <a:buFont typeface="Arial"/>
              <a:buNone/>
            </a:pPr>
            <a:r>
              <a:rPr lang="pt-BR"/>
              <a:t>Privacidade.</a:t>
            </a:r>
            <a:endParaRPr/>
          </a:p>
        </p:txBody>
      </p:sp>
      <p:sp>
        <p:nvSpPr>
          <p:cNvPr id="571" name="Google Shape;571;p16"/>
          <p:cNvSpPr txBox="1">
            <a:spLocks noGrp="1"/>
          </p:cNvSpPr>
          <p:nvPr>
            <p:ph type="body" idx="3"/>
          </p:nvPr>
        </p:nvSpPr>
        <p:spPr>
          <a:xfrm>
            <a:off x="3102571" y="4566505"/>
            <a:ext cx="6278285" cy="1013636"/>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353F40"/>
              </a:buClr>
              <a:buSzPts val="1800"/>
              <a:buFont typeface="Arial"/>
              <a:buNone/>
            </a:pPr>
            <a:r>
              <a:rPr lang="pt-BR"/>
              <a:t>Governança de dados.</a:t>
            </a:r>
            <a:endParaRPr/>
          </a:p>
        </p:txBody>
      </p:sp>
    </p:spTree>
    <p:extLst>
      <p:ext uri="{BB962C8B-B14F-4D97-AF65-F5344CB8AC3E}">
        <p14:creationId xmlns:p14="http://schemas.microsoft.com/office/powerpoint/2010/main" val="39842964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
          <p:cNvSpPr txBox="1">
            <a:spLocks noGrp="1"/>
          </p:cNvSpPr>
          <p:nvPr>
            <p:ph type="body" idx="1"/>
          </p:nvPr>
        </p:nvSpPr>
        <p:spPr>
          <a:xfrm>
            <a:off x="1475482" y="3267923"/>
            <a:ext cx="12029503" cy="87471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lt1"/>
              </a:buClr>
              <a:buSzPts val="2800"/>
              <a:buFont typeface="Arial"/>
              <a:buNone/>
            </a:pPr>
            <a:r>
              <a:rPr lang="pt-BR" sz="2800"/>
              <a:t>Fundamentos em Segurança Cibernética Defensiva</a:t>
            </a:r>
            <a:endParaRPr/>
          </a:p>
        </p:txBody>
      </p:sp>
      <p:sp>
        <p:nvSpPr>
          <p:cNvPr id="538" name="Google Shape;538;p2"/>
          <p:cNvSpPr txBox="1">
            <a:spLocks noGrp="1"/>
          </p:cNvSpPr>
          <p:nvPr>
            <p:ph type="body" idx="2"/>
          </p:nvPr>
        </p:nvSpPr>
        <p:spPr>
          <a:xfrm>
            <a:off x="1475482" y="4193041"/>
            <a:ext cx="6702747" cy="3286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pt-BR"/>
              <a:t>CAPÍTULO 4. PRIVACIDADE E GOVERNANÇA DE DADOS</a:t>
            </a:r>
            <a:endParaRPr/>
          </a:p>
          <a:p>
            <a:pPr marL="0" lvl="0" indent="0" algn="l" rtl="0">
              <a:lnSpc>
                <a:spcPct val="90000"/>
              </a:lnSpc>
              <a:spcBef>
                <a:spcPts val="1000"/>
              </a:spcBef>
              <a:spcAft>
                <a:spcPts val="0"/>
              </a:spcAft>
              <a:buClr>
                <a:schemeClr val="lt1"/>
              </a:buClr>
              <a:buSzPts val="1600"/>
              <a:buNone/>
            </a:pPr>
            <a:endParaRPr/>
          </a:p>
        </p:txBody>
      </p:sp>
      <p:sp>
        <p:nvSpPr>
          <p:cNvPr id="539" name="Google Shape;539;p2"/>
          <p:cNvSpPr txBox="1">
            <a:spLocks noGrp="1"/>
          </p:cNvSpPr>
          <p:nvPr>
            <p:ph type="body" idx="3"/>
          </p:nvPr>
        </p:nvSpPr>
        <p:spPr>
          <a:xfrm>
            <a:off x="1475483" y="4622480"/>
            <a:ext cx="4278046" cy="3286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pt-BR"/>
              <a:t>PROF. MÁRIO LUIZ MOURA JÚNIOR</a:t>
            </a:r>
            <a:endParaRPr/>
          </a:p>
        </p:txBody>
      </p:sp>
    </p:spTree>
    <p:extLst>
      <p:ext uri="{BB962C8B-B14F-4D97-AF65-F5344CB8AC3E}">
        <p14:creationId xmlns:p14="http://schemas.microsoft.com/office/powerpoint/2010/main" val="250877006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
          <p:cNvSpPr txBox="1">
            <a:spLocks noGrp="1"/>
          </p:cNvSpPr>
          <p:nvPr>
            <p:ph type="body" idx="2"/>
          </p:nvPr>
        </p:nvSpPr>
        <p:spPr>
          <a:xfrm>
            <a:off x="1475867" y="3878847"/>
            <a:ext cx="7232197"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AULA 4.1. PRIVACIDADE E GOVERNANÇA DE DADOS</a:t>
            </a:r>
            <a:endParaRPr/>
          </a:p>
          <a:p>
            <a:pPr marL="228600" lvl="0" indent="-228600" algn="l" rtl="0">
              <a:lnSpc>
                <a:spcPct val="90000"/>
              </a:lnSpc>
              <a:spcBef>
                <a:spcPts val="1000"/>
              </a:spcBef>
              <a:spcAft>
                <a:spcPts val="0"/>
              </a:spcAft>
              <a:buClr>
                <a:srgbClr val="282F30"/>
              </a:buClr>
              <a:buSzPts val="1600"/>
              <a:buNone/>
            </a:pPr>
            <a:endParaRPr/>
          </a:p>
        </p:txBody>
      </p:sp>
      <p:sp>
        <p:nvSpPr>
          <p:cNvPr id="545" name="Google Shape;545;p3"/>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PROF. MÁRIO LUIZ MOURA JÚNIOR</a:t>
            </a:r>
            <a:endParaRPr/>
          </a:p>
        </p:txBody>
      </p:sp>
      <p:sp>
        <p:nvSpPr>
          <p:cNvPr id="546" name="Google Shape;546;p3"/>
          <p:cNvSpPr txBox="1">
            <a:spLocks noGrp="1"/>
          </p:cNvSpPr>
          <p:nvPr>
            <p:ph type="body" idx="1"/>
          </p:nvPr>
        </p:nvSpPr>
        <p:spPr>
          <a:xfrm>
            <a:off x="1475867" y="2852285"/>
            <a:ext cx="12661047" cy="7175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2800"/>
              <a:buNone/>
            </a:pPr>
            <a:r>
              <a:rPr lang="pt-BR" sz="2800"/>
              <a:t>Fundamentos em Segurança Cibernética Defensiva</a:t>
            </a:r>
            <a:endParaRPr/>
          </a:p>
        </p:txBody>
      </p:sp>
    </p:spTree>
    <p:extLst>
      <p:ext uri="{BB962C8B-B14F-4D97-AF65-F5344CB8AC3E}">
        <p14:creationId xmlns:p14="http://schemas.microsoft.com/office/powerpoint/2010/main" val="3082495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rgbClr val="282F30"/>
              </a:buClr>
              <a:buSzPts val="3600"/>
              <a:buNone/>
            </a:pPr>
            <a:r>
              <a:rPr lang="pt-BR"/>
              <a:t>Nesta aula:</a:t>
            </a:r>
            <a:endParaRPr/>
          </a:p>
        </p:txBody>
      </p:sp>
      <p:sp>
        <p:nvSpPr>
          <p:cNvPr id="552" name="Google Shape;552;p4"/>
          <p:cNvSpPr txBox="1">
            <a:spLocks noGrp="1"/>
          </p:cNvSpPr>
          <p:nvPr>
            <p:ph type="body" idx="2"/>
          </p:nvPr>
        </p:nvSpPr>
        <p:spPr>
          <a:xfrm>
            <a:off x="969599" y="2137386"/>
            <a:ext cx="6562725" cy="4186237"/>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a:t>Proteção e privacidade.</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Princípios da governança de dados.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Papéis e responsabilidades.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Ciclo de vida dos dados.</a:t>
            </a:r>
            <a:endParaRPr/>
          </a:p>
          <a:p>
            <a:pPr marL="363538" lvl="0" indent="-236538" algn="l" rtl="0">
              <a:lnSpc>
                <a:spcPct val="150000"/>
              </a:lnSpc>
              <a:spcBef>
                <a:spcPts val="1000"/>
              </a:spcBef>
              <a:spcAft>
                <a:spcPts val="0"/>
              </a:spcAft>
              <a:buClr>
                <a:srgbClr val="282F30"/>
              </a:buClr>
              <a:buSzPts val="2000"/>
              <a:buFont typeface="Noto Sans Symbols"/>
              <a:buNone/>
            </a:pPr>
            <a:endParaRPr/>
          </a:p>
          <a:p>
            <a:pPr marL="363538" lvl="0" indent="-236538" algn="l" rtl="0">
              <a:lnSpc>
                <a:spcPct val="150000"/>
              </a:lnSpc>
              <a:spcBef>
                <a:spcPts val="1000"/>
              </a:spcBef>
              <a:spcAft>
                <a:spcPts val="0"/>
              </a:spcAft>
              <a:buClr>
                <a:srgbClr val="282F30"/>
              </a:buClr>
              <a:buSzPts val="2000"/>
              <a:buFont typeface="Noto Sans Symbols"/>
              <a:buNone/>
            </a:pPr>
            <a:endParaRPr/>
          </a:p>
        </p:txBody>
      </p:sp>
    </p:spTree>
    <p:extLst>
      <p:ext uri="{BB962C8B-B14F-4D97-AF65-F5344CB8AC3E}">
        <p14:creationId xmlns:p14="http://schemas.microsoft.com/office/powerpoint/2010/main" val="5241183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pic>
        <p:nvPicPr>
          <p:cNvPr id="557" name="Google Shape;557;p5" descr="Cookies com gotas de chocolate - Panelinha"/>
          <p:cNvPicPr preferRelativeResize="0"/>
          <p:nvPr/>
        </p:nvPicPr>
        <p:blipFill rotWithShape="1">
          <a:blip r:embed="rId3">
            <a:alphaModFix/>
          </a:blip>
          <a:srcRect/>
          <a:stretch/>
        </p:blipFill>
        <p:spPr>
          <a:xfrm>
            <a:off x="5192053" y="2271361"/>
            <a:ext cx="3786885" cy="2520000"/>
          </a:xfrm>
          <a:prstGeom prst="rect">
            <a:avLst/>
          </a:prstGeom>
          <a:noFill/>
          <a:ln>
            <a:noFill/>
          </a:ln>
        </p:spPr>
      </p:pic>
      <p:sp>
        <p:nvSpPr>
          <p:cNvPr id="558" name="Google Shape;558;p5"/>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Privacidade</a:t>
            </a:r>
            <a:endParaRPr/>
          </a:p>
        </p:txBody>
      </p:sp>
      <p:pic>
        <p:nvPicPr>
          <p:cNvPr id="559" name="Google Shape;559;p5" descr="Resultado de imagem para privacy principle right to be forgotten"/>
          <p:cNvPicPr preferRelativeResize="0"/>
          <p:nvPr/>
        </p:nvPicPr>
        <p:blipFill rotWithShape="1">
          <a:blip r:embed="rId4">
            <a:alphaModFix/>
          </a:blip>
          <a:srcRect/>
          <a:stretch/>
        </p:blipFill>
        <p:spPr>
          <a:xfrm>
            <a:off x="732392" y="2271361"/>
            <a:ext cx="3444000" cy="2520000"/>
          </a:xfrm>
          <a:prstGeom prst="rect">
            <a:avLst/>
          </a:prstGeom>
          <a:noFill/>
          <a:ln>
            <a:noFill/>
          </a:ln>
        </p:spPr>
      </p:pic>
      <p:pic>
        <p:nvPicPr>
          <p:cNvPr id="560" name="Google Shape;560;p5" descr="The Right To Be Let Alone Is Indeed The Beginning Of All Freedom. – William  O. Douglas - Quotespictures.com"/>
          <p:cNvPicPr preferRelativeResize="0"/>
          <p:nvPr/>
        </p:nvPicPr>
        <p:blipFill rotWithShape="1">
          <a:blip r:embed="rId5">
            <a:alphaModFix/>
          </a:blip>
          <a:srcRect/>
          <a:stretch/>
        </p:blipFill>
        <p:spPr>
          <a:xfrm>
            <a:off x="3488434" y="3531361"/>
            <a:ext cx="4043396" cy="2520000"/>
          </a:xfrm>
          <a:prstGeom prst="rect">
            <a:avLst/>
          </a:prstGeom>
          <a:noFill/>
          <a:ln>
            <a:noFill/>
          </a:ln>
        </p:spPr>
      </p:pic>
    </p:spTree>
    <p:extLst>
      <p:ext uri="{BB962C8B-B14F-4D97-AF65-F5344CB8AC3E}">
        <p14:creationId xmlns:p14="http://schemas.microsoft.com/office/powerpoint/2010/main" val="42569197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Proteção de dados</a:t>
            </a:r>
            <a:endParaRPr/>
          </a:p>
        </p:txBody>
      </p:sp>
      <p:sp>
        <p:nvSpPr>
          <p:cNvPr id="566" name="Google Shape;566;p6"/>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282F30"/>
              </a:buClr>
              <a:buSzPts val="1400"/>
              <a:buFont typeface="Arial"/>
              <a:buChar char="•"/>
            </a:pPr>
            <a:r>
              <a:rPr lang="pt-BR" sz="1400"/>
              <a:t>Aborda todo o ciclo de vida dos dados.</a:t>
            </a:r>
            <a:endParaRPr/>
          </a:p>
          <a:p>
            <a:pPr marL="285750" lvl="0" indent="-285750" algn="l" rtl="0">
              <a:lnSpc>
                <a:spcPct val="150000"/>
              </a:lnSpc>
              <a:spcBef>
                <a:spcPts val="1000"/>
              </a:spcBef>
              <a:spcAft>
                <a:spcPts val="0"/>
              </a:spcAft>
              <a:buClr>
                <a:srgbClr val="282F30"/>
              </a:buClr>
              <a:buSzPts val="1400"/>
              <a:buFont typeface="Arial"/>
              <a:buChar char="•"/>
            </a:pPr>
            <a:r>
              <a:rPr lang="pt-BR" sz="1400"/>
              <a:t>Combater corrupção, acesso não autorizado ou roubo.</a:t>
            </a:r>
            <a:endParaRPr/>
          </a:p>
          <a:p>
            <a:pPr marL="285750" lvl="0" indent="-285750" algn="l" rtl="0">
              <a:lnSpc>
                <a:spcPct val="150000"/>
              </a:lnSpc>
              <a:spcBef>
                <a:spcPts val="1000"/>
              </a:spcBef>
              <a:spcAft>
                <a:spcPts val="0"/>
              </a:spcAft>
              <a:buClr>
                <a:srgbClr val="282F30"/>
              </a:buClr>
              <a:buSzPts val="1400"/>
              <a:buFont typeface="Arial"/>
              <a:buChar char="•"/>
            </a:pPr>
            <a:r>
              <a:rPr lang="pt-BR" sz="1400"/>
              <a:t>Todas as dimensões envolvidas: </a:t>
            </a:r>
            <a:endParaRPr/>
          </a:p>
          <a:p>
            <a:pPr marL="820738" lvl="1" indent="-363538" algn="l" rtl="0">
              <a:lnSpc>
                <a:spcPct val="150000"/>
              </a:lnSpc>
              <a:spcBef>
                <a:spcPts val="500"/>
              </a:spcBef>
              <a:spcAft>
                <a:spcPts val="0"/>
              </a:spcAft>
              <a:buClr>
                <a:srgbClr val="282F30"/>
              </a:buClr>
              <a:buSzPts val="1400"/>
              <a:buFont typeface="Noto Sans Symbols"/>
              <a:buChar char="⮚"/>
            </a:pPr>
            <a:r>
              <a:rPr lang="pt-BR" sz="1400"/>
              <a:t>Segurança física dos equipamentos;</a:t>
            </a:r>
            <a:endParaRPr/>
          </a:p>
          <a:p>
            <a:pPr marL="820738" lvl="1" indent="-363538" algn="l" rtl="0">
              <a:lnSpc>
                <a:spcPct val="150000"/>
              </a:lnSpc>
              <a:spcBef>
                <a:spcPts val="500"/>
              </a:spcBef>
              <a:spcAft>
                <a:spcPts val="0"/>
              </a:spcAft>
              <a:buClr>
                <a:srgbClr val="282F30"/>
              </a:buClr>
              <a:buSzPts val="1400"/>
              <a:buFont typeface="Noto Sans Symbols"/>
              <a:buChar char="⮚"/>
            </a:pPr>
            <a:r>
              <a:rPr lang="pt-BR" sz="1400"/>
              <a:t>Processos;</a:t>
            </a:r>
            <a:endParaRPr/>
          </a:p>
          <a:p>
            <a:pPr marL="820738" lvl="1" indent="-363538" algn="l" rtl="0">
              <a:lnSpc>
                <a:spcPct val="150000"/>
              </a:lnSpc>
              <a:spcBef>
                <a:spcPts val="500"/>
              </a:spcBef>
              <a:spcAft>
                <a:spcPts val="0"/>
              </a:spcAft>
              <a:buClr>
                <a:srgbClr val="282F30"/>
              </a:buClr>
              <a:buSzPts val="1400"/>
              <a:buFont typeface="Noto Sans Symbols"/>
              <a:buChar char="⮚"/>
            </a:pPr>
            <a:r>
              <a:rPr lang="pt-BR" sz="1400"/>
              <a:t>Políticas;</a:t>
            </a:r>
            <a:endParaRPr/>
          </a:p>
          <a:p>
            <a:pPr marL="820738" lvl="1" indent="-363538" algn="l" rtl="0">
              <a:lnSpc>
                <a:spcPct val="150000"/>
              </a:lnSpc>
              <a:spcBef>
                <a:spcPts val="500"/>
              </a:spcBef>
              <a:spcAft>
                <a:spcPts val="0"/>
              </a:spcAft>
              <a:buClr>
                <a:srgbClr val="282F30"/>
              </a:buClr>
              <a:buSzPts val="1400"/>
              <a:buFont typeface="Noto Sans Symbols"/>
              <a:buChar char="⮚"/>
            </a:pPr>
            <a:r>
              <a:rPr lang="pt-BR" sz="1400"/>
              <a:t>Gestão de acessos;</a:t>
            </a:r>
            <a:endParaRPr/>
          </a:p>
          <a:p>
            <a:pPr marL="820738" lvl="1" indent="-363538" algn="l" rtl="0">
              <a:lnSpc>
                <a:spcPct val="150000"/>
              </a:lnSpc>
              <a:spcBef>
                <a:spcPts val="500"/>
              </a:spcBef>
              <a:spcAft>
                <a:spcPts val="0"/>
              </a:spcAft>
              <a:buClr>
                <a:srgbClr val="282F30"/>
              </a:buClr>
              <a:buSzPts val="1400"/>
              <a:buFont typeface="Noto Sans Symbols"/>
              <a:buChar char="⮚"/>
            </a:pPr>
            <a:r>
              <a:rPr lang="pt-BR" sz="1400"/>
              <a:t>Segurança lógica;</a:t>
            </a:r>
            <a:endParaRPr/>
          </a:p>
          <a:p>
            <a:pPr marL="820738" lvl="1" indent="-363538" algn="l" rtl="0">
              <a:lnSpc>
                <a:spcPct val="150000"/>
              </a:lnSpc>
              <a:spcBef>
                <a:spcPts val="500"/>
              </a:spcBef>
              <a:spcAft>
                <a:spcPts val="0"/>
              </a:spcAft>
              <a:buClr>
                <a:srgbClr val="282F30"/>
              </a:buClr>
              <a:buSzPts val="1400"/>
              <a:buFont typeface="Noto Sans Symbols"/>
              <a:buChar char="⮚"/>
            </a:pPr>
            <a:r>
              <a:rPr lang="pt-BR" sz="1400"/>
              <a:t>Controles de hardware;</a:t>
            </a:r>
            <a:endParaRPr/>
          </a:p>
          <a:p>
            <a:pPr marL="820738" lvl="1" indent="-363538" algn="l" rtl="0">
              <a:lnSpc>
                <a:spcPct val="150000"/>
              </a:lnSpc>
              <a:spcBef>
                <a:spcPts val="500"/>
              </a:spcBef>
              <a:spcAft>
                <a:spcPts val="0"/>
              </a:spcAft>
              <a:buClr>
                <a:srgbClr val="282F30"/>
              </a:buClr>
              <a:buSzPts val="1400"/>
              <a:buFont typeface="Noto Sans Symbols"/>
              <a:buChar char="⮚"/>
            </a:pPr>
            <a:r>
              <a:rPr lang="pt-BR" sz="1400"/>
              <a:t>Controles administrativos;</a:t>
            </a:r>
            <a:endParaRPr/>
          </a:p>
          <a:p>
            <a:pPr marL="820738" lvl="1" indent="-363538" algn="l" rtl="0">
              <a:lnSpc>
                <a:spcPct val="150000"/>
              </a:lnSpc>
              <a:spcBef>
                <a:spcPts val="500"/>
              </a:spcBef>
              <a:spcAft>
                <a:spcPts val="0"/>
              </a:spcAft>
              <a:buClr>
                <a:srgbClr val="282F30"/>
              </a:buClr>
              <a:buSzPts val="1400"/>
              <a:buFont typeface="Noto Sans Symbols"/>
              <a:buChar char="⮚"/>
            </a:pPr>
            <a:r>
              <a:rPr lang="pt-BR" sz="1400"/>
              <a:t>Segurança lógica de aplicativos de software.</a:t>
            </a:r>
            <a:endParaRPr/>
          </a:p>
        </p:txBody>
      </p:sp>
    </p:spTree>
    <p:extLst>
      <p:ext uri="{BB962C8B-B14F-4D97-AF65-F5344CB8AC3E}">
        <p14:creationId xmlns:p14="http://schemas.microsoft.com/office/powerpoint/2010/main" val="6332971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7"/>
          <p:cNvSpPr txBox="1">
            <a:spLocks noGrp="1"/>
          </p:cNvSpPr>
          <p:nvPr>
            <p:ph type="body" idx="1"/>
          </p:nvPr>
        </p:nvSpPr>
        <p:spPr>
          <a:xfrm>
            <a:off x="1280658" y="884146"/>
            <a:ext cx="701244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2800"/>
              <a:buNone/>
            </a:pPr>
            <a:r>
              <a:rPr lang="pt-BR" sz="2800"/>
              <a:t>Proteção de dados – Artigo 2º LGPD</a:t>
            </a:r>
            <a:endParaRPr/>
          </a:p>
        </p:txBody>
      </p:sp>
      <p:sp>
        <p:nvSpPr>
          <p:cNvPr id="572" name="Google Shape;572;p7"/>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282F30"/>
              </a:buClr>
              <a:buSzPts val="1900"/>
              <a:buNone/>
            </a:pPr>
            <a:r>
              <a:rPr lang="pt-BR" sz="1900" i="1"/>
              <a:t>I - o respeito à privacidade;</a:t>
            </a:r>
            <a:endParaRPr/>
          </a:p>
          <a:p>
            <a:pPr marL="0" lvl="0" indent="0" algn="l" rtl="0">
              <a:lnSpc>
                <a:spcPct val="150000"/>
              </a:lnSpc>
              <a:spcBef>
                <a:spcPts val="1000"/>
              </a:spcBef>
              <a:spcAft>
                <a:spcPts val="0"/>
              </a:spcAft>
              <a:buClr>
                <a:srgbClr val="282F30"/>
              </a:buClr>
              <a:buSzPts val="1900"/>
              <a:buNone/>
            </a:pPr>
            <a:r>
              <a:rPr lang="pt-BR" sz="1900" i="1"/>
              <a:t>II - a autodeterminação informativa;</a:t>
            </a:r>
            <a:endParaRPr/>
          </a:p>
          <a:p>
            <a:pPr marL="0" lvl="0" indent="0" algn="l" rtl="0">
              <a:lnSpc>
                <a:spcPct val="150000"/>
              </a:lnSpc>
              <a:spcBef>
                <a:spcPts val="1000"/>
              </a:spcBef>
              <a:spcAft>
                <a:spcPts val="0"/>
              </a:spcAft>
              <a:buClr>
                <a:srgbClr val="282F30"/>
              </a:buClr>
              <a:buSzPts val="1900"/>
              <a:buNone/>
            </a:pPr>
            <a:r>
              <a:rPr lang="pt-BR" sz="1900" i="1"/>
              <a:t>III - a liberdade de expressão, de informação, de comunicação e de opinião;</a:t>
            </a:r>
            <a:endParaRPr/>
          </a:p>
          <a:p>
            <a:pPr marL="0" lvl="0" indent="0" algn="l" rtl="0">
              <a:lnSpc>
                <a:spcPct val="150000"/>
              </a:lnSpc>
              <a:spcBef>
                <a:spcPts val="1000"/>
              </a:spcBef>
              <a:spcAft>
                <a:spcPts val="0"/>
              </a:spcAft>
              <a:buClr>
                <a:srgbClr val="282F30"/>
              </a:buClr>
              <a:buSzPts val="1900"/>
              <a:buNone/>
            </a:pPr>
            <a:r>
              <a:rPr lang="pt-BR" sz="1900" i="1"/>
              <a:t>IV - a inviolabilidade da intimidade, da honra e da imagem;</a:t>
            </a:r>
            <a:endParaRPr/>
          </a:p>
          <a:p>
            <a:pPr marL="0" lvl="0" indent="0" algn="l" rtl="0">
              <a:lnSpc>
                <a:spcPct val="150000"/>
              </a:lnSpc>
              <a:spcBef>
                <a:spcPts val="1000"/>
              </a:spcBef>
              <a:spcAft>
                <a:spcPts val="0"/>
              </a:spcAft>
              <a:buClr>
                <a:srgbClr val="282F30"/>
              </a:buClr>
              <a:buSzPts val="1900"/>
              <a:buNone/>
            </a:pPr>
            <a:r>
              <a:rPr lang="pt-BR" sz="1900" i="1"/>
              <a:t>V - o desenvolvimento econômico e tecnológico e a inovação;</a:t>
            </a:r>
            <a:endParaRPr/>
          </a:p>
          <a:p>
            <a:pPr marL="0" lvl="0" indent="0" algn="l" rtl="0">
              <a:lnSpc>
                <a:spcPct val="150000"/>
              </a:lnSpc>
              <a:spcBef>
                <a:spcPts val="1000"/>
              </a:spcBef>
              <a:spcAft>
                <a:spcPts val="0"/>
              </a:spcAft>
              <a:buClr>
                <a:srgbClr val="282F30"/>
              </a:buClr>
              <a:buSzPts val="1900"/>
              <a:buNone/>
            </a:pPr>
            <a:r>
              <a:rPr lang="pt-BR" sz="1900" i="1"/>
              <a:t>VI - a livre iniciativa, a livre concorrência e a defesa do consumidor; e</a:t>
            </a:r>
            <a:endParaRPr/>
          </a:p>
          <a:p>
            <a:pPr marL="0" lvl="0" indent="0" algn="l" rtl="0">
              <a:lnSpc>
                <a:spcPct val="150000"/>
              </a:lnSpc>
              <a:spcBef>
                <a:spcPts val="1000"/>
              </a:spcBef>
              <a:spcAft>
                <a:spcPts val="0"/>
              </a:spcAft>
              <a:buClr>
                <a:srgbClr val="282F30"/>
              </a:buClr>
              <a:buSzPts val="1900"/>
              <a:buNone/>
            </a:pPr>
            <a:r>
              <a:rPr lang="pt-BR" sz="1900" i="1"/>
              <a:t>VII - os direitos humanos, o livre desenvolvimento da personalidade, a dignidade e o exercício da cidadania pelas pessoas naturais.”</a:t>
            </a:r>
            <a:endParaRPr/>
          </a:p>
        </p:txBody>
      </p:sp>
    </p:spTree>
    <p:extLst>
      <p:ext uri="{BB962C8B-B14F-4D97-AF65-F5344CB8AC3E}">
        <p14:creationId xmlns:p14="http://schemas.microsoft.com/office/powerpoint/2010/main" val="38426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12"/>
          <p:cNvSpPr txBox="1">
            <a:spLocks noGrp="1"/>
          </p:cNvSpPr>
          <p:nvPr>
            <p:ph type="body" idx="1"/>
          </p:nvPr>
        </p:nvSpPr>
        <p:spPr>
          <a:xfrm>
            <a:off x="1101378" y="92186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Princípios</a:t>
            </a:r>
            <a:endParaRPr/>
          </a:p>
        </p:txBody>
      </p:sp>
      <p:sp>
        <p:nvSpPr>
          <p:cNvPr id="630" name="Google Shape;630;p12"/>
          <p:cNvSpPr txBox="1">
            <a:spLocks noGrp="1"/>
          </p:cNvSpPr>
          <p:nvPr>
            <p:ph type="body" idx="2"/>
          </p:nvPr>
        </p:nvSpPr>
        <p:spPr>
          <a:xfrm>
            <a:off x="1101378" y="1899188"/>
            <a:ext cx="6010622"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Não há segurança e defesa sem os princípios.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Foco constante.</a:t>
            </a:r>
            <a:endParaRPr/>
          </a:p>
          <a:p>
            <a:pPr marL="342900" lvl="0" indent="-342900" algn="l" rtl="0">
              <a:lnSpc>
                <a:spcPct val="150000"/>
              </a:lnSpc>
              <a:spcBef>
                <a:spcPts val="1000"/>
              </a:spcBef>
              <a:spcAft>
                <a:spcPts val="0"/>
              </a:spcAft>
              <a:buClr>
                <a:srgbClr val="282F30"/>
              </a:buClr>
              <a:buSzPts val="2000"/>
              <a:buFont typeface="Arial"/>
              <a:buChar char="•"/>
            </a:pPr>
            <a:r>
              <a:rPr lang="pt-BR" sz="2000"/>
              <a:t>Consistência.</a:t>
            </a:r>
            <a:endParaRPr/>
          </a:p>
          <a:p>
            <a:pPr marL="342900" lvl="0" indent="-342900" algn="l" rtl="0">
              <a:lnSpc>
                <a:spcPct val="150000"/>
              </a:lnSpc>
              <a:spcBef>
                <a:spcPts val="1000"/>
              </a:spcBef>
              <a:spcAft>
                <a:spcPts val="0"/>
              </a:spcAft>
              <a:buClr>
                <a:srgbClr val="282F30"/>
              </a:buClr>
              <a:buSzPts val="2000"/>
              <a:buFont typeface="Arial"/>
              <a:buChar char="•"/>
            </a:pPr>
            <a:r>
              <a:rPr lang="pt-BR" sz="2000"/>
              <a:t>Proatividade.</a:t>
            </a:r>
            <a:endParaRPr/>
          </a:p>
          <a:p>
            <a:pPr marL="342900" lvl="0" indent="-342900" algn="l" rtl="0">
              <a:lnSpc>
                <a:spcPct val="150000"/>
              </a:lnSpc>
              <a:spcBef>
                <a:spcPts val="1000"/>
              </a:spcBef>
              <a:spcAft>
                <a:spcPts val="0"/>
              </a:spcAft>
              <a:buClr>
                <a:srgbClr val="282F30"/>
              </a:buClr>
              <a:buSzPts val="2000"/>
              <a:buFont typeface="Arial"/>
              <a:buChar char="•"/>
            </a:pPr>
            <a:r>
              <a:rPr lang="pt-BR" sz="2000"/>
              <a:t>Profundidade.</a:t>
            </a:r>
            <a:endParaRPr/>
          </a:p>
          <a:p>
            <a:pPr marL="342900" lvl="0" indent="-342900" algn="l" rtl="0">
              <a:lnSpc>
                <a:spcPct val="150000"/>
              </a:lnSpc>
              <a:spcBef>
                <a:spcPts val="1000"/>
              </a:spcBef>
              <a:spcAft>
                <a:spcPts val="0"/>
              </a:spcAft>
              <a:buClr>
                <a:srgbClr val="282F30"/>
              </a:buClr>
              <a:buSzPts val="2000"/>
              <a:buFont typeface="Arial"/>
              <a:buChar char="•"/>
            </a:pPr>
            <a:r>
              <a:rPr lang="pt-BR" sz="2000"/>
              <a:t>Keep it Simple.</a:t>
            </a:r>
            <a:endParaRPr/>
          </a:p>
        </p:txBody>
      </p:sp>
      <p:pic>
        <p:nvPicPr>
          <p:cNvPr id="631" name="Google Shape;631;p12" descr="The 5 Major Social Audiences and How Brands Can Target Them | bizibl.com"/>
          <p:cNvPicPr preferRelativeResize="0"/>
          <p:nvPr/>
        </p:nvPicPr>
        <p:blipFill rotWithShape="1">
          <a:blip r:embed="rId3">
            <a:alphaModFix/>
          </a:blip>
          <a:srcRect/>
          <a:stretch/>
        </p:blipFill>
        <p:spPr>
          <a:xfrm>
            <a:off x="5625235" y="2861976"/>
            <a:ext cx="2419638" cy="2419638"/>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
          <p:cNvSpPr txBox="1">
            <a:spLocks noGrp="1"/>
          </p:cNvSpPr>
          <p:nvPr>
            <p:ph type="body" idx="1"/>
          </p:nvPr>
        </p:nvSpPr>
        <p:spPr>
          <a:xfrm>
            <a:off x="1280658" y="884146"/>
            <a:ext cx="701244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Suporte Tecnológico</a:t>
            </a:r>
            <a:endParaRPr/>
          </a:p>
        </p:txBody>
      </p:sp>
      <p:sp>
        <p:nvSpPr>
          <p:cNvPr id="578" name="Google Shape;578;p8"/>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Requisitos de monitoração e de auditoria.</a:t>
            </a:r>
            <a:endParaRPr/>
          </a:p>
          <a:p>
            <a:pPr marL="342900" lvl="0" indent="-342900" algn="l" rtl="0">
              <a:lnSpc>
                <a:spcPct val="150000"/>
              </a:lnSpc>
              <a:spcBef>
                <a:spcPts val="1000"/>
              </a:spcBef>
              <a:spcAft>
                <a:spcPts val="0"/>
              </a:spcAft>
              <a:buClr>
                <a:srgbClr val="282F30"/>
              </a:buClr>
              <a:buSzPts val="2000"/>
              <a:buFont typeface="Arial"/>
              <a:buChar char="•"/>
            </a:pPr>
            <a:r>
              <a:rPr lang="pt-BR" sz="2000"/>
              <a:t>Criptografia.</a:t>
            </a:r>
            <a:endParaRPr/>
          </a:p>
          <a:p>
            <a:pPr marL="342900" lvl="0" indent="-342900" algn="l" rtl="0">
              <a:lnSpc>
                <a:spcPct val="150000"/>
              </a:lnSpc>
              <a:spcBef>
                <a:spcPts val="1000"/>
              </a:spcBef>
              <a:spcAft>
                <a:spcPts val="0"/>
              </a:spcAft>
              <a:buClr>
                <a:srgbClr val="282F30"/>
              </a:buClr>
              <a:buSzPts val="2000"/>
              <a:buFont typeface="Arial"/>
              <a:buChar char="•"/>
            </a:pPr>
            <a:r>
              <a:rPr lang="pt-BR" sz="2000"/>
              <a:t>Eliminação dos dados.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Mascaramento de dados.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Resiliência de dados.</a:t>
            </a:r>
            <a:endParaRPr/>
          </a:p>
        </p:txBody>
      </p:sp>
    </p:spTree>
    <p:extLst>
      <p:ext uri="{BB962C8B-B14F-4D97-AF65-F5344CB8AC3E}">
        <p14:creationId xmlns:p14="http://schemas.microsoft.com/office/powerpoint/2010/main" val="29810688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9"/>
          <p:cNvSpPr txBox="1">
            <a:spLocks noGrp="1"/>
          </p:cNvSpPr>
          <p:nvPr>
            <p:ph type="body" idx="1"/>
          </p:nvPr>
        </p:nvSpPr>
        <p:spPr>
          <a:xfrm>
            <a:off x="1280657" y="884146"/>
            <a:ext cx="9648599"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200"/>
              <a:buNone/>
            </a:pPr>
            <a:r>
              <a:rPr lang="pt-BR" sz="3200"/>
              <a:t>Pessoas, Fornecedores e Processos</a:t>
            </a:r>
            <a:endParaRPr/>
          </a:p>
        </p:txBody>
      </p:sp>
      <p:sp>
        <p:nvSpPr>
          <p:cNvPr id="584" name="Google Shape;584;p9"/>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Treinamento constante.</a:t>
            </a:r>
            <a:endParaRPr/>
          </a:p>
          <a:p>
            <a:pPr marL="342900" lvl="0" indent="-342900" algn="l" rtl="0">
              <a:lnSpc>
                <a:spcPct val="150000"/>
              </a:lnSpc>
              <a:spcBef>
                <a:spcPts val="1000"/>
              </a:spcBef>
              <a:spcAft>
                <a:spcPts val="0"/>
              </a:spcAft>
              <a:buClr>
                <a:srgbClr val="282F30"/>
              </a:buClr>
              <a:buSzPts val="2000"/>
              <a:buFont typeface="Arial"/>
              <a:buChar char="•"/>
            </a:pPr>
            <a:r>
              <a:rPr lang="pt-BR" sz="2000"/>
              <a:t>Backups e testes de restore.</a:t>
            </a:r>
            <a:endParaRPr/>
          </a:p>
          <a:p>
            <a:pPr marL="342900" lvl="0" indent="-342900" algn="l" rtl="0">
              <a:lnSpc>
                <a:spcPct val="150000"/>
              </a:lnSpc>
              <a:spcBef>
                <a:spcPts val="1000"/>
              </a:spcBef>
              <a:spcAft>
                <a:spcPts val="0"/>
              </a:spcAft>
              <a:buClr>
                <a:srgbClr val="282F30"/>
              </a:buClr>
              <a:buSzPts val="2000"/>
              <a:buFont typeface="Arial"/>
              <a:buChar char="•"/>
            </a:pPr>
            <a:r>
              <a:rPr lang="pt-BR" sz="2000"/>
              <a:t>Segurança física.</a:t>
            </a:r>
            <a:endParaRPr/>
          </a:p>
          <a:p>
            <a:pPr marL="342900" lvl="0" indent="-342900" algn="l" rtl="0">
              <a:lnSpc>
                <a:spcPct val="150000"/>
              </a:lnSpc>
              <a:spcBef>
                <a:spcPts val="1000"/>
              </a:spcBef>
              <a:spcAft>
                <a:spcPts val="0"/>
              </a:spcAft>
              <a:buClr>
                <a:srgbClr val="282F30"/>
              </a:buClr>
              <a:buSzPts val="2000"/>
              <a:buFont typeface="Arial"/>
              <a:buChar char="•"/>
            </a:pPr>
            <a:r>
              <a:rPr lang="pt-BR" sz="2000"/>
              <a:t>Gestão de acessos.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Política de segurança (formal e implantada).</a:t>
            </a:r>
            <a:endParaRPr/>
          </a:p>
          <a:p>
            <a:pPr marL="342900" lvl="0" indent="-342900" algn="l" rtl="0">
              <a:lnSpc>
                <a:spcPct val="150000"/>
              </a:lnSpc>
              <a:spcBef>
                <a:spcPts val="1000"/>
              </a:spcBef>
              <a:spcAft>
                <a:spcPts val="0"/>
              </a:spcAft>
              <a:buClr>
                <a:srgbClr val="282F30"/>
              </a:buClr>
              <a:buSzPts val="2000"/>
              <a:buFont typeface="Arial"/>
              <a:buChar char="•"/>
            </a:pPr>
            <a:r>
              <a:rPr lang="pt-BR" sz="2000"/>
              <a:t>Monitoração constante e viva.</a:t>
            </a:r>
            <a:endParaRPr/>
          </a:p>
          <a:p>
            <a:pPr marL="342900" lvl="0" indent="-215900" algn="l" rtl="0">
              <a:lnSpc>
                <a:spcPct val="150000"/>
              </a:lnSpc>
              <a:spcBef>
                <a:spcPts val="1000"/>
              </a:spcBef>
              <a:spcAft>
                <a:spcPts val="0"/>
              </a:spcAft>
              <a:buClr>
                <a:srgbClr val="282F30"/>
              </a:buClr>
              <a:buSzPts val="2000"/>
              <a:buFont typeface="Arial"/>
              <a:buNone/>
            </a:pPr>
            <a:endParaRPr sz="2000"/>
          </a:p>
        </p:txBody>
      </p:sp>
    </p:spTree>
    <p:extLst>
      <p:ext uri="{BB962C8B-B14F-4D97-AF65-F5344CB8AC3E}">
        <p14:creationId xmlns:p14="http://schemas.microsoft.com/office/powerpoint/2010/main" val="384671737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10"/>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Governança dos dados</a:t>
            </a:r>
            <a:endParaRPr/>
          </a:p>
        </p:txBody>
      </p:sp>
      <p:sp>
        <p:nvSpPr>
          <p:cNvPr id="590" name="Google Shape;590;p10"/>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400"/>
              <a:buFont typeface="Arial"/>
              <a:buChar char="•"/>
            </a:pPr>
            <a:r>
              <a:rPr lang="pt-BR" sz="2400"/>
              <a:t>Perguntas a serem respondidas (não exaustivo):</a:t>
            </a:r>
            <a:endParaRPr/>
          </a:p>
          <a:p>
            <a:pPr marL="820738" lvl="1" indent="-363538" algn="l" rtl="0">
              <a:lnSpc>
                <a:spcPct val="150000"/>
              </a:lnSpc>
              <a:spcBef>
                <a:spcPts val="500"/>
              </a:spcBef>
              <a:spcAft>
                <a:spcPts val="0"/>
              </a:spcAft>
              <a:buClr>
                <a:srgbClr val="282F30"/>
              </a:buClr>
              <a:buSzPts val="2000"/>
              <a:buFont typeface="Noto Sans Symbols"/>
              <a:buChar char="⮚"/>
            </a:pPr>
            <a:r>
              <a:rPr lang="pt-BR" sz="2000">
                <a:solidFill>
                  <a:srgbClr val="353F40"/>
                </a:solidFill>
              </a:rPr>
              <a:t>Onde os dados ficarão armazenados?</a:t>
            </a:r>
            <a:endParaRPr/>
          </a:p>
          <a:p>
            <a:pPr marL="820738" lvl="1" indent="-363538" algn="l" rtl="0">
              <a:lnSpc>
                <a:spcPct val="150000"/>
              </a:lnSpc>
              <a:spcBef>
                <a:spcPts val="500"/>
              </a:spcBef>
              <a:spcAft>
                <a:spcPts val="0"/>
              </a:spcAft>
              <a:buClr>
                <a:srgbClr val="282F30"/>
              </a:buClr>
              <a:buSzPts val="2000"/>
              <a:buFont typeface="Noto Sans Symbols"/>
              <a:buChar char="⮚"/>
            </a:pPr>
            <a:r>
              <a:rPr lang="pt-BR" sz="2000">
                <a:solidFill>
                  <a:srgbClr val="353F40"/>
                </a:solidFill>
              </a:rPr>
              <a:t>Quem tem autorização para alterar e/ou acessar?</a:t>
            </a:r>
            <a:endParaRPr/>
          </a:p>
          <a:p>
            <a:pPr marL="820738" lvl="1" indent="-363538" algn="l" rtl="0">
              <a:lnSpc>
                <a:spcPct val="150000"/>
              </a:lnSpc>
              <a:spcBef>
                <a:spcPts val="500"/>
              </a:spcBef>
              <a:spcAft>
                <a:spcPts val="0"/>
              </a:spcAft>
              <a:buClr>
                <a:srgbClr val="282F30"/>
              </a:buClr>
              <a:buSzPts val="2000"/>
              <a:buFont typeface="Noto Sans Symbols"/>
              <a:buChar char="⮚"/>
            </a:pPr>
            <a:r>
              <a:rPr lang="pt-BR" sz="2000">
                <a:solidFill>
                  <a:srgbClr val="353F40"/>
                </a:solidFill>
              </a:rPr>
              <a:t>Como alterar/acessar?</a:t>
            </a:r>
            <a:endParaRPr/>
          </a:p>
          <a:p>
            <a:pPr marL="820738" lvl="1" indent="-363538" algn="l" rtl="0">
              <a:lnSpc>
                <a:spcPct val="150000"/>
              </a:lnSpc>
              <a:spcBef>
                <a:spcPts val="500"/>
              </a:spcBef>
              <a:spcAft>
                <a:spcPts val="0"/>
              </a:spcAft>
              <a:buClr>
                <a:srgbClr val="282F30"/>
              </a:buClr>
              <a:buSzPts val="2000"/>
              <a:buFont typeface="Noto Sans Symbols"/>
              <a:buChar char="⮚"/>
            </a:pPr>
            <a:r>
              <a:rPr lang="pt-BR" sz="2000">
                <a:solidFill>
                  <a:srgbClr val="353F40"/>
                </a:solidFill>
              </a:rPr>
              <a:t>Quando alterar/acessar?</a:t>
            </a:r>
            <a:endParaRPr/>
          </a:p>
          <a:p>
            <a:pPr marL="820738" lvl="1" indent="-363538" algn="l" rtl="0">
              <a:lnSpc>
                <a:spcPct val="150000"/>
              </a:lnSpc>
              <a:spcBef>
                <a:spcPts val="500"/>
              </a:spcBef>
              <a:spcAft>
                <a:spcPts val="0"/>
              </a:spcAft>
              <a:buClr>
                <a:srgbClr val="282F30"/>
              </a:buClr>
              <a:buSzPts val="2000"/>
              <a:buFont typeface="Noto Sans Symbols"/>
              <a:buChar char="⮚"/>
            </a:pPr>
            <a:r>
              <a:rPr lang="pt-BR" sz="2000">
                <a:solidFill>
                  <a:srgbClr val="353F40"/>
                </a:solidFill>
              </a:rPr>
              <a:t>Como descartar?</a:t>
            </a:r>
            <a:endParaRPr/>
          </a:p>
          <a:p>
            <a:pPr marL="820738" lvl="1" indent="-363538" algn="l" rtl="0">
              <a:lnSpc>
                <a:spcPct val="150000"/>
              </a:lnSpc>
              <a:spcBef>
                <a:spcPts val="500"/>
              </a:spcBef>
              <a:spcAft>
                <a:spcPts val="0"/>
              </a:spcAft>
              <a:buClr>
                <a:srgbClr val="282F30"/>
              </a:buClr>
              <a:buSzPts val="2000"/>
              <a:buFont typeface="Noto Sans Symbols"/>
              <a:buChar char="⮚"/>
            </a:pPr>
            <a:r>
              <a:rPr lang="pt-BR" sz="2000">
                <a:solidFill>
                  <a:srgbClr val="353F40"/>
                </a:solidFill>
              </a:rPr>
              <a:t>Como garantir a sua integridade?</a:t>
            </a:r>
            <a:endParaRPr/>
          </a:p>
          <a:p>
            <a:pPr marL="820738" lvl="1" indent="-363538" algn="l" rtl="0">
              <a:lnSpc>
                <a:spcPct val="150000"/>
              </a:lnSpc>
              <a:spcBef>
                <a:spcPts val="500"/>
              </a:spcBef>
              <a:spcAft>
                <a:spcPts val="0"/>
              </a:spcAft>
              <a:buClr>
                <a:srgbClr val="282F30"/>
              </a:buClr>
              <a:buSzPts val="2000"/>
              <a:buFont typeface="Noto Sans Symbols"/>
              <a:buChar char="⮚"/>
            </a:pPr>
            <a:r>
              <a:rPr lang="pt-BR" sz="2000">
                <a:solidFill>
                  <a:srgbClr val="353F40"/>
                </a:solidFill>
              </a:rPr>
              <a:t>Qual é a sua finalidade?</a:t>
            </a:r>
            <a:endParaRPr/>
          </a:p>
          <a:p>
            <a:pPr marL="0" lvl="0" indent="0" algn="l" rtl="0">
              <a:lnSpc>
                <a:spcPct val="150000"/>
              </a:lnSpc>
              <a:spcBef>
                <a:spcPts val="1000"/>
              </a:spcBef>
              <a:spcAft>
                <a:spcPts val="0"/>
              </a:spcAft>
              <a:buClr>
                <a:srgbClr val="282F30"/>
              </a:buClr>
              <a:buSzPts val="2400"/>
              <a:buNone/>
            </a:pPr>
            <a:endParaRPr sz="2400"/>
          </a:p>
        </p:txBody>
      </p:sp>
    </p:spTree>
    <p:extLst>
      <p:ext uri="{BB962C8B-B14F-4D97-AF65-F5344CB8AC3E}">
        <p14:creationId xmlns:p14="http://schemas.microsoft.com/office/powerpoint/2010/main" val="15727760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11"/>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8 Princípios</a:t>
            </a:r>
            <a:endParaRPr/>
          </a:p>
        </p:txBody>
      </p:sp>
      <p:sp>
        <p:nvSpPr>
          <p:cNvPr id="596" name="Google Shape;596;p11"/>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Clr>
                <a:srgbClr val="282F30"/>
              </a:buClr>
              <a:buSzPts val="2000"/>
              <a:buFont typeface="Calibri"/>
              <a:buAutoNum type="arabicPeriod"/>
            </a:pPr>
            <a:r>
              <a:rPr lang="pt-BR" sz="2000"/>
              <a:t>Integridade de todos os envolvidos.</a:t>
            </a:r>
            <a:endParaRPr/>
          </a:p>
          <a:p>
            <a:pPr marL="457200" lvl="0" indent="-457200" algn="l" rtl="0">
              <a:lnSpc>
                <a:spcPct val="150000"/>
              </a:lnSpc>
              <a:spcBef>
                <a:spcPts val="1000"/>
              </a:spcBef>
              <a:spcAft>
                <a:spcPts val="0"/>
              </a:spcAft>
              <a:buClr>
                <a:srgbClr val="282F30"/>
              </a:buClr>
              <a:buSzPts val="2000"/>
              <a:buFont typeface="Calibri"/>
              <a:buAutoNum type="arabicPeriod"/>
            </a:pPr>
            <a:r>
              <a:rPr lang="pt-BR" sz="2000"/>
              <a:t>Transparência nos processos e decisões.</a:t>
            </a:r>
            <a:endParaRPr/>
          </a:p>
          <a:p>
            <a:pPr marL="457200" lvl="0" indent="-457200" algn="l" rtl="0">
              <a:lnSpc>
                <a:spcPct val="150000"/>
              </a:lnSpc>
              <a:spcBef>
                <a:spcPts val="1000"/>
              </a:spcBef>
              <a:spcAft>
                <a:spcPts val="0"/>
              </a:spcAft>
              <a:buClr>
                <a:srgbClr val="282F30"/>
              </a:buClr>
              <a:buSzPts val="2000"/>
              <a:buFont typeface="Calibri"/>
              <a:buAutoNum type="arabicPeriod"/>
            </a:pPr>
            <a:r>
              <a:rPr lang="pt-BR" sz="2000"/>
              <a:t>Processos, controles e decisões auditáveis.</a:t>
            </a:r>
            <a:endParaRPr/>
          </a:p>
          <a:p>
            <a:pPr marL="457200" lvl="0" indent="-457200" algn="l" rtl="0">
              <a:lnSpc>
                <a:spcPct val="150000"/>
              </a:lnSpc>
              <a:spcBef>
                <a:spcPts val="1000"/>
              </a:spcBef>
              <a:spcAft>
                <a:spcPts val="0"/>
              </a:spcAft>
              <a:buClr>
                <a:srgbClr val="282F30"/>
              </a:buClr>
              <a:buSzPts val="2000"/>
              <a:buFont typeface="Calibri"/>
              <a:buAutoNum type="arabicPeriod"/>
            </a:pPr>
            <a:r>
              <a:rPr lang="pt-BR" sz="2000"/>
              <a:t>Dono (accountable) das decisões que envolvem dados comuns a diversos elementos da organização.</a:t>
            </a:r>
            <a:endParaRPr/>
          </a:p>
        </p:txBody>
      </p:sp>
    </p:spTree>
    <p:extLst>
      <p:ext uri="{BB962C8B-B14F-4D97-AF65-F5344CB8AC3E}">
        <p14:creationId xmlns:p14="http://schemas.microsoft.com/office/powerpoint/2010/main" val="38390825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12"/>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8 Princípios</a:t>
            </a:r>
            <a:endParaRPr/>
          </a:p>
        </p:txBody>
      </p:sp>
      <p:sp>
        <p:nvSpPr>
          <p:cNvPr id="602" name="Google Shape;602;p12"/>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Clr>
                <a:srgbClr val="282F30"/>
              </a:buClr>
              <a:buSzPts val="2000"/>
              <a:buFont typeface="Calibri"/>
              <a:buAutoNum type="arabicPeriod" startAt="5"/>
            </a:pPr>
            <a:r>
              <a:rPr lang="pt-BR" sz="2000"/>
              <a:t>Dono (accountable) das atividades de administração dos dados.</a:t>
            </a:r>
            <a:endParaRPr/>
          </a:p>
          <a:p>
            <a:pPr marL="457200" lvl="0" indent="-457200" algn="l" rtl="0">
              <a:lnSpc>
                <a:spcPct val="150000"/>
              </a:lnSpc>
              <a:spcBef>
                <a:spcPts val="1000"/>
              </a:spcBef>
              <a:spcAft>
                <a:spcPts val="0"/>
              </a:spcAft>
              <a:buClr>
                <a:srgbClr val="282F30"/>
              </a:buClr>
              <a:buSzPts val="2000"/>
              <a:buFont typeface="Calibri"/>
              <a:buAutoNum type="arabicPeriod" startAt="5"/>
            </a:pPr>
            <a:r>
              <a:rPr lang="pt-BR" sz="2000"/>
              <a:t>Dono (accountable) por verificar e garantir as necessidades de negócio e tecnológicas, padrões e requisitos de conformidade.</a:t>
            </a:r>
            <a:endParaRPr/>
          </a:p>
          <a:p>
            <a:pPr marL="457200" lvl="0" indent="-457200" algn="l" rtl="0">
              <a:lnSpc>
                <a:spcPct val="150000"/>
              </a:lnSpc>
              <a:spcBef>
                <a:spcPts val="1000"/>
              </a:spcBef>
              <a:spcAft>
                <a:spcPts val="0"/>
              </a:spcAft>
              <a:buClr>
                <a:srgbClr val="282F30"/>
              </a:buClr>
              <a:buSzPts val="2000"/>
              <a:buFont typeface="Calibri"/>
              <a:buAutoNum type="arabicPeriod" startAt="5"/>
            </a:pPr>
            <a:r>
              <a:rPr lang="pt-BR" sz="2000"/>
              <a:t>Garantir o suporte e padronização de dados corporativos.</a:t>
            </a:r>
            <a:endParaRPr/>
          </a:p>
          <a:p>
            <a:pPr marL="457200" lvl="0" indent="-457200" algn="l" rtl="0">
              <a:lnSpc>
                <a:spcPct val="150000"/>
              </a:lnSpc>
              <a:spcBef>
                <a:spcPts val="1000"/>
              </a:spcBef>
              <a:spcAft>
                <a:spcPts val="0"/>
              </a:spcAft>
              <a:buClr>
                <a:srgbClr val="282F30"/>
              </a:buClr>
              <a:buSzPts val="2000"/>
              <a:buFont typeface="Calibri"/>
              <a:buAutoNum type="arabicPeriod" startAt="5"/>
            </a:pPr>
            <a:r>
              <a:rPr lang="pt-BR" sz="2000"/>
              <a:t>Garantir a consistência dos dados na medida em que forem manipulados e operados.</a:t>
            </a:r>
            <a:endParaRPr/>
          </a:p>
          <a:p>
            <a:pPr marL="0" lvl="0" indent="0" algn="l" rtl="0">
              <a:lnSpc>
                <a:spcPct val="150000"/>
              </a:lnSpc>
              <a:spcBef>
                <a:spcPts val="1000"/>
              </a:spcBef>
              <a:spcAft>
                <a:spcPts val="0"/>
              </a:spcAft>
              <a:buClr>
                <a:srgbClr val="282F30"/>
              </a:buClr>
              <a:buSzPts val="2000"/>
              <a:buNone/>
            </a:pPr>
            <a:endParaRPr sz="2000"/>
          </a:p>
        </p:txBody>
      </p:sp>
    </p:spTree>
    <p:extLst>
      <p:ext uri="{BB962C8B-B14F-4D97-AF65-F5344CB8AC3E}">
        <p14:creationId xmlns:p14="http://schemas.microsoft.com/office/powerpoint/2010/main" val="42338451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3"/>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Papéis básicos</a:t>
            </a:r>
            <a:endParaRPr/>
          </a:p>
        </p:txBody>
      </p:sp>
      <p:sp>
        <p:nvSpPr>
          <p:cNvPr id="608" name="Google Shape;608;p13"/>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Comitê gestor.</a:t>
            </a:r>
            <a:endParaRPr/>
          </a:p>
          <a:p>
            <a:pPr marL="342900" lvl="0" indent="-342900" algn="l" rtl="0">
              <a:lnSpc>
                <a:spcPct val="150000"/>
              </a:lnSpc>
              <a:spcBef>
                <a:spcPts val="1000"/>
              </a:spcBef>
              <a:spcAft>
                <a:spcPts val="0"/>
              </a:spcAft>
              <a:buClr>
                <a:srgbClr val="282F30"/>
              </a:buClr>
              <a:buSzPts val="2000"/>
              <a:buFont typeface="Arial"/>
              <a:buChar char="•"/>
            </a:pPr>
            <a:r>
              <a:rPr lang="pt-BR" sz="2000"/>
              <a:t>Dono dos dados.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Administrador de dado.</a:t>
            </a:r>
            <a:endParaRPr/>
          </a:p>
        </p:txBody>
      </p:sp>
    </p:spTree>
    <p:extLst>
      <p:ext uri="{BB962C8B-B14F-4D97-AF65-F5344CB8AC3E}">
        <p14:creationId xmlns:p14="http://schemas.microsoft.com/office/powerpoint/2010/main" val="35413849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14"/>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Ciclo de vida dos dados (Art 5º LGPD)</a:t>
            </a:r>
            <a:endParaRPr/>
          </a:p>
          <a:p>
            <a:pPr marL="0" marR="0" lvl="0" indent="0" algn="l" rtl="0">
              <a:lnSpc>
                <a:spcPct val="150000"/>
              </a:lnSpc>
              <a:spcBef>
                <a:spcPts val="0"/>
              </a:spcBef>
              <a:spcAft>
                <a:spcPts val="0"/>
              </a:spcAft>
              <a:buClr>
                <a:srgbClr val="282F30"/>
              </a:buClr>
              <a:buSzPts val="3600"/>
              <a:buNone/>
            </a:pPr>
            <a:endParaRPr/>
          </a:p>
        </p:txBody>
      </p:sp>
      <p:grpSp>
        <p:nvGrpSpPr>
          <p:cNvPr id="614" name="Google Shape;614;p14"/>
          <p:cNvGrpSpPr/>
          <p:nvPr/>
        </p:nvGrpSpPr>
        <p:grpSpPr>
          <a:xfrm>
            <a:off x="628850" y="1740051"/>
            <a:ext cx="3505687" cy="3437874"/>
            <a:chOff x="405564" y="130"/>
            <a:chExt cx="3505687" cy="3437874"/>
          </a:xfrm>
        </p:grpSpPr>
        <p:sp>
          <p:nvSpPr>
            <p:cNvPr id="615" name="Google Shape;615;p14"/>
            <p:cNvSpPr/>
            <p:nvPr/>
          </p:nvSpPr>
          <p:spPr>
            <a:xfrm>
              <a:off x="1757922" y="130"/>
              <a:ext cx="800971" cy="800971"/>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6" name="Google Shape;616;p14"/>
            <p:cNvSpPr txBox="1"/>
            <p:nvPr/>
          </p:nvSpPr>
          <p:spPr>
            <a:xfrm>
              <a:off x="1875221" y="117429"/>
              <a:ext cx="566373" cy="566373"/>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Coleta</a:t>
              </a: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17" name="Google Shape;617;p14"/>
            <p:cNvSpPr/>
            <p:nvPr/>
          </p:nvSpPr>
          <p:spPr>
            <a:xfrm rot="1542857">
              <a:off x="2588492" y="523966"/>
              <a:ext cx="213452" cy="270327"/>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8" name="Google Shape;618;p14"/>
            <p:cNvSpPr txBox="1"/>
            <p:nvPr/>
          </p:nvSpPr>
          <p:spPr>
            <a:xfrm rot="1542857">
              <a:off x="2591663" y="564139"/>
              <a:ext cx="149416" cy="162197"/>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19" name="Google Shape;619;p14"/>
            <p:cNvSpPr/>
            <p:nvPr/>
          </p:nvSpPr>
          <p:spPr>
            <a:xfrm>
              <a:off x="2842428" y="522401"/>
              <a:ext cx="800971" cy="800971"/>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0" name="Google Shape;620;p14"/>
            <p:cNvSpPr txBox="1"/>
            <p:nvPr/>
          </p:nvSpPr>
          <p:spPr>
            <a:xfrm>
              <a:off x="2959727" y="639700"/>
              <a:ext cx="566373" cy="566373"/>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Processa-mento</a:t>
              </a: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21" name="Google Shape;621;p14"/>
            <p:cNvSpPr/>
            <p:nvPr/>
          </p:nvSpPr>
          <p:spPr>
            <a:xfrm rot="4628571">
              <a:off x="3268769" y="1368599"/>
              <a:ext cx="213452" cy="270327"/>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2" name="Google Shape;622;p14"/>
            <p:cNvSpPr txBox="1"/>
            <p:nvPr/>
          </p:nvSpPr>
          <p:spPr>
            <a:xfrm rot="4628571">
              <a:off x="3293662" y="1391449"/>
              <a:ext cx="149416" cy="162197"/>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23" name="Google Shape;623;p14"/>
            <p:cNvSpPr/>
            <p:nvPr/>
          </p:nvSpPr>
          <p:spPr>
            <a:xfrm>
              <a:off x="3110280" y="1695933"/>
              <a:ext cx="800971" cy="800971"/>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4" name="Google Shape;624;p14"/>
            <p:cNvSpPr txBox="1"/>
            <p:nvPr/>
          </p:nvSpPr>
          <p:spPr>
            <a:xfrm>
              <a:off x="3227579" y="1813232"/>
              <a:ext cx="566373" cy="566373"/>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Análise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5" name="Google Shape;625;p14"/>
            <p:cNvSpPr/>
            <p:nvPr/>
          </p:nvSpPr>
          <p:spPr>
            <a:xfrm rot="7714286">
              <a:off x="3032555" y="2427082"/>
              <a:ext cx="213452" cy="270327"/>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6" name="Google Shape;626;p14"/>
            <p:cNvSpPr txBox="1"/>
            <p:nvPr/>
          </p:nvSpPr>
          <p:spPr>
            <a:xfrm rot="-3085714">
              <a:off x="3084536" y="2456114"/>
              <a:ext cx="149416" cy="162197"/>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27" name="Google Shape;627;p14"/>
            <p:cNvSpPr/>
            <p:nvPr/>
          </p:nvSpPr>
          <p:spPr>
            <a:xfrm>
              <a:off x="2359778" y="2637033"/>
              <a:ext cx="800971" cy="800971"/>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8" name="Google Shape;628;p14"/>
            <p:cNvSpPr txBox="1"/>
            <p:nvPr/>
          </p:nvSpPr>
          <p:spPr>
            <a:xfrm>
              <a:off x="2477077" y="2754332"/>
              <a:ext cx="566373" cy="566373"/>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Publicação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629;p14"/>
            <p:cNvSpPr/>
            <p:nvPr/>
          </p:nvSpPr>
          <p:spPr>
            <a:xfrm rot="10800000">
              <a:off x="2057722" y="2902355"/>
              <a:ext cx="213452" cy="270327"/>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0" name="Google Shape;630;p14"/>
            <p:cNvSpPr txBox="1"/>
            <p:nvPr/>
          </p:nvSpPr>
          <p:spPr>
            <a:xfrm>
              <a:off x="2121758" y="2956420"/>
              <a:ext cx="149416" cy="162197"/>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31" name="Google Shape;631;p14"/>
            <p:cNvSpPr/>
            <p:nvPr/>
          </p:nvSpPr>
          <p:spPr>
            <a:xfrm>
              <a:off x="1156066" y="2637033"/>
              <a:ext cx="800971" cy="800971"/>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2" name="Google Shape;632;p14"/>
            <p:cNvSpPr txBox="1"/>
            <p:nvPr/>
          </p:nvSpPr>
          <p:spPr>
            <a:xfrm>
              <a:off x="1273365" y="2754332"/>
              <a:ext cx="566373" cy="566373"/>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Armazena-mento</a:t>
              </a: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33" name="Google Shape;633;p14"/>
            <p:cNvSpPr/>
            <p:nvPr/>
          </p:nvSpPr>
          <p:spPr>
            <a:xfrm rot="-7714286">
              <a:off x="1078341" y="2436528"/>
              <a:ext cx="213452" cy="270327"/>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4" name="Google Shape;634;p14"/>
            <p:cNvSpPr txBox="1"/>
            <p:nvPr/>
          </p:nvSpPr>
          <p:spPr>
            <a:xfrm rot="3085714">
              <a:off x="1130322" y="2515626"/>
              <a:ext cx="149416" cy="162197"/>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35" name="Google Shape;635;p14"/>
            <p:cNvSpPr/>
            <p:nvPr/>
          </p:nvSpPr>
          <p:spPr>
            <a:xfrm>
              <a:off x="405564" y="1695933"/>
              <a:ext cx="800971" cy="800971"/>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6" name="Google Shape;636;p14"/>
            <p:cNvSpPr txBox="1"/>
            <p:nvPr/>
          </p:nvSpPr>
          <p:spPr>
            <a:xfrm>
              <a:off x="522863" y="1813232"/>
              <a:ext cx="566373" cy="566373"/>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Reutiliza-ção</a:t>
              </a: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37" name="Google Shape;637;p14"/>
            <p:cNvSpPr/>
            <p:nvPr/>
          </p:nvSpPr>
          <p:spPr>
            <a:xfrm rot="-4628571">
              <a:off x="831905" y="1380379"/>
              <a:ext cx="213452" cy="270327"/>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8" name="Google Shape;638;p14"/>
            <p:cNvSpPr txBox="1"/>
            <p:nvPr/>
          </p:nvSpPr>
          <p:spPr>
            <a:xfrm rot="-4628571">
              <a:off x="856798" y="1465659"/>
              <a:ext cx="149416" cy="162197"/>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39" name="Google Shape;639;p14"/>
            <p:cNvSpPr/>
            <p:nvPr/>
          </p:nvSpPr>
          <p:spPr>
            <a:xfrm>
              <a:off x="673415" y="522401"/>
              <a:ext cx="800971" cy="800971"/>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0" name="Google Shape;640;p14"/>
            <p:cNvSpPr txBox="1"/>
            <p:nvPr/>
          </p:nvSpPr>
          <p:spPr>
            <a:xfrm>
              <a:off x="790714" y="639700"/>
              <a:ext cx="566373" cy="566373"/>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Exclusão</a:t>
              </a: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41" name="Google Shape;641;p14"/>
            <p:cNvSpPr/>
            <p:nvPr/>
          </p:nvSpPr>
          <p:spPr>
            <a:xfrm rot="-1542857">
              <a:off x="1503985" y="529209"/>
              <a:ext cx="213452" cy="270327"/>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2" name="Google Shape;642;p14"/>
            <p:cNvSpPr txBox="1"/>
            <p:nvPr/>
          </p:nvSpPr>
          <p:spPr>
            <a:xfrm rot="-1542857">
              <a:off x="1507156" y="597166"/>
              <a:ext cx="149416" cy="162197"/>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643" name="Google Shape;643;p14"/>
          <p:cNvSpPr txBox="1">
            <a:spLocks noGrp="1"/>
          </p:cNvSpPr>
          <p:nvPr>
            <p:ph type="body" idx="2"/>
          </p:nvPr>
        </p:nvSpPr>
        <p:spPr>
          <a:xfrm>
            <a:off x="4263656" y="1931806"/>
            <a:ext cx="5065606"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Coleta: Obedecer ao princípio da finalidade e necessidade.</a:t>
            </a:r>
            <a:endParaRPr/>
          </a:p>
          <a:p>
            <a:pPr marL="342900" lvl="0" indent="-342900" algn="l" rtl="0">
              <a:lnSpc>
                <a:spcPct val="150000"/>
              </a:lnSpc>
              <a:spcBef>
                <a:spcPts val="1000"/>
              </a:spcBef>
              <a:spcAft>
                <a:spcPts val="0"/>
              </a:spcAft>
              <a:buClr>
                <a:srgbClr val="282F30"/>
              </a:buClr>
              <a:buSzPts val="2000"/>
              <a:buFont typeface="Arial"/>
              <a:buChar char="•"/>
            </a:pPr>
            <a:r>
              <a:rPr lang="pt-BR" sz="2000"/>
              <a:t>Processamento: respeita artigo 7º.</a:t>
            </a:r>
            <a:endParaRPr/>
          </a:p>
          <a:p>
            <a:pPr marL="342900" lvl="0" indent="-342900" algn="l" rtl="0">
              <a:lnSpc>
                <a:spcPct val="150000"/>
              </a:lnSpc>
              <a:spcBef>
                <a:spcPts val="1000"/>
              </a:spcBef>
              <a:spcAft>
                <a:spcPts val="0"/>
              </a:spcAft>
              <a:buClr>
                <a:srgbClr val="282F30"/>
              </a:buClr>
              <a:buSzPts val="2000"/>
              <a:buFont typeface="Arial"/>
              <a:buChar char="•"/>
            </a:pPr>
            <a:r>
              <a:rPr lang="pt-BR" sz="2000"/>
              <a:t>Análise: de acordo com a finalidade da coleta.</a:t>
            </a:r>
            <a:endParaRPr/>
          </a:p>
          <a:p>
            <a:pPr marL="342900" lvl="0" indent="-342900" algn="l" rtl="0">
              <a:lnSpc>
                <a:spcPct val="150000"/>
              </a:lnSpc>
              <a:spcBef>
                <a:spcPts val="1000"/>
              </a:spcBef>
              <a:spcAft>
                <a:spcPts val="0"/>
              </a:spcAft>
              <a:buClr>
                <a:srgbClr val="282F30"/>
              </a:buClr>
              <a:buSzPts val="2000"/>
              <a:buFont typeface="Arial"/>
              <a:buChar char="•"/>
            </a:pPr>
            <a:r>
              <a:rPr lang="pt-BR" sz="2000"/>
              <a:t>Compartilhamento: previamente autorizado pelo titular.</a:t>
            </a:r>
            <a:endParaRPr/>
          </a:p>
          <a:p>
            <a:pPr marL="342900" lvl="0" indent="-215900" algn="l" rtl="0">
              <a:lnSpc>
                <a:spcPct val="150000"/>
              </a:lnSpc>
              <a:spcBef>
                <a:spcPts val="1000"/>
              </a:spcBef>
              <a:spcAft>
                <a:spcPts val="0"/>
              </a:spcAft>
              <a:buClr>
                <a:srgbClr val="282F30"/>
              </a:buClr>
              <a:buSzPts val="2000"/>
              <a:buFont typeface="Arial"/>
              <a:buNone/>
            </a:pPr>
            <a:endParaRPr sz="2000"/>
          </a:p>
        </p:txBody>
      </p:sp>
    </p:spTree>
    <p:extLst>
      <p:ext uri="{BB962C8B-B14F-4D97-AF65-F5344CB8AC3E}">
        <p14:creationId xmlns:p14="http://schemas.microsoft.com/office/powerpoint/2010/main" val="22334074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15"/>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Ciclo de vida dos dados</a:t>
            </a:r>
            <a:endParaRPr/>
          </a:p>
        </p:txBody>
      </p:sp>
      <p:grpSp>
        <p:nvGrpSpPr>
          <p:cNvPr id="649" name="Google Shape;649;p15"/>
          <p:cNvGrpSpPr/>
          <p:nvPr/>
        </p:nvGrpSpPr>
        <p:grpSpPr>
          <a:xfrm>
            <a:off x="628850" y="1740051"/>
            <a:ext cx="3505687" cy="3437874"/>
            <a:chOff x="405564" y="130"/>
            <a:chExt cx="3505687" cy="3437874"/>
          </a:xfrm>
        </p:grpSpPr>
        <p:sp>
          <p:nvSpPr>
            <p:cNvPr id="650" name="Google Shape;650;p15"/>
            <p:cNvSpPr/>
            <p:nvPr/>
          </p:nvSpPr>
          <p:spPr>
            <a:xfrm>
              <a:off x="1757922" y="130"/>
              <a:ext cx="800971" cy="800971"/>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1" name="Google Shape;651;p15"/>
            <p:cNvSpPr txBox="1"/>
            <p:nvPr/>
          </p:nvSpPr>
          <p:spPr>
            <a:xfrm>
              <a:off x="1875221" y="117429"/>
              <a:ext cx="566373" cy="566373"/>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Coleta</a:t>
              </a: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52" name="Google Shape;652;p15"/>
            <p:cNvSpPr/>
            <p:nvPr/>
          </p:nvSpPr>
          <p:spPr>
            <a:xfrm rot="1542857">
              <a:off x="2588492" y="523966"/>
              <a:ext cx="213452" cy="270327"/>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3" name="Google Shape;653;p15"/>
            <p:cNvSpPr txBox="1"/>
            <p:nvPr/>
          </p:nvSpPr>
          <p:spPr>
            <a:xfrm rot="1542857">
              <a:off x="2591663" y="564139"/>
              <a:ext cx="149416" cy="162197"/>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54" name="Google Shape;654;p15"/>
            <p:cNvSpPr/>
            <p:nvPr/>
          </p:nvSpPr>
          <p:spPr>
            <a:xfrm>
              <a:off x="2842428" y="522401"/>
              <a:ext cx="800971" cy="800971"/>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5" name="Google Shape;655;p15"/>
            <p:cNvSpPr txBox="1"/>
            <p:nvPr/>
          </p:nvSpPr>
          <p:spPr>
            <a:xfrm>
              <a:off x="2959727" y="639700"/>
              <a:ext cx="566373" cy="566373"/>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Processa-mento</a:t>
              </a: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56" name="Google Shape;656;p15"/>
            <p:cNvSpPr/>
            <p:nvPr/>
          </p:nvSpPr>
          <p:spPr>
            <a:xfrm rot="4628571">
              <a:off x="3268769" y="1368599"/>
              <a:ext cx="213452" cy="270327"/>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7" name="Google Shape;657;p15"/>
            <p:cNvSpPr txBox="1"/>
            <p:nvPr/>
          </p:nvSpPr>
          <p:spPr>
            <a:xfrm rot="4628571">
              <a:off x="3293662" y="1391449"/>
              <a:ext cx="149416" cy="162197"/>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58" name="Google Shape;658;p15"/>
            <p:cNvSpPr/>
            <p:nvPr/>
          </p:nvSpPr>
          <p:spPr>
            <a:xfrm>
              <a:off x="3110280" y="1695933"/>
              <a:ext cx="800971" cy="800971"/>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9" name="Google Shape;659;p15"/>
            <p:cNvSpPr txBox="1"/>
            <p:nvPr/>
          </p:nvSpPr>
          <p:spPr>
            <a:xfrm>
              <a:off x="3227579" y="1813232"/>
              <a:ext cx="566373" cy="566373"/>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Análise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0" name="Google Shape;660;p15"/>
            <p:cNvSpPr/>
            <p:nvPr/>
          </p:nvSpPr>
          <p:spPr>
            <a:xfrm rot="7714286">
              <a:off x="3032555" y="2427082"/>
              <a:ext cx="213452" cy="270327"/>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1" name="Google Shape;661;p15"/>
            <p:cNvSpPr txBox="1"/>
            <p:nvPr/>
          </p:nvSpPr>
          <p:spPr>
            <a:xfrm rot="-3085714">
              <a:off x="3084536" y="2456114"/>
              <a:ext cx="149416" cy="162197"/>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62" name="Google Shape;662;p15"/>
            <p:cNvSpPr/>
            <p:nvPr/>
          </p:nvSpPr>
          <p:spPr>
            <a:xfrm>
              <a:off x="2359778" y="2637033"/>
              <a:ext cx="800971" cy="800971"/>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3" name="Google Shape;663;p15"/>
            <p:cNvSpPr txBox="1"/>
            <p:nvPr/>
          </p:nvSpPr>
          <p:spPr>
            <a:xfrm>
              <a:off x="2477077" y="2754332"/>
              <a:ext cx="566373" cy="566373"/>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Publicação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4" name="Google Shape;664;p15"/>
            <p:cNvSpPr/>
            <p:nvPr/>
          </p:nvSpPr>
          <p:spPr>
            <a:xfrm rot="10800000">
              <a:off x="2057722" y="2902355"/>
              <a:ext cx="213452" cy="270327"/>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5" name="Google Shape;665;p15"/>
            <p:cNvSpPr txBox="1"/>
            <p:nvPr/>
          </p:nvSpPr>
          <p:spPr>
            <a:xfrm>
              <a:off x="2121758" y="2956420"/>
              <a:ext cx="149416" cy="162197"/>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66" name="Google Shape;666;p15"/>
            <p:cNvSpPr/>
            <p:nvPr/>
          </p:nvSpPr>
          <p:spPr>
            <a:xfrm>
              <a:off x="1156066" y="2637033"/>
              <a:ext cx="800971" cy="800971"/>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7" name="Google Shape;667;p15"/>
            <p:cNvSpPr txBox="1"/>
            <p:nvPr/>
          </p:nvSpPr>
          <p:spPr>
            <a:xfrm>
              <a:off x="1273365" y="2754332"/>
              <a:ext cx="566373" cy="566373"/>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Armazena-mento</a:t>
              </a: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68" name="Google Shape;668;p15"/>
            <p:cNvSpPr/>
            <p:nvPr/>
          </p:nvSpPr>
          <p:spPr>
            <a:xfrm rot="-7714286">
              <a:off x="1078341" y="2436528"/>
              <a:ext cx="213452" cy="270327"/>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9" name="Google Shape;669;p15"/>
            <p:cNvSpPr txBox="1"/>
            <p:nvPr/>
          </p:nvSpPr>
          <p:spPr>
            <a:xfrm rot="3085714">
              <a:off x="1130322" y="2515626"/>
              <a:ext cx="149416" cy="162197"/>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70" name="Google Shape;670;p15"/>
            <p:cNvSpPr/>
            <p:nvPr/>
          </p:nvSpPr>
          <p:spPr>
            <a:xfrm>
              <a:off x="405564" y="1695933"/>
              <a:ext cx="800971" cy="800971"/>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1" name="Google Shape;671;p15"/>
            <p:cNvSpPr txBox="1"/>
            <p:nvPr/>
          </p:nvSpPr>
          <p:spPr>
            <a:xfrm>
              <a:off x="522863" y="1813232"/>
              <a:ext cx="566373" cy="566373"/>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Reutiliza-ção</a:t>
              </a: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72" name="Google Shape;672;p15"/>
            <p:cNvSpPr/>
            <p:nvPr/>
          </p:nvSpPr>
          <p:spPr>
            <a:xfrm rot="-4628571">
              <a:off x="831905" y="1380379"/>
              <a:ext cx="213452" cy="270327"/>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3" name="Google Shape;673;p15"/>
            <p:cNvSpPr txBox="1"/>
            <p:nvPr/>
          </p:nvSpPr>
          <p:spPr>
            <a:xfrm rot="-4628571">
              <a:off x="856798" y="1465659"/>
              <a:ext cx="149416" cy="162197"/>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74" name="Google Shape;674;p15"/>
            <p:cNvSpPr/>
            <p:nvPr/>
          </p:nvSpPr>
          <p:spPr>
            <a:xfrm>
              <a:off x="673415" y="522401"/>
              <a:ext cx="800971" cy="800971"/>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5" name="Google Shape;675;p15"/>
            <p:cNvSpPr txBox="1"/>
            <p:nvPr/>
          </p:nvSpPr>
          <p:spPr>
            <a:xfrm>
              <a:off x="790714" y="639700"/>
              <a:ext cx="566373" cy="566373"/>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Exclusão</a:t>
              </a: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76" name="Google Shape;676;p15"/>
            <p:cNvSpPr/>
            <p:nvPr/>
          </p:nvSpPr>
          <p:spPr>
            <a:xfrm rot="-1542857">
              <a:off x="1503985" y="529209"/>
              <a:ext cx="213452" cy="270327"/>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7" name="Google Shape;677;p15"/>
            <p:cNvSpPr txBox="1"/>
            <p:nvPr/>
          </p:nvSpPr>
          <p:spPr>
            <a:xfrm rot="-1542857">
              <a:off x="1507156" y="597166"/>
              <a:ext cx="149416" cy="162197"/>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grpSp>
      <p:sp>
        <p:nvSpPr>
          <p:cNvPr id="678" name="Google Shape;678;p15"/>
          <p:cNvSpPr txBox="1">
            <a:spLocks noGrp="1"/>
          </p:cNvSpPr>
          <p:nvPr>
            <p:ph type="body" idx="2"/>
          </p:nvPr>
        </p:nvSpPr>
        <p:spPr>
          <a:xfrm>
            <a:off x="4263656" y="1931806"/>
            <a:ext cx="5065606"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Armazenamento: prazos previamente definidos.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Reutilização: novo consentimento necessário.</a:t>
            </a:r>
            <a:endParaRPr/>
          </a:p>
          <a:p>
            <a:pPr marL="342900" lvl="0" indent="-342900" algn="l" rtl="0">
              <a:lnSpc>
                <a:spcPct val="150000"/>
              </a:lnSpc>
              <a:spcBef>
                <a:spcPts val="1000"/>
              </a:spcBef>
              <a:spcAft>
                <a:spcPts val="0"/>
              </a:spcAft>
              <a:buClr>
                <a:srgbClr val="282F30"/>
              </a:buClr>
              <a:buSzPts val="2000"/>
              <a:buFont typeface="Arial"/>
              <a:buChar char="•"/>
            </a:pPr>
            <a:r>
              <a:rPr lang="pt-BR" sz="2000"/>
              <a:t>Eliminação: dados eliminados após o término do tratamento.</a:t>
            </a:r>
            <a:endParaRPr/>
          </a:p>
          <a:p>
            <a:pPr marL="342900" lvl="0" indent="-215900" algn="l" rtl="0">
              <a:lnSpc>
                <a:spcPct val="150000"/>
              </a:lnSpc>
              <a:spcBef>
                <a:spcPts val="1000"/>
              </a:spcBef>
              <a:spcAft>
                <a:spcPts val="0"/>
              </a:spcAft>
              <a:buClr>
                <a:srgbClr val="282F30"/>
              </a:buClr>
              <a:buSzPts val="2000"/>
              <a:buFont typeface="Arial"/>
              <a:buNone/>
            </a:pPr>
            <a:endParaRPr sz="2000"/>
          </a:p>
        </p:txBody>
      </p:sp>
    </p:spTree>
    <p:extLst>
      <p:ext uri="{BB962C8B-B14F-4D97-AF65-F5344CB8AC3E}">
        <p14:creationId xmlns:p14="http://schemas.microsoft.com/office/powerpoint/2010/main" val="2675983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6"/>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Conclusão</a:t>
            </a:r>
            <a:endParaRPr/>
          </a:p>
        </p:txBody>
      </p:sp>
      <p:sp>
        <p:nvSpPr>
          <p:cNvPr id="684" name="Google Shape;684;p16"/>
          <p:cNvSpPr txBox="1">
            <a:spLocks noGrp="1"/>
          </p:cNvSpPr>
          <p:nvPr>
            <p:ph type="body" idx="2"/>
          </p:nvPr>
        </p:nvSpPr>
        <p:spPr>
          <a:xfrm>
            <a:off x="1322388" y="1898650"/>
            <a:ext cx="6437312" cy="3763963"/>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Noto Sans Symbols"/>
              <a:buChar char="✔"/>
            </a:pPr>
            <a:r>
              <a:rPr lang="pt-BR" sz="2000"/>
              <a:t>Grau de proteção determinada pelo elo mais fraco:</a:t>
            </a:r>
            <a:endParaRPr/>
          </a:p>
          <a:p>
            <a:pPr marL="820738" lvl="1" indent="-363538" algn="l" rtl="0">
              <a:lnSpc>
                <a:spcPct val="150000"/>
              </a:lnSpc>
              <a:spcBef>
                <a:spcPts val="500"/>
              </a:spcBef>
              <a:spcAft>
                <a:spcPts val="0"/>
              </a:spcAft>
              <a:buClr>
                <a:srgbClr val="282F30"/>
              </a:buClr>
              <a:buSzPts val="2000"/>
              <a:buFont typeface="Noto Sans Symbols"/>
              <a:buChar char="⮚"/>
            </a:pPr>
            <a:r>
              <a:rPr lang="pt-BR" sz="2000">
                <a:solidFill>
                  <a:srgbClr val="353F40"/>
                </a:solidFill>
              </a:rPr>
              <a:t>Pessoas;</a:t>
            </a:r>
            <a:endParaRPr/>
          </a:p>
          <a:p>
            <a:pPr marL="820738" lvl="1" indent="-363538" algn="l" rtl="0">
              <a:lnSpc>
                <a:spcPct val="150000"/>
              </a:lnSpc>
              <a:spcBef>
                <a:spcPts val="500"/>
              </a:spcBef>
              <a:spcAft>
                <a:spcPts val="0"/>
              </a:spcAft>
              <a:buClr>
                <a:srgbClr val="282F30"/>
              </a:buClr>
              <a:buSzPts val="2000"/>
              <a:buFont typeface="Noto Sans Symbols"/>
              <a:buChar char="⮚"/>
            </a:pPr>
            <a:r>
              <a:rPr lang="pt-BR" sz="2000">
                <a:solidFill>
                  <a:srgbClr val="353F40"/>
                </a:solidFill>
              </a:rPr>
              <a:t>Processos;</a:t>
            </a:r>
            <a:endParaRPr/>
          </a:p>
          <a:p>
            <a:pPr marL="820738" lvl="1" indent="-363538" algn="l" rtl="0">
              <a:lnSpc>
                <a:spcPct val="150000"/>
              </a:lnSpc>
              <a:spcBef>
                <a:spcPts val="500"/>
              </a:spcBef>
              <a:spcAft>
                <a:spcPts val="0"/>
              </a:spcAft>
              <a:buClr>
                <a:srgbClr val="282F30"/>
              </a:buClr>
              <a:buSzPts val="2000"/>
              <a:buFont typeface="Noto Sans Symbols"/>
              <a:buChar char="⮚"/>
            </a:pPr>
            <a:r>
              <a:rPr lang="pt-BR" sz="2000">
                <a:solidFill>
                  <a:srgbClr val="353F40"/>
                </a:solidFill>
              </a:rPr>
              <a:t>Tecnologia;</a:t>
            </a:r>
            <a:endParaRPr/>
          </a:p>
          <a:p>
            <a:pPr marL="820738" lvl="1" indent="-363538" algn="l" rtl="0">
              <a:lnSpc>
                <a:spcPct val="150000"/>
              </a:lnSpc>
              <a:spcBef>
                <a:spcPts val="500"/>
              </a:spcBef>
              <a:spcAft>
                <a:spcPts val="0"/>
              </a:spcAft>
              <a:buClr>
                <a:srgbClr val="282F30"/>
              </a:buClr>
              <a:buSzPts val="2000"/>
              <a:buFont typeface="Noto Sans Symbols"/>
              <a:buChar char="⮚"/>
            </a:pPr>
            <a:r>
              <a:rPr lang="pt-BR" sz="2000">
                <a:solidFill>
                  <a:srgbClr val="353F40"/>
                </a:solidFill>
              </a:rPr>
              <a:t>Fornecedores.</a:t>
            </a:r>
            <a:endParaRPr/>
          </a:p>
          <a:p>
            <a:pPr marL="342900" lvl="0" indent="-342900" algn="l" rtl="0">
              <a:lnSpc>
                <a:spcPct val="150000"/>
              </a:lnSpc>
              <a:spcBef>
                <a:spcPts val="1000"/>
              </a:spcBef>
              <a:spcAft>
                <a:spcPts val="0"/>
              </a:spcAft>
              <a:buClr>
                <a:srgbClr val="282F30"/>
              </a:buClr>
              <a:buSzPts val="2000"/>
              <a:buFont typeface="Noto Sans Symbols"/>
              <a:buChar char="✔"/>
            </a:pPr>
            <a:r>
              <a:rPr lang="pt-BR" sz="2000"/>
              <a:t>Visão fim a vim.</a:t>
            </a:r>
            <a:endParaRPr/>
          </a:p>
          <a:p>
            <a:pPr marL="342900" lvl="0" indent="-342900" algn="l" rtl="0">
              <a:lnSpc>
                <a:spcPct val="150000"/>
              </a:lnSpc>
              <a:spcBef>
                <a:spcPts val="1000"/>
              </a:spcBef>
              <a:spcAft>
                <a:spcPts val="0"/>
              </a:spcAft>
              <a:buClr>
                <a:srgbClr val="282F30"/>
              </a:buClr>
              <a:buSzPts val="2000"/>
              <a:buFont typeface="Noto Sans Symbols"/>
              <a:buChar char="✔"/>
            </a:pPr>
            <a:r>
              <a:rPr lang="pt-BR" sz="2000"/>
              <a:t>Ownership.</a:t>
            </a:r>
            <a:endParaRPr/>
          </a:p>
          <a:p>
            <a:pPr marL="342900" lvl="0" indent="-342900" algn="l" rtl="0">
              <a:lnSpc>
                <a:spcPct val="150000"/>
              </a:lnSpc>
              <a:spcBef>
                <a:spcPts val="1000"/>
              </a:spcBef>
              <a:spcAft>
                <a:spcPts val="0"/>
              </a:spcAft>
              <a:buClr>
                <a:srgbClr val="282F30"/>
              </a:buClr>
              <a:buSzPts val="2000"/>
              <a:buFont typeface="Noto Sans Symbols"/>
              <a:buChar char="✔"/>
            </a:pPr>
            <a:r>
              <a:rPr lang="pt-BR" sz="2000" i="1"/>
              <a:t>“Right to be let alone”.</a:t>
            </a:r>
            <a:endParaRPr/>
          </a:p>
        </p:txBody>
      </p:sp>
    </p:spTree>
    <p:extLst>
      <p:ext uri="{BB962C8B-B14F-4D97-AF65-F5344CB8AC3E}">
        <p14:creationId xmlns:p14="http://schemas.microsoft.com/office/powerpoint/2010/main" val="8912880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17"/>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Próxima Aula</a:t>
            </a:r>
            <a:endParaRPr/>
          </a:p>
        </p:txBody>
      </p:sp>
      <p:sp>
        <p:nvSpPr>
          <p:cNvPr id="690" name="Google Shape;690;p17"/>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Direito digital.</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224792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3"/>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Para refletir</a:t>
            </a:r>
            <a:endParaRPr/>
          </a:p>
        </p:txBody>
      </p:sp>
      <p:sp>
        <p:nvSpPr>
          <p:cNvPr id="637" name="Google Shape;637;p13"/>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rgbClr val="282F30"/>
              </a:buClr>
              <a:buSzPts val="2000"/>
              <a:buNone/>
            </a:pPr>
            <a:r>
              <a:rPr lang="pt-BR" sz="2000" i="1" dirty="0"/>
              <a:t>“Se você conhece o inimigo e conhece a si mesmo, não precisa temer o resultado de cem batalhas. Se você conhece a si mesmo, mas não conhece o inimigo, para cada vitória ganha sofrerá também uma derrota. Se você não conhece nem o inimigo nem a si mesmo, perderá todas as batalhas.”</a:t>
            </a:r>
            <a:r>
              <a:rPr lang="pt-BR" sz="2000" dirty="0"/>
              <a:t> </a:t>
            </a:r>
            <a:endParaRPr dirty="0"/>
          </a:p>
          <a:p>
            <a:pPr marL="0" lvl="0" indent="0" algn="l" rtl="0">
              <a:lnSpc>
                <a:spcPct val="150000"/>
              </a:lnSpc>
              <a:spcBef>
                <a:spcPts val="1000"/>
              </a:spcBef>
              <a:spcAft>
                <a:spcPts val="0"/>
              </a:spcAft>
              <a:buClr>
                <a:srgbClr val="282F30"/>
              </a:buClr>
              <a:buSzPts val="2000"/>
              <a:buNone/>
            </a:pPr>
            <a:r>
              <a:rPr lang="pt-BR" sz="2000" dirty="0"/>
              <a:t>Sun </a:t>
            </a:r>
            <a:r>
              <a:rPr lang="pt-BR" sz="2000" dirty="0" err="1"/>
              <a:t>Tzu</a:t>
            </a:r>
            <a:r>
              <a:rPr lang="pt-BR" sz="2000" dirty="0"/>
              <a:t> - A Arte da Guerra</a:t>
            </a:r>
            <a:endParaRPr sz="2400" dirty="0">
              <a:solidFill>
                <a:srgbClr val="353F4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
          <p:cNvSpPr txBox="1">
            <a:spLocks noGrp="1"/>
          </p:cNvSpPr>
          <p:nvPr>
            <p:ph type="body" idx="1"/>
          </p:nvPr>
        </p:nvSpPr>
        <p:spPr>
          <a:xfrm>
            <a:off x="1475482" y="3267923"/>
            <a:ext cx="12029503" cy="87471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lt1"/>
              </a:buClr>
              <a:buSzPts val="2800"/>
              <a:buFont typeface="Arial"/>
              <a:buNone/>
            </a:pPr>
            <a:r>
              <a:rPr lang="pt-BR" sz="2800"/>
              <a:t>Fundamentos em Segurança Cibernética Defensiva</a:t>
            </a:r>
            <a:endParaRPr/>
          </a:p>
        </p:txBody>
      </p:sp>
      <p:sp>
        <p:nvSpPr>
          <p:cNvPr id="538" name="Google Shape;538;p2"/>
          <p:cNvSpPr txBox="1">
            <a:spLocks noGrp="1"/>
          </p:cNvSpPr>
          <p:nvPr>
            <p:ph type="body" idx="2"/>
          </p:nvPr>
        </p:nvSpPr>
        <p:spPr>
          <a:xfrm>
            <a:off x="1475482" y="4193041"/>
            <a:ext cx="6702747" cy="3286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pt-BR"/>
              <a:t>CAPÍTULO 5. DIREITO DIGITAL</a:t>
            </a:r>
            <a:endParaRPr/>
          </a:p>
          <a:p>
            <a:pPr marL="0" lvl="0" indent="0" algn="l" rtl="0">
              <a:lnSpc>
                <a:spcPct val="90000"/>
              </a:lnSpc>
              <a:spcBef>
                <a:spcPts val="1000"/>
              </a:spcBef>
              <a:spcAft>
                <a:spcPts val="0"/>
              </a:spcAft>
              <a:buClr>
                <a:schemeClr val="lt1"/>
              </a:buClr>
              <a:buSzPts val="1600"/>
              <a:buNone/>
            </a:pPr>
            <a:endParaRPr/>
          </a:p>
        </p:txBody>
      </p:sp>
      <p:sp>
        <p:nvSpPr>
          <p:cNvPr id="539" name="Google Shape;539;p2"/>
          <p:cNvSpPr txBox="1">
            <a:spLocks noGrp="1"/>
          </p:cNvSpPr>
          <p:nvPr>
            <p:ph type="body" idx="3"/>
          </p:nvPr>
        </p:nvSpPr>
        <p:spPr>
          <a:xfrm>
            <a:off x="1475483" y="4622480"/>
            <a:ext cx="4278046" cy="3286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pt-BR"/>
              <a:t>PROF. MÁRIO LUIZ MOURA JÚNIOR</a:t>
            </a:r>
            <a:endParaRPr/>
          </a:p>
        </p:txBody>
      </p:sp>
    </p:spTree>
    <p:extLst>
      <p:ext uri="{BB962C8B-B14F-4D97-AF65-F5344CB8AC3E}">
        <p14:creationId xmlns:p14="http://schemas.microsoft.com/office/powerpoint/2010/main" val="19225981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
          <p:cNvSpPr txBox="1">
            <a:spLocks noGrp="1"/>
          </p:cNvSpPr>
          <p:nvPr>
            <p:ph type="body" idx="2"/>
          </p:nvPr>
        </p:nvSpPr>
        <p:spPr>
          <a:xfrm>
            <a:off x="1475867" y="3878847"/>
            <a:ext cx="7232197"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AULA 5.1. DIREITO DIGITAL</a:t>
            </a:r>
            <a:endParaRPr/>
          </a:p>
          <a:p>
            <a:pPr marL="228600" lvl="0" indent="-228600" algn="l" rtl="0">
              <a:lnSpc>
                <a:spcPct val="90000"/>
              </a:lnSpc>
              <a:spcBef>
                <a:spcPts val="1000"/>
              </a:spcBef>
              <a:spcAft>
                <a:spcPts val="0"/>
              </a:spcAft>
              <a:buClr>
                <a:srgbClr val="282F30"/>
              </a:buClr>
              <a:buSzPts val="1600"/>
              <a:buNone/>
            </a:pPr>
            <a:endParaRPr/>
          </a:p>
        </p:txBody>
      </p:sp>
      <p:sp>
        <p:nvSpPr>
          <p:cNvPr id="545" name="Google Shape;545;p3"/>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PROF. MÁRIO LUIZ MOURA JÚNIOR</a:t>
            </a:r>
            <a:endParaRPr/>
          </a:p>
        </p:txBody>
      </p:sp>
      <p:sp>
        <p:nvSpPr>
          <p:cNvPr id="546" name="Google Shape;546;p3"/>
          <p:cNvSpPr txBox="1">
            <a:spLocks noGrp="1"/>
          </p:cNvSpPr>
          <p:nvPr>
            <p:ph type="body" idx="1"/>
          </p:nvPr>
        </p:nvSpPr>
        <p:spPr>
          <a:xfrm>
            <a:off x="1475867" y="2852285"/>
            <a:ext cx="12661047" cy="7175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2800"/>
              <a:buNone/>
            </a:pPr>
            <a:r>
              <a:rPr lang="pt-BR" sz="2800"/>
              <a:t>Fundamentos em Segurança Cibernética Defensiva</a:t>
            </a:r>
            <a:endParaRPr/>
          </a:p>
        </p:txBody>
      </p:sp>
    </p:spTree>
    <p:extLst>
      <p:ext uri="{BB962C8B-B14F-4D97-AF65-F5344CB8AC3E}">
        <p14:creationId xmlns:p14="http://schemas.microsoft.com/office/powerpoint/2010/main" val="13410829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rgbClr val="282F30"/>
              </a:buClr>
              <a:buSzPts val="3600"/>
              <a:buNone/>
            </a:pPr>
            <a:r>
              <a:rPr lang="pt-BR"/>
              <a:t>Nesta aula:</a:t>
            </a:r>
            <a:endParaRPr/>
          </a:p>
        </p:txBody>
      </p:sp>
      <p:sp>
        <p:nvSpPr>
          <p:cNvPr id="552" name="Google Shape;552;p4"/>
          <p:cNvSpPr txBox="1">
            <a:spLocks noGrp="1"/>
          </p:cNvSpPr>
          <p:nvPr>
            <p:ph type="body" idx="2"/>
          </p:nvPr>
        </p:nvSpPr>
        <p:spPr>
          <a:xfrm>
            <a:off x="969599" y="2137386"/>
            <a:ext cx="6562725" cy="4186237"/>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a:t>Introdução ao Direito Digital.</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LGPD.</a:t>
            </a:r>
            <a:endParaRPr/>
          </a:p>
          <a:p>
            <a:pPr marL="363538" lvl="0" indent="-236538" algn="l" rtl="0">
              <a:lnSpc>
                <a:spcPct val="150000"/>
              </a:lnSpc>
              <a:spcBef>
                <a:spcPts val="1000"/>
              </a:spcBef>
              <a:spcAft>
                <a:spcPts val="0"/>
              </a:spcAft>
              <a:buClr>
                <a:srgbClr val="282F30"/>
              </a:buClr>
              <a:buSzPts val="2000"/>
              <a:buFont typeface="Noto Sans Symbols"/>
              <a:buNone/>
            </a:pPr>
            <a:endParaRPr/>
          </a:p>
        </p:txBody>
      </p:sp>
    </p:spTree>
    <p:extLst>
      <p:ext uri="{BB962C8B-B14F-4D97-AF65-F5344CB8AC3E}">
        <p14:creationId xmlns:p14="http://schemas.microsoft.com/office/powerpoint/2010/main" val="2464739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Direito Digital</a:t>
            </a:r>
            <a:endParaRPr/>
          </a:p>
        </p:txBody>
      </p:sp>
      <p:sp>
        <p:nvSpPr>
          <p:cNvPr id="558" name="Google Shape;558;p5"/>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Mesmos princípios do direito tradicional.</a:t>
            </a:r>
            <a:endParaRPr/>
          </a:p>
          <a:p>
            <a:pPr marL="342900" lvl="0" indent="-342900" algn="l" rtl="0">
              <a:lnSpc>
                <a:spcPct val="150000"/>
              </a:lnSpc>
              <a:spcBef>
                <a:spcPts val="1000"/>
              </a:spcBef>
              <a:spcAft>
                <a:spcPts val="0"/>
              </a:spcAft>
              <a:buClr>
                <a:srgbClr val="282F30"/>
              </a:buClr>
              <a:buSzPts val="2000"/>
              <a:buFont typeface="Arial"/>
              <a:buChar char="•"/>
            </a:pPr>
            <a:r>
              <a:rPr lang="pt-BR" sz="2000"/>
              <a:t>Mundo digital e mundo físico interligados.</a:t>
            </a:r>
            <a:endParaRPr/>
          </a:p>
        </p:txBody>
      </p:sp>
      <p:pic>
        <p:nvPicPr>
          <p:cNvPr id="559" name="Google Shape;559;p5" descr="Você sabe o que é Direito Digital? | Mota &amp; Godinho"/>
          <p:cNvPicPr preferRelativeResize="0"/>
          <p:nvPr/>
        </p:nvPicPr>
        <p:blipFill rotWithShape="1">
          <a:blip r:embed="rId3">
            <a:alphaModFix/>
          </a:blip>
          <a:srcRect/>
          <a:stretch/>
        </p:blipFill>
        <p:spPr>
          <a:xfrm>
            <a:off x="1708374" y="3583394"/>
            <a:ext cx="4387626" cy="2307044"/>
          </a:xfrm>
          <a:prstGeom prst="rect">
            <a:avLst/>
          </a:prstGeom>
          <a:noFill/>
          <a:ln>
            <a:noFill/>
          </a:ln>
        </p:spPr>
      </p:pic>
    </p:spTree>
    <p:extLst>
      <p:ext uri="{BB962C8B-B14F-4D97-AF65-F5344CB8AC3E}">
        <p14:creationId xmlns:p14="http://schemas.microsoft.com/office/powerpoint/2010/main" val="24436085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6"/>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Direito à Privacidade</a:t>
            </a:r>
            <a:endParaRPr/>
          </a:p>
        </p:txBody>
      </p:sp>
      <p:sp>
        <p:nvSpPr>
          <p:cNvPr id="565" name="Google Shape;565;p6"/>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Termo cunhado em 1890!</a:t>
            </a:r>
            <a:endParaRPr/>
          </a:p>
          <a:p>
            <a:pPr marL="342900" lvl="0" indent="-342900" algn="l" rtl="0">
              <a:lnSpc>
                <a:spcPct val="150000"/>
              </a:lnSpc>
              <a:spcBef>
                <a:spcPts val="1000"/>
              </a:spcBef>
              <a:spcAft>
                <a:spcPts val="0"/>
              </a:spcAft>
              <a:buClr>
                <a:srgbClr val="282F30"/>
              </a:buClr>
              <a:buSzPts val="2000"/>
              <a:buFont typeface="Arial"/>
              <a:buChar char="•"/>
            </a:pPr>
            <a:r>
              <a:rPr lang="pt-BR" sz="2000"/>
              <a:t>Harvard Law Review, o ensaio “The right to privacy”, de autoria de Samuel Warren e Louis Brandeis.</a:t>
            </a:r>
            <a:endParaRPr/>
          </a:p>
          <a:p>
            <a:pPr marL="342900" lvl="0" indent="-342900" algn="l" rtl="0">
              <a:lnSpc>
                <a:spcPct val="150000"/>
              </a:lnSpc>
              <a:spcBef>
                <a:spcPts val="1000"/>
              </a:spcBef>
              <a:spcAft>
                <a:spcPts val="0"/>
              </a:spcAft>
              <a:buClr>
                <a:srgbClr val="282F30"/>
              </a:buClr>
              <a:buSzPts val="2000"/>
              <a:buFont typeface="Arial"/>
              <a:buChar char="•"/>
            </a:pPr>
            <a:r>
              <a:rPr lang="pt-BR" sz="2000" i="1"/>
              <a:t>“Right to be let alone”.</a:t>
            </a:r>
            <a:endParaRPr/>
          </a:p>
        </p:txBody>
      </p:sp>
    </p:spTree>
    <p:extLst>
      <p:ext uri="{BB962C8B-B14F-4D97-AF65-F5344CB8AC3E}">
        <p14:creationId xmlns:p14="http://schemas.microsoft.com/office/powerpoint/2010/main" val="42399419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Declaração Universal dos Direitos Humanos (ONU)</a:t>
            </a:r>
            <a:endParaRPr/>
          </a:p>
          <a:p>
            <a:pPr marL="0" marR="0" lvl="0" indent="0" algn="l" rtl="0">
              <a:lnSpc>
                <a:spcPct val="150000"/>
              </a:lnSpc>
              <a:spcBef>
                <a:spcPts val="0"/>
              </a:spcBef>
              <a:spcAft>
                <a:spcPts val="0"/>
              </a:spcAft>
              <a:buClr>
                <a:srgbClr val="282F30"/>
              </a:buClr>
              <a:buSzPts val="3600"/>
              <a:buNone/>
            </a:pPr>
            <a:endParaRPr/>
          </a:p>
        </p:txBody>
      </p:sp>
      <p:sp>
        <p:nvSpPr>
          <p:cNvPr id="571" name="Google Shape;571;p7"/>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Todas as pessoas são protegidas pela lei.</a:t>
            </a:r>
            <a:endParaRPr/>
          </a:p>
          <a:p>
            <a:pPr marL="342900" lvl="0" indent="-342900" algn="l" rtl="0">
              <a:lnSpc>
                <a:spcPct val="150000"/>
              </a:lnSpc>
              <a:spcBef>
                <a:spcPts val="1000"/>
              </a:spcBef>
              <a:spcAft>
                <a:spcPts val="0"/>
              </a:spcAft>
              <a:buClr>
                <a:srgbClr val="282F30"/>
              </a:buClr>
              <a:buSzPts val="2000"/>
              <a:buFont typeface="Arial"/>
              <a:buChar char="•"/>
            </a:pPr>
            <a:r>
              <a:rPr lang="pt-BR" sz="2000"/>
              <a:t>Não podem sofrer ataques à sua honra e reputação.</a:t>
            </a:r>
            <a:endParaRPr/>
          </a:p>
          <a:p>
            <a:pPr marL="342900" lvl="0" indent="-342900" algn="l" rtl="0">
              <a:lnSpc>
                <a:spcPct val="150000"/>
              </a:lnSpc>
              <a:spcBef>
                <a:spcPts val="1000"/>
              </a:spcBef>
              <a:spcAft>
                <a:spcPts val="0"/>
              </a:spcAft>
              <a:buClr>
                <a:srgbClr val="282F30"/>
              </a:buClr>
              <a:buSzPts val="2000"/>
              <a:buFont typeface="Arial"/>
              <a:buChar char="•"/>
            </a:pPr>
            <a:r>
              <a:rPr lang="pt-BR" sz="2000"/>
              <a:t>Liberdade de expressão.</a:t>
            </a:r>
            <a:endParaRPr/>
          </a:p>
        </p:txBody>
      </p:sp>
      <p:pic>
        <p:nvPicPr>
          <p:cNvPr id="572" name="Google Shape;572;p7" descr="Declaração Universal dos Direitos Humanos: saiba tudo sobre o tema"/>
          <p:cNvPicPr preferRelativeResize="0"/>
          <p:nvPr/>
        </p:nvPicPr>
        <p:blipFill rotWithShape="1">
          <a:blip r:embed="rId3">
            <a:alphaModFix/>
          </a:blip>
          <a:srcRect/>
          <a:stretch/>
        </p:blipFill>
        <p:spPr>
          <a:xfrm>
            <a:off x="2697789" y="3750358"/>
            <a:ext cx="3419475" cy="1333500"/>
          </a:xfrm>
          <a:prstGeom prst="rect">
            <a:avLst/>
          </a:prstGeom>
          <a:noFill/>
          <a:ln>
            <a:noFill/>
          </a:ln>
        </p:spPr>
      </p:pic>
    </p:spTree>
    <p:extLst>
      <p:ext uri="{BB962C8B-B14F-4D97-AF65-F5344CB8AC3E}">
        <p14:creationId xmlns:p14="http://schemas.microsoft.com/office/powerpoint/2010/main" val="62574407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Timeline</a:t>
            </a:r>
            <a:endParaRPr/>
          </a:p>
          <a:p>
            <a:pPr marL="0" marR="0" lvl="0" indent="0" algn="l" rtl="0">
              <a:lnSpc>
                <a:spcPct val="150000"/>
              </a:lnSpc>
              <a:spcBef>
                <a:spcPts val="0"/>
              </a:spcBef>
              <a:spcAft>
                <a:spcPts val="0"/>
              </a:spcAft>
              <a:buClr>
                <a:srgbClr val="282F30"/>
              </a:buClr>
              <a:buSzPts val="3600"/>
              <a:buNone/>
            </a:pPr>
            <a:endParaRPr/>
          </a:p>
        </p:txBody>
      </p:sp>
      <p:sp>
        <p:nvSpPr>
          <p:cNvPr id="578" name="Google Shape;578;p8"/>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Lei de Acesso à Informação (LAI).</a:t>
            </a:r>
            <a:endParaRPr/>
          </a:p>
          <a:p>
            <a:pPr marL="342900" lvl="0" indent="-342900" algn="l" rtl="0">
              <a:lnSpc>
                <a:spcPct val="150000"/>
              </a:lnSpc>
              <a:spcBef>
                <a:spcPts val="1000"/>
              </a:spcBef>
              <a:spcAft>
                <a:spcPts val="0"/>
              </a:spcAft>
              <a:buClr>
                <a:srgbClr val="282F30"/>
              </a:buClr>
              <a:buSzPts val="2000"/>
              <a:buFont typeface="Arial"/>
              <a:buChar char="•"/>
            </a:pPr>
            <a:r>
              <a:rPr lang="pt-BR" sz="2000"/>
              <a:t>Livre acesso às Informações dos órgãos públicos.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Sigilo em caso de exceção e por determinação legal.</a:t>
            </a:r>
            <a:endParaRPr/>
          </a:p>
          <a:p>
            <a:pPr marL="342900" lvl="0" indent="-342900" algn="l" rtl="0">
              <a:lnSpc>
                <a:spcPct val="150000"/>
              </a:lnSpc>
              <a:spcBef>
                <a:spcPts val="1000"/>
              </a:spcBef>
              <a:spcAft>
                <a:spcPts val="0"/>
              </a:spcAft>
              <a:buClr>
                <a:srgbClr val="282F30"/>
              </a:buClr>
              <a:buSzPts val="2000"/>
              <a:buFont typeface="Arial"/>
              <a:buChar char="•"/>
            </a:pPr>
            <a:r>
              <a:rPr lang="pt-BR" sz="2000"/>
              <a:t>Aplicável aos três poderes e diversas esferas da administração pública.</a:t>
            </a:r>
            <a:endParaRPr/>
          </a:p>
          <a:p>
            <a:pPr marL="342900" lvl="0" indent="-342900" algn="l" rtl="0">
              <a:lnSpc>
                <a:spcPct val="150000"/>
              </a:lnSpc>
              <a:spcBef>
                <a:spcPts val="1000"/>
              </a:spcBef>
              <a:spcAft>
                <a:spcPts val="0"/>
              </a:spcAft>
              <a:buClr>
                <a:srgbClr val="282F30"/>
              </a:buClr>
              <a:buSzPts val="2000"/>
              <a:buFont typeface="Arial"/>
              <a:buChar char="•"/>
            </a:pPr>
            <a:r>
              <a:rPr lang="pt-BR" sz="2000"/>
              <a:t>Entidades privadas quando receberem e empregarem recursos públicos.</a:t>
            </a:r>
            <a:endParaRPr/>
          </a:p>
        </p:txBody>
      </p:sp>
      <p:grpSp>
        <p:nvGrpSpPr>
          <p:cNvPr id="579" name="Google Shape;579;p8"/>
          <p:cNvGrpSpPr/>
          <p:nvPr/>
        </p:nvGrpSpPr>
        <p:grpSpPr>
          <a:xfrm>
            <a:off x="3583171" y="328084"/>
            <a:ext cx="4401879" cy="1353681"/>
            <a:chOff x="0" y="0"/>
            <a:chExt cx="4401879" cy="1353681"/>
          </a:xfrm>
        </p:grpSpPr>
        <p:sp>
          <p:nvSpPr>
            <p:cNvPr id="580" name="Google Shape;580;p8"/>
            <p:cNvSpPr/>
            <p:nvPr/>
          </p:nvSpPr>
          <p:spPr>
            <a:xfrm>
              <a:off x="0" y="406104"/>
              <a:ext cx="4401879" cy="541472"/>
            </a:xfrm>
            <a:prstGeom prst="notchedRightArrow">
              <a:avLst>
                <a:gd name="adj1" fmla="val 50000"/>
                <a:gd name="adj2" fmla="val 50000"/>
              </a:avLst>
            </a:prstGeom>
            <a:solidFill>
              <a:srgbClr val="2EC6C2">
                <a:alpha val="29803"/>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1" name="Google Shape;581;p8"/>
            <p:cNvSpPr/>
            <p:nvPr/>
          </p:nvSpPr>
          <p:spPr>
            <a:xfrm>
              <a:off x="1982" y="0"/>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2" name="Google Shape;582;p8"/>
            <p:cNvSpPr txBox="1"/>
            <p:nvPr/>
          </p:nvSpPr>
          <p:spPr>
            <a:xfrm>
              <a:off x="1982" y="0"/>
              <a:ext cx="953668" cy="541472"/>
            </a:xfrm>
            <a:prstGeom prst="rect">
              <a:avLst/>
            </a:prstGeom>
            <a:noFill/>
            <a:ln>
              <a:noFill/>
            </a:ln>
          </p:spPr>
          <p:txBody>
            <a:bodyPr spcFirstLastPara="1" wrap="square" lIns="85325" tIns="85325" rIns="85325" bIns="85325" anchor="b"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2011 – Lei 12.527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3" name="Google Shape;583;p8"/>
            <p:cNvSpPr/>
            <p:nvPr/>
          </p:nvSpPr>
          <p:spPr>
            <a:xfrm>
              <a:off x="411133" y="609156"/>
              <a:ext cx="135368" cy="135368"/>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4" name="Google Shape;584;p8"/>
            <p:cNvSpPr/>
            <p:nvPr/>
          </p:nvSpPr>
          <p:spPr>
            <a:xfrm>
              <a:off x="1003335" y="812209"/>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5" name="Google Shape;585;p8"/>
            <p:cNvSpPr txBox="1"/>
            <p:nvPr/>
          </p:nvSpPr>
          <p:spPr>
            <a:xfrm>
              <a:off x="1003335" y="812209"/>
              <a:ext cx="953668" cy="541472"/>
            </a:xfrm>
            <a:prstGeom prst="rect">
              <a:avLst/>
            </a:prstGeom>
            <a:noFill/>
            <a:ln>
              <a:noFill/>
            </a:ln>
          </p:spPr>
          <p:txBody>
            <a:bodyPr spcFirstLastPara="1" wrap="square" lIns="85325" tIns="85325" rIns="85325" bIns="85325"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2012 – Lei 12.735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6" name="Google Shape;586;p8"/>
            <p:cNvSpPr/>
            <p:nvPr/>
          </p:nvSpPr>
          <p:spPr>
            <a:xfrm>
              <a:off x="1412485" y="609156"/>
              <a:ext cx="135368" cy="135368"/>
            </a:xfrm>
            <a:prstGeom prst="ellipse">
              <a:avLst/>
            </a:prstGeom>
            <a:solidFill>
              <a:srgbClr val="2EC6C2">
                <a:alpha val="2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7" name="Google Shape;587;p8"/>
            <p:cNvSpPr/>
            <p:nvPr/>
          </p:nvSpPr>
          <p:spPr>
            <a:xfrm>
              <a:off x="2004687" y="0"/>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588;p8"/>
            <p:cNvSpPr txBox="1"/>
            <p:nvPr/>
          </p:nvSpPr>
          <p:spPr>
            <a:xfrm>
              <a:off x="2004687" y="0"/>
              <a:ext cx="953668" cy="541472"/>
            </a:xfrm>
            <a:prstGeom prst="rect">
              <a:avLst/>
            </a:prstGeom>
            <a:noFill/>
            <a:ln>
              <a:noFill/>
            </a:ln>
          </p:spPr>
          <p:txBody>
            <a:bodyPr spcFirstLastPara="1" wrap="square" lIns="85325" tIns="85325" rIns="85325" bIns="85325" anchor="b"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2014 – Lei 12.965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589;p8"/>
            <p:cNvSpPr/>
            <p:nvPr/>
          </p:nvSpPr>
          <p:spPr>
            <a:xfrm>
              <a:off x="2413837" y="609156"/>
              <a:ext cx="135368" cy="135368"/>
            </a:xfrm>
            <a:prstGeom prst="ellipse">
              <a:avLst/>
            </a:prstGeom>
            <a:solidFill>
              <a:srgbClr val="2EC6C2">
                <a:alpha val="2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0" name="Google Shape;590;p8"/>
            <p:cNvSpPr/>
            <p:nvPr/>
          </p:nvSpPr>
          <p:spPr>
            <a:xfrm>
              <a:off x="3006039" y="812209"/>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1" name="Google Shape;591;p8"/>
            <p:cNvSpPr txBox="1"/>
            <p:nvPr/>
          </p:nvSpPr>
          <p:spPr>
            <a:xfrm>
              <a:off x="3006039" y="812209"/>
              <a:ext cx="953668" cy="541472"/>
            </a:xfrm>
            <a:prstGeom prst="rect">
              <a:avLst/>
            </a:prstGeom>
            <a:noFill/>
            <a:ln>
              <a:noFill/>
            </a:ln>
          </p:spPr>
          <p:txBody>
            <a:bodyPr spcFirstLastPara="1" wrap="square" lIns="85325" tIns="85325" rIns="85325" bIns="85325"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2018 – Lei 13.709</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2" name="Google Shape;592;p8"/>
            <p:cNvSpPr/>
            <p:nvPr/>
          </p:nvSpPr>
          <p:spPr>
            <a:xfrm>
              <a:off x="3415189" y="609156"/>
              <a:ext cx="135368" cy="135368"/>
            </a:xfrm>
            <a:prstGeom prst="ellipse">
              <a:avLst/>
            </a:prstGeom>
            <a:solidFill>
              <a:srgbClr val="2EC6C2">
                <a:alpha val="2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009742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9"/>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Timeline</a:t>
            </a:r>
            <a:endParaRPr/>
          </a:p>
          <a:p>
            <a:pPr marL="0" marR="0" lvl="0" indent="0" algn="l" rtl="0">
              <a:lnSpc>
                <a:spcPct val="150000"/>
              </a:lnSpc>
              <a:spcBef>
                <a:spcPts val="0"/>
              </a:spcBef>
              <a:spcAft>
                <a:spcPts val="0"/>
              </a:spcAft>
              <a:buClr>
                <a:srgbClr val="282F30"/>
              </a:buClr>
              <a:buSzPts val="3600"/>
              <a:buNone/>
            </a:pPr>
            <a:endParaRPr/>
          </a:p>
        </p:txBody>
      </p:sp>
      <p:sp>
        <p:nvSpPr>
          <p:cNvPr id="598" name="Google Shape;598;p9"/>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Lei Carolina Dieckmann.</a:t>
            </a:r>
            <a:endParaRPr/>
          </a:p>
          <a:p>
            <a:pPr marL="342900" lvl="0" indent="-342900" algn="l" rtl="0">
              <a:lnSpc>
                <a:spcPct val="150000"/>
              </a:lnSpc>
              <a:spcBef>
                <a:spcPts val="1000"/>
              </a:spcBef>
              <a:spcAft>
                <a:spcPts val="0"/>
              </a:spcAft>
              <a:buClr>
                <a:srgbClr val="282F30"/>
              </a:buClr>
              <a:buSzPts val="2000"/>
              <a:buFont typeface="Arial"/>
              <a:buChar char="•"/>
            </a:pPr>
            <a:r>
              <a:rPr lang="pt-BR" sz="2000"/>
              <a:t>Criminaliza:</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Invasão de dispositivo;</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Obter, adulterar ou destruir dados ou informações sem autorização expressa;</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Instalar vulnerabilidades para obter vantagem ilícita;</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Produzir, oferecer distribuir, vender ou difundir programas para as práticas acima;</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Interrupção ou perturbação de comunicações;</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Falsificação de documento particular;</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Falsificação de cartão.</a:t>
            </a:r>
            <a:endParaRPr/>
          </a:p>
        </p:txBody>
      </p:sp>
      <p:grpSp>
        <p:nvGrpSpPr>
          <p:cNvPr id="599" name="Google Shape;599;p9"/>
          <p:cNvGrpSpPr/>
          <p:nvPr/>
        </p:nvGrpSpPr>
        <p:grpSpPr>
          <a:xfrm>
            <a:off x="3583171" y="328084"/>
            <a:ext cx="4401879" cy="1353681"/>
            <a:chOff x="0" y="0"/>
            <a:chExt cx="4401879" cy="1353681"/>
          </a:xfrm>
        </p:grpSpPr>
        <p:sp>
          <p:nvSpPr>
            <p:cNvPr id="600" name="Google Shape;600;p9"/>
            <p:cNvSpPr/>
            <p:nvPr/>
          </p:nvSpPr>
          <p:spPr>
            <a:xfrm>
              <a:off x="0" y="406104"/>
              <a:ext cx="4401879" cy="541472"/>
            </a:xfrm>
            <a:prstGeom prst="notchedRightArrow">
              <a:avLst>
                <a:gd name="adj1" fmla="val 50000"/>
                <a:gd name="adj2" fmla="val 50000"/>
              </a:avLst>
            </a:prstGeom>
            <a:solidFill>
              <a:srgbClr val="2EC6C2">
                <a:alpha val="29803"/>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1" name="Google Shape;601;p9"/>
            <p:cNvSpPr/>
            <p:nvPr/>
          </p:nvSpPr>
          <p:spPr>
            <a:xfrm>
              <a:off x="1982" y="0"/>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2" name="Google Shape;602;p9"/>
            <p:cNvSpPr txBox="1"/>
            <p:nvPr/>
          </p:nvSpPr>
          <p:spPr>
            <a:xfrm>
              <a:off x="1982" y="0"/>
              <a:ext cx="953668" cy="541472"/>
            </a:xfrm>
            <a:prstGeom prst="rect">
              <a:avLst/>
            </a:prstGeom>
            <a:noFill/>
            <a:ln>
              <a:noFill/>
            </a:ln>
          </p:spPr>
          <p:txBody>
            <a:bodyPr spcFirstLastPara="1" wrap="square" lIns="85325" tIns="85325" rIns="85325" bIns="85325" anchor="b"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2011 – Lei 12.527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3" name="Google Shape;603;p9"/>
            <p:cNvSpPr/>
            <p:nvPr/>
          </p:nvSpPr>
          <p:spPr>
            <a:xfrm>
              <a:off x="411133" y="609156"/>
              <a:ext cx="135368" cy="135368"/>
            </a:xfrm>
            <a:prstGeom prst="ellipse">
              <a:avLst/>
            </a:prstGeom>
            <a:solidFill>
              <a:srgbClr val="2EC6C2">
                <a:alpha val="2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4" name="Google Shape;604;p9"/>
            <p:cNvSpPr/>
            <p:nvPr/>
          </p:nvSpPr>
          <p:spPr>
            <a:xfrm>
              <a:off x="1003335" y="812209"/>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5" name="Google Shape;605;p9"/>
            <p:cNvSpPr txBox="1"/>
            <p:nvPr/>
          </p:nvSpPr>
          <p:spPr>
            <a:xfrm>
              <a:off x="1003335" y="812209"/>
              <a:ext cx="953668" cy="541472"/>
            </a:xfrm>
            <a:prstGeom prst="rect">
              <a:avLst/>
            </a:prstGeom>
            <a:noFill/>
            <a:ln>
              <a:noFill/>
            </a:ln>
          </p:spPr>
          <p:txBody>
            <a:bodyPr spcFirstLastPara="1" wrap="square" lIns="85325" tIns="85325" rIns="85325" bIns="85325"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2012 – Lei 12.735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6" name="Google Shape;606;p9"/>
            <p:cNvSpPr/>
            <p:nvPr/>
          </p:nvSpPr>
          <p:spPr>
            <a:xfrm>
              <a:off x="1412485" y="609156"/>
              <a:ext cx="135368" cy="135368"/>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7" name="Google Shape;607;p9"/>
            <p:cNvSpPr/>
            <p:nvPr/>
          </p:nvSpPr>
          <p:spPr>
            <a:xfrm>
              <a:off x="2004687" y="0"/>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8" name="Google Shape;608;p9"/>
            <p:cNvSpPr txBox="1"/>
            <p:nvPr/>
          </p:nvSpPr>
          <p:spPr>
            <a:xfrm>
              <a:off x="2004687" y="0"/>
              <a:ext cx="953668" cy="541472"/>
            </a:xfrm>
            <a:prstGeom prst="rect">
              <a:avLst/>
            </a:prstGeom>
            <a:noFill/>
            <a:ln>
              <a:noFill/>
            </a:ln>
          </p:spPr>
          <p:txBody>
            <a:bodyPr spcFirstLastPara="1" wrap="square" lIns="85325" tIns="85325" rIns="85325" bIns="85325" anchor="b"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2014 – Lei 12.965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9" name="Google Shape;609;p9"/>
            <p:cNvSpPr/>
            <p:nvPr/>
          </p:nvSpPr>
          <p:spPr>
            <a:xfrm>
              <a:off x="2413837" y="609156"/>
              <a:ext cx="135368" cy="135368"/>
            </a:xfrm>
            <a:prstGeom prst="ellipse">
              <a:avLst/>
            </a:prstGeom>
            <a:solidFill>
              <a:srgbClr val="2EC6C2">
                <a:alpha val="2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0" name="Google Shape;610;p9"/>
            <p:cNvSpPr/>
            <p:nvPr/>
          </p:nvSpPr>
          <p:spPr>
            <a:xfrm>
              <a:off x="3006039" y="812209"/>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1" name="Google Shape;611;p9"/>
            <p:cNvSpPr txBox="1"/>
            <p:nvPr/>
          </p:nvSpPr>
          <p:spPr>
            <a:xfrm>
              <a:off x="3006039" y="812209"/>
              <a:ext cx="953668" cy="541472"/>
            </a:xfrm>
            <a:prstGeom prst="rect">
              <a:avLst/>
            </a:prstGeom>
            <a:noFill/>
            <a:ln>
              <a:noFill/>
            </a:ln>
          </p:spPr>
          <p:txBody>
            <a:bodyPr spcFirstLastPara="1" wrap="square" lIns="85325" tIns="85325" rIns="85325" bIns="85325"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2018 – Lei 13.709</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2" name="Google Shape;612;p9"/>
            <p:cNvSpPr/>
            <p:nvPr/>
          </p:nvSpPr>
          <p:spPr>
            <a:xfrm>
              <a:off x="3415189" y="609156"/>
              <a:ext cx="135368" cy="135368"/>
            </a:xfrm>
            <a:prstGeom prst="ellipse">
              <a:avLst/>
            </a:prstGeom>
            <a:solidFill>
              <a:srgbClr val="2EC6C2">
                <a:alpha val="2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424419684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10"/>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Timeline</a:t>
            </a:r>
            <a:endParaRPr/>
          </a:p>
          <a:p>
            <a:pPr marL="0" marR="0" lvl="0" indent="0" algn="l" rtl="0">
              <a:lnSpc>
                <a:spcPct val="150000"/>
              </a:lnSpc>
              <a:spcBef>
                <a:spcPts val="0"/>
              </a:spcBef>
              <a:spcAft>
                <a:spcPts val="0"/>
              </a:spcAft>
              <a:buClr>
                <a:srgbClr val="282F30"/>
              </a:buClr>
              <a:buSzPts val="3600"/>
              <a:buNone/>
            </a:pPr>
            <a:endParaRPr/>
          </a:p>
        </p:txBody>
      </p:sp>
      <p:sp>
        <p:nvSpPr>
          <p:cNvPr id="618" name="Google Shape;618;p10"/>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Marco Civil da Internet.</a:t>
            </a:r>
            <a:endParaRPr/>
          </a:p>
          <a:p>
            <a:pPr marL="342900" lvl="0" indent="-342900" algn="l" rtl="0">
              <a:lnSpc>
                <a:spcPct val="150000"/>
              </a:lnSpc>
              <a:spcBef>
                <a:spcPts val="1000"/>
              </a:spcBef>
              <a:spcAft>
                <a:spcPts val="0"/>
              </a:spcAft>
              <a:buClr>
                <a:srgbClr val="282F30"/>
              </a:buClr>
              <a:buSzPts val="2000"/>
              <a:buFont typeface="Arial"/>
              <a:buChar char="•"/>
            </a:pPr>
            <a:r>
              <a:rPr lang="pt-BR" sz="2000"/>
              <a:t>Garante:</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Respeito à liberdade de expressão nos princípios da constituição.</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Proteção da privacidade e de dados pessoais.</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Direitos humanos, o desenvolvimento da personalidade e o exercício da cidadania em meios digitais.</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Pluralidade e a diversidade.</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Abertura e a colaboração.</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Livre concorrência, iniciativa e a defesa do consumidor.</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Neutralidade de rede.</a:t>
            </a:r>
            <a:endParaRPr/>
          </a:p>
          <a:p>
            <a:pPr marL="820738" lvl="1" indent="-363538" algn="l" rtl="0">
              <a:lnSpc>
                <a:spcPct val="150000"/>
              </a:lnSpc>
              <a:spcBef>
                <a:spcPts val="500"/>
              </a:spcBef>
              <a:spcAft>
                <a:spcPts val="0"/>
              </a:spcAft>
              <a:buClr>
                <a:srgbClr val="282F30"/>
              </a:buClr>
              <a:buSzPts val="1600"/>
              <a:buFont typeface="Noto Sans Symbols"/>
              <a:buChar char="⮚"/>
            </a:pPr>
            <a:r>
              <a:rPr lang="pt-BR">
                <a:solidFill>
                  <a:srgbClr val="353F40"/>
                </a:solidFill>
              </a:rPr>
              <a:t>Direito de acesso à internet a todos.</a:t>
            </a:r>
            <a:endParaRPr/>
          </a:p>
        </p:txBody>
      </p:sp>
      <p:grpSp>
        <p:nvGrpSpPr>
          <p:cNvPr id="619" name="Google Shape;619;p10"/>
          <p:cNvGrpSpPr/>
          <p:nvPr/>
        </p:nvGrpSpPr>
        <p:grpSpPr>
          <a:xfrm>
            <a:off x="3583171" y="328084"/>
            <a:ext cx="4401879" cy="1353681"/>
            <a:chOff x="0" y="0"/>
            <a:chExt cx="4401879" cy="1353681"/>
          </a:xfrm>
        </p:grpSpPr>
        <p:sp>
          <p:nvSpPr>
            <p:cNvPr id="620" name="Google Shape;620;p10"/>
            <p:cNvSpPr/>
            <p:nvPr/>
          </p:nvSpPr>
          <p:spPr>
            <a:xfrm>
              <a:off x="0" y="406104"/>
              <a:ext cx="4401879" cy="541472"/>
            </a:xfrm>
            <a:prstGeom prst="notchedRightArrow">
              <a:avLst>
                <a:gd name="adj1" fmla="val 50000"/>
                <a:gd name="adj2" fmla="val 50000"/>
              </a:avLst>
            </a:prstGeom>
            <a:solidFill>
              <a:srgbClr val="2EC6C2">
                <a:alpha val="29803"/>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1" name="Google Shape;621;p10"/>
            <p:cNvSpPr/>
            <p:nvPr/>
          </p:nvSpPr>
          <p:spPr>
            <a:xfrm>
              <a:off x="1982" y="0"/>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2" name="Google Shape;622;p10"/>
            <p:cNvSpPr txBox="1"/>
            <p:nvPr/>
          </p:nvSpPr>
          <p:spPr>
            <a:xfrm>
              <a:off x="1982" y="0"/>
              <a:ext cx="953668" cy="541472"/>
            </a:xfrm>
            <a:prstGeom prst="rect">
              <a:avLst/>
            </a:prstGeom>
            <a:noFill/>
            <a:ln>
              <a:noFill/>
            </a:ln>
          </p:spPr>
          <p:txBody>
            <a:bodyPr spcFirstLastPara="1" wrap="square" lIns="85325" tIns="85325" rIns="85325" bIns="85325" anchor="b"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2011 – Lei 12.527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3" name="Google Shape;623;p10"/>
            <p:cNvSpPr/>
            <p:nvPr/>
          </p:nvSpPr>
          <p:spPr>
            <a:xfrm>
              <a:off x="411133" y="609156"/>
              <a:ext cx="135368" cy="135368"/>
            </a:xfrm>
            <a:prstGeom prst="ellipse">
              <a:avLst/>
            </a:prstGeom>
            <a:solidFill>
              <a:srgbClr val="2EC6C2">
                <a:alpha val="2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4" name="Google Shape;624;p10"/>
            <p:cNvSpPr/>
            <p:nvPr/>
          </p:nvSpPr>
          <p:spPr>
            <a:xfrm>
              <a:off x="1003335" y="812209"/>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5" name="Google Shape;625;p10"/>
            <p:cNvSpPr txBox="1"/>
            <p:nvPr/>
          </p:nvSpPr>
          <p:spPr>
            <a:xfrm>
              <a:off x="1003335" y="812209"/>
              <a:ext cx="953668" cy="541472"/>
            </a:xfrm>
            <a:prstGeom prst="rect">
              <a:avLst/>
            </a:prstGeom>
            <a:noFill/>
            <a:ln>
              <a:noFill/>
            </a:ln>
          </p:spPr>
          <p:txBody>
            <a:bodyPr spcFirstLastPara="1" wrap="square" lIns="85325" tIns="85325" rIns="85325" bIns="85325"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2012 – Lei 12.735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6" name="Google Shape;626;p10"/>
            <p:cNvSpPr/>
            <p:nvPr/>
          </p:nvSpPr>
          <p:spPr>
            <a:xfrm>
              <a:off x="1412485" y="609156"/>
              <a:ext cx="135368" cy="135368"/>
            </a:xfrm>
            <a:prstGeom prst="ellipse">
              <a:avLst/>
            </a:prstGeom>
            <a:solidFill>
              <a:srgbClr val="2EC6C2">
                <a:alpha val="2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7" name="Google Shape;627;p10"/>
            <p:cNvSpPr/>
            <p:nvPr/>
          </p:nvSpPr>
          <p:spPr>
            <a:xfrm>
              <a:off x="2004687" y="0"/>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8" name="Google Shape;628;p10"/>
            <p:cNvSpPr txBox="1"/>
            <p:nvPr/>
          </p:nvSpPr>
          <p:spPr>
            <a:xfrm>
              <a:off x="2004687" y="0"/>
              <a:ext cx="953668" cy="541472"/>
            </a:xfrm>
            <a:prstGeom prst="rect">
              <a:avLst/>
            </a:prstGeom>
            <a:noFill/>
            <a:ln>
              <a:noFill/>
            </a:ln>
          </p:spPr>
          <p:txBody>
            <a:bodyPr spcFirstLastPara="1" wrap="square" lIns="85325" tIns="85325" rIns="85325" bIns="85325" anchor="b"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2014 – Lei 12.965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629;p10"/>
            <p:cNvSpPr/>
            <p:nvPr/>
          </p:nvSpPr>
          <p:spPr>
            <a:xfrm>
              <a:off x="2413837" y="609156"/>
              <a:ext cx="135368" cy="135368"/>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0" name="Google Shape;630;p10"/>
            <p:cNvSpPr/>
            <p:nvPr/>
          </p:nvSpPr>
          <p:spPr>
            <a:xfrm>
              <a:off x="3006039" y="812209"/>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1" name="Google Shape;631;p10"/>
            <p:cNvSpPr txBox="1"/>
            <p:nvPr/>
          </p:nvSpPr>
          <p:spPr>
            <a:xfrm>
              <a:off x="3006039" y="812209"/>
              <a:ext cx="953668" cy="541472"/>
            </a:xfrm>
            <a:prstGeom prst="rect">
              <a:avLst/>
            </a:prstGeom>
            <a:noFill/>
            <a:ln>
              <a:noFill/>
            </a:ln>
          </p:spPr>
          <p:txBody>
            <a:bodyPr spcFirstLastPara="1" wrap="square" lIns="85325" tIns="85325" rIns="85325" bIns="85325"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2018 – Lei 13.709</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2" name="Google Shape;632;p10"/>
            <p:cNvSpPr/>
            <p:nvPr/>
          </p:nvSpPr>
          <p:spPr>
            <a:xfrm>
              <a:off x="3415189" y="609156"/>
              <a:ext cx="135368" cy="135368"/>
            </a:xfrm>
            <a:prstGeom prst="ellipse">
              <a:avLst/>
            </a:prstGeom>
            <a:solidFill>
              <a:srgbClr val="2EC6C2">
                <a:alpha val="2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54015535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11"/>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Timeline</a:t>
            </a:r>
            <a:endParaRPr/>
          </a:p>
          <a:p>
            <a:pPr marL="0" marR="0" lvl="0" indent="0" algn="l" rtl="0">
              <a:lnSpc>
                <a:spcPct val="150000"/>
              </a:lnSpc>
              <a:spcBef>
                <a:spcPts val="0"/>
              </a:spcBef>
              <a:spcAft>
                <a:spcPts val="0"/>
              </a:spcAft>
              <a:buClr>
                <a:srgbClr val="282F30"/>
              </a:buClr>
              <a:buSzPts val="3600"/>
              <a:buNone/>
            </a:pPr>
            <a:endParaRPr/>
          </a:p>
        </p:txBody>
      </p:sp>
      <p:sp>
        <p:nvSpPr>
          <p:cNvPr id="638" name="Google Shape;638;p11"/>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Lei Geral de Proteção de Dados.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Aplicada a todas as organizações que tratam os dados de cidadãos brasileiros.</a:t>
            </a:r>
            <a:endParaRPr/>
          </a:p>
        </p:txBody>
      </p:sp>
      <p:grpSp>
        <p:nvGrpSpPr>
          <p:cNvPr id="639" name="Google Shape;639;p11"/>
          <p:cNvGrpSpPr/>
          <p:nvPr/>
        </p:nvGrpSpPr>
        <p:grpSpPr>
          <a:xfrm>
            <a:off x="3583171" y="328084"/>
            <a:ext cx="4401879" cy="1353681"/>
            <a:chOff x="0" y="0"/>
            <a:chExt cx="4401879" cy="1353681"/>
          </a:xfrm>
        </p:grpSpPr>
        <p:sp>
          <p:nvSpPr>
            <p:cNvPr id="640" name="Google Shape;640;p11"/>
            <p:cNvSpPr/>
            <p:nvPr/>
          </p:nvSpPr>
          <p:spPr>
            <a:xfrm>
              <a:off x="0" y="406104"/>
              <a:ext cx="4401879" cy="541472"/>
            </a:xfrm>
            <a:prstGeom prst="notchedRightArrow">
              <a:avLst>
                <a:gd name="adj1" fmla="val 50000"/>
                <a:gd name="adj2" fmla="val 50000"/>
              </a:avLst>
            </a:prstGeom>
            <a:solidFill>
              <a:srgbClr val="2EC6C2">
                <a:alpha val="29803"/>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1" name="Google Shape;641;p11"/>
            <p:cNvSpPr/>
            <p:nvPr/>
          </p:nvSpPr>
          <p:spPr>
            <a:xfrm>
              <a:off x="1982" y="0"/>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2" name="Google Shape;642;p11"/>
            <p:cNvSpPr txBox="1"/>
            <p:nvPr/>
          </p:nvSpPr>
          <p:spPr>
            <a:xfrm>
              <a:off x="1982" y="0"/>
              <a:ext cx="953668" cy="541472"/>
            </a:xfrm>
            <a:prstGeom prst="rect">
              <a:avLst/>
            </a:prstGeom>
            <a:noFill/>
            <a:ln>
              <a:noFill/>
            </a:ln>
          </p:spPr>
          <p:txBody>
            <a:bodyPr spcFirstLastPara="1" wrap="square" lIns="85325" tIns="85325" rIns="85325" bIns="85325" anchor="b"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2011 – Lei 12.527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3" name="Google Shape;643;p11"/>
            <p:cNvSpPr/>
            <p:nvPr/>
          </p:nvSpPr>
          <p:spPr>
            <a:xfrm>
              <a:off x="411133" y="609156"/>
              <a:ext cx="135368" cy="135368"/>
            </a:xfrm>
            <a:prstGeom prst="ellipse">
              <a:avLst/>
            </a:prstGeom>
            <a:solidFill>
              <a:srgbClr val="2EC6C2">
                <a:alpha val="2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4" name="Google Shape;644;p11"/>
            <p:cNvSpPr/>
            <p:nvPr/>
          </p:nvSpPr>
          <p:spPr>
            <a:xfrm>
              <a:off x="1003335" y="812209"/>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5" name="Google Shape;645;p11"/>
            <p:cNvSpPr txBox="1"/>
            <p:nvPr/>
          </p:nvSpPr>
          <p:spPr>
            <a:xfrm>
              <a:off x="1003335" y="812209"/>
              <a:ext cx="953668" cy="541472"/>
            </a:xfrm>
            <a:prstGeom prst="rect">
              <a:avLst/>
            </a:prstGeom>
            <a:noFill/>
            <a:ln>
              <a:noFill/>
            </a:ln>
          </p:spPr>
          <p:txBody>
            <a:bodyPr spcFirstLastPara="1" wrap="square" lIns="85325" tIns="85325" rIns="85325" bIns="85325"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2012 – Lei 12.735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6" name="Google Shape;646;p11"/>
            <p:cNvSpPr/>
            <p:nvPr/>
          </p:nvSpPr>
          <p:spPr>
            <a:xfrm>
              <a:off x="1412485" y="609156"/>
              <a:ext cx="135368" cy="135368"/>
            </a:xfrm>
            <a:prstGeom prst="ellipse">
              <a:avLst/>
            </a:prstGeom>
            <a:solidFill>
              <a:srgbClr val="2EC6C2">
                <a:alpha val="2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7" name="Google Shape;647;p11"/>
            <p:cNvSpPr/>
            <p:nvPr/>
          </p:nvSpPr>
          <p:spPr>
            <a:xfrm>
              <a:off x="2004687" y="0"/>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8" name="Google Shape;648;p11"/>
            <p:cNvSpPr txBox="1"/>
            <p:nvPr/>
          </p:nvSpPr>
          <p:spPr>
            <a:xfrm>
              <a:off x="2004687" y="0"/>
              <a:ext cx="953668" cy="541472"/>
            </a:xfrm>
            <a:prstGeom prst="rect">
              <a:avLst/>
            </a:prstGeom>
            <a:noFill/>
            <a:ln>
              <a:noFill/>
            </a:ln>
          </p:spPr>
          <p:txBody>
            <a:bodyPr spcFirstLastPara="1" wrap="square" lIns="85325" tIns="85325" rIns="85325" bIns="85325" anchor="b"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2014 – Lei 12.965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9" name="Google Shape;649;p11"/>
            <p:cNvSpPr/>
            <p:nvPr/>
          </p:nvSpPr>
          <p:spPr>
            <a:xfrm>
              <a:off x="2413837" y="609156"/>
              <a:ext cx="135368" cy="135368"/>
            </a:xfrm>
            <a:prstGeom prst="ellipse">
              <a:avLst/>
            </a:prstGeom>
            <a:solidFill>
              <a:srgbClr val="2EC6C2">
                <a:alpha val="2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0" name="Google Shape;650;p11"/>
            <p:cNvSpPr/>
            <p:nvPr/>
          </p:nvSpPr>
          <p:spPr>
            <a:xfrm>
              <a:off x="3006039" y="812209"/>
              <a:ext cx="953668" cy="541472"/>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1" name="Google Shape;651;p11"/>
            <p:cNvSpPr txBox="1"/>
            <p:nvPr/>
          </p:nvSpPr>
          <p:spPr>
            <a:xfrm>
              <a:off x="3006039" y="812209"/>
              <a:ext cx="953668" cy="541472"/>
            </a:xfrm>
            <a:prstGeom prst="rect">
              <a:avLst/>
            </a:prstGeom>
            <a:noFill/>
            <a:ln>
              <a:noFill/>
            </a:ln>
          </p:spPr>
          <p:txBody>
            <a:bodyPr spcFirstLastPara="1" wrap="square" lIns="85325" tIns="85325" rIns="85325" bIns="85325"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1200" b="1" i="0" u="none" strike="noStrike" kern="0" cap="none" spc="0" normalizeH="0" baseline="0" noProof="0">
                  <a:ln>
                    <a:noFill/>
                  </a:ln>
                  <a:solidFill>
                    <a:srgbClr val="000000"/>
                  </a:solidFill>
                  <a:effectLst/>
                  <a:uLnTx/>
                  <a:uFillTx/>
                  <a:latin typeface="Arial"/>
                  <a:ea typeface="Arial"/>
                  <a:cs typeface="Arial"/>
                  <a:sym typeface="Arial"/>
                </a:rPr>
                <a:t>2018 – Lei 13.709</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2" name="Google Shape;652;p11"/>
            <p:cNvSpPr/>
            <p:nvPr/>
          </p:nvSpPr>
          <p:spPr>
            <a:xfrm>
              <a:off x="3415189" y="609156"/>
              <a:ext cx="135368" cy="135368"/>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694238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14"/>
          <p:cNvSpPr txBox="1">
            <a:spLocks noGrp="1"/>
          </p:cNvSpPr>
          <p:nvPr>
            <p:ph type="body" idx="1"/>
          </p:nvPr>
        </p:nvSpPr>
        <p:spPr>
          <a:xfrm>
            <a:off x="1101378" y="92186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Conceitos</a:t>
            </a:r>
            <a:endParaRPr/>
          </a:p>
        </p:txBody>
      </p:sp>
      <p:sp>
        <p:nvSpPr>
          <p:cNvPr id="643" name="Google Shape;643;p14"/>
          <p:cNvSpPr txBox="1">
            <a:spLocks noGrp="1"/>
          </p:cNvSpPr>
          <p:nvPr>
            <p:ph type="body" idx="2"/>
          </p:nvPr>
        </p:nvSpPr>
        <p:spPr>
          <a:xfrm>
            <a:off x="1101378" y="1639416"/>
            <a:ext cx="6779879"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dirty="0"/>
              <a:t>Ativo:</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Agrega valor ao negócio;</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Precisa ser protegido e monitorado;</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Informação, software, hardware, pessoa, etc.</a:t>
            </a:r>
            <a:endParaRPr dirty="0"/>
          </a:p>
          <a:p>
            <a:pPr marL="342900" lvl="0" indent="-342900" algn="l" rtl="0">
              <a:lnSpc>
                <a:spcPct val="150000"/>
              </a:lnSpc>
              <a:spcBef>
                <a:spcPts val="1000"/>
              </a:spcBef>
              <a:spcAft>
                <a:spcPts val="0"/>
              </a:spcAft>
              <a:buClr>
                <a:srgbClr val="282F30"/>
              </a:buClr>
              <a:buSzPts val="2000"/>
              <a:buFont typeface="Arial"/>
              <a:buChar char="•"/>
            </a:pPr>
            <a:r>
              <a:rPr lang="pt-BR" sz="2000" dirty="0"/>
              <a:t>Vulnerabilidade:</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Fraqueza que pode ser explorada por uma ou mais ameaças.</a:t>
            </a:r>
            <a:endParaRPr dirty="0"/>
          </a:p>
          <a:p>
            <a:pPr marL="809625" lvl="1" indent="-352425" algn="just" rtl="0">
              <a:lnSpc>
                <a:spcPct val="150000"/>
              </a:lnSpc>
              <a:spcBef>
                <a:spcPts val="500"/>
              </a:spcBef>
              <a:spcAft>
                <a:spcPts val="0"/>
              </a:spcAft>
              <a:buClr>
                <a:srgbClr val="282F30"/>
              </a:buClr>
              <a:buSzPts val="1800"/>
              <a:buFont typeface="Noto Sans Symbols"/>
              <a:buChar char="⮚"/>
            </a:pPr>
            <a:r>
              <a:rPr lang="pt-BR" sz="1800" dirty="0">
                <a:solidFill>
                  <a:srgbClr val="353F40"/>
                </a:solidFill>
              </a:rPr>
              <a:t>Problemas na qualidade do software, falta de treinamento, obsolescência, senhas fracas, informações expostas</a:t>
            </a:r>
            <a:endParaRPr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12"/>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LGPD - Fundamentos</a:t>
            </a:r>
            <a:endParaRPr/>
          </a:p>
        </p:txBody>
      </p:sp>
      <p:sp>
        <p:nvSpPr>
          <p:cNvPr id="658" name="Google Shape;658;p12"/>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282F30"/>
              </a:buClr>
              <a:buSzPts val="1800"/>
              <a:buFont typeface="Arial"/>
              <a:buChar char="•"/>
            </a:pPr>
            <a:r>
              <a:rPr lang="pt-BR" sz="1800"/>
              <a:t>Respeito à privacidade.</a:t>
            </a:r>
            <a:endParaRPr/>
          </a:p>
          <a:p>
            <a:pPr marL="285750" lvl="0" indent="-285750" algn="l" rtl="0">
              <a:lnSpc>
                <a:spcPct val="150000"/>
              </a:lnSpc>
              <a:spcBef>
                <a:spcPts val="1000"/>
              </a:spcBef>
              <a:spcAft>
                <a:spcPts val="0"/>
              </a:spcAft>
              <a:buClr>
                <a:srgbClr val="282F30"/>
              </a:buClr>
              <a:buSzPts val="1800"/>
              <a:buFont typeface="Arial"/>
              <a:buChar char="•"/>
            </a:pPr>
            <a:r>
              <a:rPr lang="pt-BR" sz="1800"/>
              <a:t>Autodeterminação informativa.</a:t>
            </a:r>
            <a:endParaRPr/>
          </a:p>
          <a:p>
            <a:pPr marL="285750" lvl="0" indent="-285750" algn="l" rtl="0">
              <a:lnSpc>
                <a:spcPct val="150000"/>
              </a:lnSpc>
              <a:spcBef>
                <a:spcPts val="1000"/>
              </a:spcBef>
              <a:spcAft>
                <a:spcPts val="0"/>
              </a:spcAft>
              <a:buClr>
                <a:srgbClr val="282F30"/>
              </a:buClr>
              <a:buSzPts val="1800"/>
              <a:buFont typeface="Arial"/>
              <a:buChar char="•"/>
            </a:pPr>
            <a:r>
              <a:rPr lang="pt-BR" sz="1800"/>
              <a:t>Liberdade de expressão, de informação, de comunicação e de opinião.</a:t>
            </a:r>
            <a:endParaRPr/>
          </a:p>
          <a:p>
            <a:pPr marL="285750" lvl="0" indent="-285750" algn="l" rtl="0">
              <a:lnSpc>
                <a:spcPct val="150000"/>
              </a:lnSpc>
              <a:spcBef>
                <a:spcPts val="1000"/>
              </a:spcBef>
              <a:spcAft>
                <a:spcPts val="0"/>
              </a:spcAft>
              <a:buClr>
                <a:srgbClr val="282F30"/>
              </a:buClr>
              <a:buSzPts val="1800"/>
              <a:buFont typeface="Arial"/>
              <a:buChar char="•"/>
            </a:pPr>
            <a:r>
              <a:rPr lang="pt-BR" sz="1800"/>
              <a:t>Inviolabilidade da intimidade, da honra e da imagem.</a:t>
            </a:r>
            <a:endParaRPr/>
          </a:p>
          <a:p>
            <a:pPr marL="285750" lvl="0" indent="-285750" algn="l" rtl="0">
              <a:lnSpc>
                <a:spcPct val="150000"/>
              </a:lnSpc>
              <a:spcBef>
                <a:spcPts val="1000"/>
              </a:spcBef>
              <a:spcAft>
                <a:spcPts val="0"/>
              </a:spcAft>
              <a:buClr>
                <a:srgbClr val="282F30"/>
              </a:buClr>
              <a:buSzPts val="1800"/>
              <a:buFont typeface="Arial"/>
              <a:buChar char="•"/>
            </a:pPr>
            <a:r>
              <a:rPr lang="pt-BR" sz="1800"/>
              <a:t>Desenvolvimento econômico e tecnológico e a inovação.</a:t>
            </a:r>
            <a:endParaRPr/>
          </a:p>
          <a:p>
            <a:pPr marL="285750" lvl="0" indent="-285750" algn="l" rtl="0">
              <a:lnSpc>
                <a:spcPct val="150000"/>
              </a:lnSpc>
              <a:spcBef>
                <a:spcPts val="1000"/>
              </a:spcBef>
              <a:spcAft>
                <a:spcPts val="0"/>
              </a:spcAft>
              <a:buClr>
                <a:srgbClr val="282F30"/>
              </a:buClr>
              <a:buSzPts val="1800"/>
              <a:buFont typeface="Arial"/>
              <a:buChar char="•"/>
            </a:pPr>
            <a:r>
              <a:rPr lang="pt-BR" sz="1800"/>
              <a:t>Livre iniciativa, a livre concorrência e a defesa do consumidor.</a:t>
            </a:r>
            <a:endParaRPr/>
          </a:p>
          <a:p>
            <a:pPr marL="285750" lvl="0" indent="-285750" algn="l" rtl="0">
              <a:lnSpc>
                <a:spcPct val="150000"/>
              </a:lnSpc>
              <a:spcBef>
                <a:spcPts val="1000"/>
              </a:spcBef>
              <a:spcAft>
                <a:spcPts val="0"/>
              </a:spcAft>
              <a:buClr>
                <a:srgbClr val="282F30"/>
              </a:buClr>
              <a:buSzPts val="1800"/>
              <a:buFont typeface="Arial"/>
              <a:buChar char="•"/>
            </a:pPr>
            <a:r>
              <a:rPr lang="pt-BR" sz="1800"/>
              <a:t>Respeito aos direitos humanos, o livre desenvolvimento da personalidade, a dignidade e o exercício da cidadania pelas pessoas naturais.</a:t>
            </a:r>
            <a:endParaRPr/>
          </a:p>
        </p:txBody>
      </p:sp>
    </p:spTree>
    <p:extLst>
      <p:ext uri="{BB962C8B-B14F-4D97-AF65-F5344CB8AC3E}">
        <p14:creationId xmlns:p14="http://schemas.microsoft.com/office/powerpoint/2010/main" val="7163525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13"/>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LGPD - Princípios</a:t>
            </a:r>
            <a:endParaRPr/>
          </a:p>
        </p:txBody>
      </p:sp>
      <p:sp>
        <p:nvSpPr>
          <p:cNvPr id="664" name="Google Shape;664;p13"/>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282F30"/>
              </a:buClr>
              <a:buSzPts val="1600"/>
              <a:buFont typeface="Arial"/>
              <a:buChar char="•"/>
            </a:pPr>
            <a:r>
              <a:rPr lang="pt-BR"/>
              <a:t>Finalidade;</a:t>
            </a:r>
            <a:endParaRPr/>
          </a:p>
          <a:p>
            <a:pPr marL="285750" lvl="0" indent="-285750" algn="l" rtl="0">
              <a:lnSpc>
                <a:spcPct val="150000"/>
              </a:lnSpc>
              <a:spcBef>
                <a:spcPts val="1000"/>
              </a:spcBef>
              <a:spcAft>
                <a:spcPts val="0"/>
              </a:spcAft>
              <a:buClr>
                <a:srgbClr val="282F30"/>
              </a:buClr>
              <a:buSzPts val="1600"/>
              <a:buFont typeface="Arial"/>
              <a:buChar char="•"/>
            </a:pPr>
            <a:r>
              <a:rPr lang="pt-BR"/>
              <a:t>Adequação;</a:t>
            </a:r>
            <a:endParaRPr/>
          </a:p>
          <a:p>
            <a:pPr marL="285750" lvl="0" indent="-285750" algn="l" rtl="0">
              <a:lnSpc>
                <a:spcPct val="150000"/>
              </a:lnSpc>
              <a:spcBef>
                <a:spcPts val="1000"/>
              </a:spcBef>
              <a:spcAft>
                <a:spcPts val="0"/>
              </a:spcAft>
              <a:buClr>
                <a:srgbClr val="282F30"/>
              </a:buClr>
              <a:buSzPts val="1600"/>
              <a:buFont typeface="Arial"/>
              <a:buChar char="•"/>
            </a:pPr>
            <a:r>
              <a:rPr lang="pt-BR"/>
              <a:t>Necessidade;</a:t>
            </a:r>
            <a:endParaRPr/>
          </a:p>
          <a:p>
            <a:pPr marL="285750" lvl="0" indent="-285750" algn="l" rtl="0">
              <a:lnSpc>
                <a:spcPct val="150000"/>
              </a:lnSpc>
              <a:spcBef>
                <a:spcPts val="1000"/>
              </a:spcBef>
              <a:spcAft>
                <a:spcPts val="0"/>
              </a:spcAft>
              <a:buClr>
                <a:srgbClr val="282F30"/>
              </a:buClr>
              <a:buSzPts val="1600"/>
              <a:buFont typeface="Arial"/>
              <a:buChar char="•"/>
            </a:pPr>
            <a:r>
              <a:rPr lang="pt-BR"/>
              <a:t>Livre acesso;</a:t>
            </a:r>
            <a:endParaRPr/>
          </a:p>
          <a:p>
            <a:pPr marL="285750" lvl="0" indent="-285750" algn="l" rtl="0">
              <a:lnSpc>
                <a:spcPct val="150000"/>
              </a:lnSpc>
              <a:spcBef>
                <a:spcPts val="1000"/>
              </a:spcBef>
              <a:spcAft>
                <a:spcPts val="0"/>
              </a:spcAft>
              <a:buClr>
                <a:srgbClr val="282F30"/>
              </a:buClr>
              <a:buSzPts val="1600"/>
              <a:buFont typeface="Arial"/>
              <a:buChar char="•"/>
            </a:pPr>
            <a:r>
              <a:rPr lang="pt-BR"/>
              <a:t>Qualidade dos dados;</a:t>
            </a:r>
            <a:endParaRPr/>
          </a:p>
          <a:p>
            <a:pPr marL="285750" lvl="0" indent="-285750" algn="l" rtl="0">
              <a:lnSpc>
                <a:spcPct val="150000"/>
              </a:lnSpc>
              <a:spcBef>
                <a:spcPts val="1000"/>
              </a:spcBef>
              <a:spcAft>
                <a:spcPts val="0"/>
              </a:spcAft>
              <a:buClr>
                <a:srgbClr val="282F30"/>
              </a:buClr>
              <a:buSzPts val="1600"/>
              <a:buFont typeface="Arial"/>
              <a:buChar char="•"/>
            </a:pPr>
            <a:r>
              <a:rPr lang="pt-BR"/>
              <a:t>Transparência;</a:t>
            </a:r>
            <a:endParaRPr/>
          </a:p>
          <a:p>
            <a:pPr marL="285750" lvl="0" indent="-285750" algn="l" rtl="0">
              <a:lnSpc>
                <a:spcPct val="150000"/>
              </a:lnSpc>
              <a:spcBef>
                <a:spcPts val="1000"/>
              </a:spcBef>
              <a:spcAft>
                <a:spcPts val="0"/>
              </a:spcAft>
              <a:buClr>
                <a:srgbClr val="282F30"/>
              </a:buClr>
              <a:buSzPts val="1600"/>
              <a:buFont typeface="Arial"/>
              <a:buChar char="•"/>
            </a:pPr>
            <a:r>
              <a:rPr lang="pt-BR"/>
              <a:t>Segurança;</a:t>
            </a:r>
            <a:endParaRPr/>
          </a:p>
          <a:p>
            <a:pPr marL="285750" lvl="0" indent="-285750" algn="l" rtl="0">
              <a:lnSpc>
                <a:spcPct val="150000"/>
              </a:lnSpc>
              <a:spcBef>
                <a:spcPts val="1000"/>
              </a:spcBef>
              <a:spcAft>
                <a:spcPts val="0"/>
              </a:spcAft>
              <a:buClr>
                <a:srgbClr val="282F30"/>
              </a:buClr>
              <a:buSzPts val="1600"/>
              <a:buFont typeface="Arial"/>
              <a:buChar char="•"/>
            </a:pPr>
            <a:r>
              <a:rPr lang="pt-BR"/>
              <a:t>Prevenção;</a:t>
            </a:r>
            <a:endParaRPr/>
          </a:p>
          <a:p>
            <a:pPr marL="285750" lvl="0" indent="-285750" algn="l" rtl="0">
              <a:lnSpc>
                <a:spcPct val="150000"/>
              </a:lnSpc>
              <a:spcBef>
                <a:spcPts val="1000"/>
              </a:spcBef>
              <a:spcAft>
                <a:spcPts val="0"/>
              </a:spcAft>
              <a:buClr>
                <a:srgbClr val="282F30"/>
              </a:buClr>
              <a:buSzPts val="1600"/>
              <a:buFont typeface="Arial"/>
              <a:buChar char="•"/>
            </a:pPr>
            <a:r>
              <a:rPr lang="pt-BR"/>
              <a:t>Não discriminação;</a:t>
            </a:r>
            <a:endParaRPr/>
          </a:p>
          <a:p>
            <a:pPr marL="285750" lvl="0" indent="-285750" algn="l" rtl="0">
              <a:lnSpc>
                <a:spcPct val="150000"/>
              </a:lnSpc>
              <a:spcBef>
                <a:spcPts val="1000"/>
              </a:spcBef>
              <a:spcAft>
                <a:spcPts val="0"/>
              </a:spcAft>
              <a:buClr>
                <a:srgbClr val="282F30"/>
              </a:buClr>
              <a:buSzPts val="1600"/>
              <a:buFont typeface="Arial"/>
              <a:buChar char="•"/>
            </a:pPr>
            <a:r>
              <a:rPr lang="pt-BR"/>
              <a:t>Responsabilização e prestação de contas.</a:t>
            </a:r>
            <a:endParaRPr/>
          </a:p>
        </p:txBody>
      </p:sp>
    </p:spTree>
    <p:extLst>
      <p:ext uri="{BB962C8B-B14F-4D97-AF65-F5344CB8AC3E}">
        <p14:creationId xmlns:p14="http://schemas.microsoft.com/office/powerpoint/2010/main" val="4357848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14"/>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LGPD - DPO</a:t>
            </a:r>
            <a:endParaRPr/>
          </a:p>
        </p:txBody>
      </p:sp>
      <p:sp>
        <p:nvSpPr>
          <p:cNvPr id="670" name="Google Shape;670;p14"/>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Gerir reclamações, esclarecimentos e garantir as medidas indicadas pelo titular.</a:t>
            </a:r>
            <a:endParaRPr/>
          </a:p>
          <a:p>
            <a:pPr marL="342900" lvl="0" indent="-342900" algn="l" rtl="0">
              <a:lnSpc>
                <a:spcPct val="150000"/>
              </a:lnSpc>
              <a:spcBef>
                <a:spcPts val="1000"/>
              </a:spcBef>
              <a:spcAft>
                <a:spcPts val="0"/>
              </a:spcAft>
              <a:buClr>
                <a:srgbClr val="282F30"/>
              </a:buClr>
              <a:buSzPts val="2000"/>
              <a:buFont typeface="Arial"/>
              <a:buChar char="•"/>
            </a:pPr>
            <a:r>
              <a:rPr lang="pt-BR" sz="2000"/>
              <a:t>Ponto de contato para a autoridade nacional e adotar as providências necessárias.</a:t>
            </a:r>
            <a:endParaRPr/>
          </a:p>
          <a:p>
            <a:pPr marL="342900" lvl="0" indent="-342900" algn="l" rtl="0">
              <a:lnSpc>
                <a:spcPct val="150000"/>
              </a:lnSpc>
              <a:spcBef>
                <a:spcPts val="1000"/>
              </a:spcBef>
              <a:spcAft>
                <a:spcPts val="0"/>
              </a:spcAft>
              <a:buClr>
                <a:srgbClr val="282F30"/>
              </a:buClr>
              <a:buSzPts val="2000"/>
              <a:buFont typeface="Arial"/>
              <a:buChar char="•"/>
            </a:pPr>
            <a:r>
              <a:rPr lang="pt-BR" sz="2000"/>
              <a:t>Garantir o treinamento e orientação de funcionários e terceiros.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Garantir a execução das normas e determinações.</a:t>
            </a:r>
            <a:endParaRPr/>
          </a:p>
        </p:txBody>
      </p:sp>
    </p:spTree>
    <p:extLst>
      <p:ext uri="{BB962C8B-B14F-4D97-AF65-F5344CB8AC3E}">
        <p14:creationId xmlns:p14="http://schemas.microsoft.com/office/powerpoint/2010/main" val="225719909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15"/>
          <p:cNvSpPr txBox="1">
            <a:spLocks noGrp="1"/>
          </p:cNvSpPr>
          <p:nvPr>
            <p:ph type="body" idx="1"/>
          </p:nvPr>
        </p:nvSpPr>
        <p:spPr>
          <a:xfrm>
            <a:off x="1280658" y="884146"/>
            <a:ext cx="789237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LGPD – Governança de dados</a:t>
            </a:r>
            <a:endParaRPr/>
          </a:p>
        </p:txBody>
      </p:sp>
      <p:sp>
        <p:nvSpPr>
          <p:cNvPr id="676" name="Google Shape;676;p15"/>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Comprometimento do controlador com a legislação.</a:t>
            </a:r>
            <a:endParaRPr/>
          </a:p>
          <a:p>
            <a:pPr marL="342900" lvl="0" indent="-342900" algn="l" rtl="0">
              <a:lnSpc>
                <a:spcPct val="150000"/>
              </a:lnSpc>
              <a:spcBef>
                <a:spcPts val="1000"/>
              </a:spcBef>
              <a:spcAft>
                <a:spcPts val="0"/>
              </a:spcAft>
              <a:buClr>
                <a:srgbClr val="282F30"/>
              </a:buClr>
              <a:buSzPts val="2000"/>
              <a:buFont typeface="Arial"/>
              <a:buChar char="•"/>
            </a:pPr>
            <a:r>
              <a:rPr lang="pt-BR" sz="2000"/>
              <a:t>Aplicabilidade em todos os dados sob seu controle.</a:t>
            </a:r>
            <a:endParaRPr/>
          </a:p>
          <a:p>
            <a:pPr marL="342900" lvl="0" indent="-342900" algn="l" rtl="0">
              <a:lnSpc>
                <a:spcPct val="150000"/>
              </a:lnSpc>
              <a:spcBef>
                <a:spcPts val="1000"/>
              </a:spcBef>
              <a:spcAft>
                <a:spcPts val="0"/>
              </a:spcAft>
              <a:buClr>
                <a:srgbClr val="282F30"/>
              </a:buClr>
              <a:buSzPts val="2000"/>
              <a:buFont typeface="Arial"/>
              <a:buChar char="•"/>
            </a:pPr>
            <a:r>
              <a:rPr lang="pt-BR" sz="2000"/>
              <a:t>Compatibilidade com a estrutura, escala e o volume de suas operações e sensibilidade dos dados tratados.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Avaliação sistemática de impactos e riscos à privacidade.</a:t>
            </a:r>
            <a:endParaRPr/>
          </a:p>
          <a:p>
            <a:pPr marL="342900" lvl="0" indent="-342900" algn="l" rtl="0">
              <a:lnSpc>
                <a:spcPct val="150000"/>
              </a:lnSpc>
              <a:spcBef>
                <a:spcPts val="1000"/>
              </a:spcBef>
              <a:spcAft>
                <a:spcPts val="0"/>
              </a:spcAft>
              <a:buClr>
                <a:srgbClr val="282F30"/>
              </a:buClr>
              <a:buSzPts val="2000"/>
              <a:buFont typeface="Arial"/>
              <a:buChar char="•"/>
            </a:pPr>
            <a:r>
              <a:rPr lang="pt-BR" sz="2000"/>
              <a:t>Atuação transparente estabelecendo relação de confiança com o titular.</a:t>
            </a:r>
            <a:endParaRPr/>
          </a:p>
        </p:txBody>
      </p:sp>
    </p:spTree>
    <p:extLst>
      <p:ext uri="{BB962C8B-B14F-4D97-AF65-F5344CB8AC3E}">
        <p14:creationId xmlns:p14="http://schemas.microsoft.com/office/powerpoint/2010/main" val="10360441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6"/>
          <p:cNvSpPr txBox="1">
            <a:spLocks noGrp="1"/>
          </p:cNvSpPr>
          <p:nvPr>
            <p:ph type="body" idx="1"/>
          </p:nvPr>
        </p:nvSpPr>
        <p:spPr>
          <a:xfrm>
            <a:off x="1280658" y="884146"/>
            <a:ext cx="789237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LGPD – Governança de dados</a:t>
            </a:r>
            <a:endParaRPr/>
          </a:p>
        </p:txBody>
      </p:sp>
      <p:sp>
        <p:nvSpPr>
          <p:cNvPr id="682" name="Google Shape;682;p16"/>
          <p:cNvSpPr txBox="1">
            <a:spLocks noGrp="1"/>
          </p:cNvSpPr>
          <p:nvPr>
            <p:ph type="body" idx="2"/>
          </p:nvPr>
        </p:nvSpPr>
        <p:spPr>
          <a:xfrm>
            <a:off x="1288693" y="1931806"/>
            <a:ext cx="8087535"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Mecanismos de supervisão internos e externos.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Planos de resposta a incidentes e remediação. </a:t>
            </a:r>
            <a:endParaRPr/>
          </a:p>
          <a:p>
            <a:pPr marL="342900" lvl="0" indent="-342900" algn="l" rtl="0">
              <a:lnSpc>
                <a:spcPct val="150000"/>
              </a:lnSpc>
              <a:spcBef>
                <a:spcPts val="1000"/>
              </a:spcBef>
              <a:spcAft>
                <a:spcPts val="0"/>
              </a:spcAft>
              <a:buClr>
                <a:srgbClr val="282F30"/>
              </a:buClr>
              <a:buSzPts val="2000"/>
              <a:buFont typeface="Arial"/>
              <a:buChar char="•"/>
            </a:pPr>
            <a:r>
              <a:rPr lang="pt-BR" sz="2000"/>
              <a:t>Atualização constante com base em informações obtidas a partir de monitoramento contínuo e avaliações periódicas.</a:t>
            </a:r>
            <a:endParaRPr/>
          </a:p>
          <a:p>
            <a:pPr marL="342900" lvl="0" indent="-342900" algn="l" rtl="0">
              <a:lnSpc>
                <a:spcPct val="150000"/>
              </a:lnSpc>
              <a:spcBef>
                <a:spcPts val="1000"/>
              </a:spcBef>
              <a:spcAft>
                <a:spcPts val="0"/>
              </a:spcAft>
              <a:buClr>
                <a:srgbClr val="282F30"/>
              </a:buClr>
              <a:buSzPts val="2000"/>
              <a:buFont typeface="Arial"/>
              <a:buChar char="•"/>
            </a:pPr>
            <a:r>
              <a:rPr lang="pt-BR" sz="2000"/>
              <a:t>Efetividade do programa de governança garantindo o cumprimento da lei e as solicitações das autoridades competentes.</a:t>
            </a:r>
            <a:endParaRPr/>
          </a:p>
          <a:p>
            <a:pPr marL="342900" lvl="0" indent="-342900" algn="l" rtl="0">
              <a:lnSpc>
                <a:spcPct val="150000"/>
              </a:lnSpc>
              <a:spcBef>
                <a:spcPts val="1000"/>
              </a:spcBef>
              <a:spcAft>
                <a:spcPts val="0"/>
              </a:spcAft>
              <a:buClr>
                <a:srgbClr val="282F30"/>
              </a:buClr>
              <a:buSzPts val="2000"/>
              <a:buFont typeface="Arial"/>
              <a:buChar char="•"/>
            </a:pPr>
            <a:r>
              <a:rPr lang="pt-BR" sz="2000"/>
              <a:t>Regras claras, atualizadas e publicadas.</a:t>
            </a:r>
            <a:endParaRPr/>
          </a:p>
          <a:p>
            <a:pPr marL="342900" lvl="0" indent="-215900" algn="l" rtl="0">
              <a:lnSpc>
                <a:spcPct val="150000"/>
              </a:lnSpc>
              <a:spcBef>
                <a:spcPts val="1000"/>
              </a:spcBef>
              <a:spcAft>
                <a:spcPts val="0"/>
              </a:spcAft>
              <a:buClr>
                <a:srgbClr val="282F30"/>
              </a:buClr>
              <a:buSzPts val="2000"/>
              <a:buFont typeface="Arial"/>
              <a:buNone/>
            </a:pPr>
            <a:endParaRPr sz="2000"/>
          </a:p>
        </p:txBody>
      </p:sp>
    </p:spTree>
    <p:extLst>
      <p:ext uri="{BB962C8B-B14F-4D97-AF65-F5344CB8AC3E}">
        <p14:creationId xmlns:p14="http://schemas.microsoft.com/office/powerpoint/2010/main" val="353929033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17"/>
          <p:cNvSpPr txBox="1">
            <a:spLocks noGrp="1"/>
          </p:cNvSpPr>
          <p:nvPr>
            <p:ph type="body" idx="1"/>
          </p:nvPr>
        </p:nvSpPr>
        <p:spPr>
          <a:xfrm>
            <a:off x="1280658" y="884146"/>
            <a:ext cx="7979456"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Ciclo de vida dos dados (Art 5º)</a:t>
            </a:r>
            <a:endParaRPr/>
          </a:p>
        </p:txBody>
      </p:sp>
      <p:grpSp>
        <p:nvGrpSpPr>
          <p:cNvPr id="688" name="Google Shape;688;p17"/>
          <p:cNvGrpSpPr/>
          <p:nvPr/>
        </p:nvGrpSpPr>
        <p:grpSpPr>
          <a:xfrm>
            <a:off x="1570722" y="1740076"/>
            <a:ext cx="5218674" cy="5117768"/>
            <a:chOff x="525802" y="155"/>
            <a:chExt cx="5218674" cy="5117768"/>
          </a:xfrm>
        </p:grpSpPr>
        <p:sp>
          <p:nvSpPr>
            <p:cNvPr id="689" name="Google Shape;689;p17"/>
            <p:cNvSpPr/>
            <p:nvPr/>
          </p:nvSpPr>
          <p:spPr>
            <a:xfrm>
              <a:off x="2538115" y="155"/>
              <a:ext cx="1194047" cy="1194047"/>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690;p17"/>
            <p:cNvSpPr txBox="1"/>
            <p:nvPr/>
          </p:nvSpPr>
          <p:spPr>
            <a:xfrm>
              <a:off x="2712979" y="175019"/>
              <a:ext cx="844319" cy="844319"/>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Coleta</a:t>
              </a: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91" name="Google Shape;691;p17"/>
            <p:cNvSpPr/>
            <p:nvPr/>
          </p:nvSpPr>
          <p:spPr>
            <a:xfrm rot="1542857">
              <a:off x="3775718" y="780368"/>
              <a:ext cx="316452" cy="402990"/>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692;p17"/>
            <p:cNvSpPr txBox="1"/>
            <p:nvPr/>
          </p:nvSpPr>
          <p:spPr>
            <a:xfrm rot="1542857">
              <a:off x="3780419" y="840370"/>
              <a:ext cx="221516" cy="241794"/>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93" name="Google Shape;693;p17"/>
            <p:cNvSpPr/>
            <p:nvPr/>
          </p:nvSpPr>
          <p:spPr>
            <a:xfrm>
              <a:off x="4151865" y="777296"/>
              <a:ext cx="1194047" cy="1194047"/>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4" name="Google Shape;694;p17"/>
            <p:cNvSpPr txBox="1"/>
            <p:nvPr/>
          </p:nvSpPr>
          <p:spPr>
            <a:xfrm>
              <a:off x="4326729" y="952160"/>
              <a:ext cx="844319" cy="844319"/>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Processamento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5" name="Google Shape;695;p17"/>
            <p:cNvSpPr/>
            <p:nvPr/>
          </p:nvSpPr>
          <p:spPr>
            <a:xfrm rot="4628571">
              <a:off x="4787951" y="2037203"/>
              <a:ext cx="316452" cy="402990"/>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6" name="Google Shape;696;p17"/>
            <p:cNvSpPr txBox="1"/>
            <p:nvPr/>
          </p:nvSpPr>
          <p:spPr>
            <a:xfrm rot="4628571">
              <a:off x="4824856" y="2071523"/>
              <a:ext cx="221516" cy="241794"/>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697" name="Google Shape;697;p17"/>
            <p:cNvSpPr/>
            <p:nvPr/>
          </p:nvSpPr>
          <p:spPr>
            <a:xfrm>
              <a:off x="4550429" y="2523516"/>
              <a:ext cx="1194047" cy="1194047"/>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8" name="Google Shape;698;p17"/>
            <p:cNvSpPr txBox="1"/>
            <p:nvPr/>
          </p:nvSpPr>
          <p:spPr>
            <a:xfrm>
              <a:off x="4725293" y="2698380"/>
              <a:ext cx="844319" cy="844319"/>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Análise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9" name="Google Shape;699;p17"/>
            <p:cNvSpPr/>
            <p:nvPr/>
          </p:nvSpPr>
          <p:spPr>
            <a:xfrm rot="7714286">
              <a:off x="4436435" y="3612222"/>
              <a:ext cx="316452" cy="402990"/>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700;p17"/>
            <p:cNvSpPr txBox="1"/>
            <p:nvPr/>
          </p:nvSpPr>
          <p:spPr>
            <a:xfrm rot="-3085714">
              <a:off x="4513499" y="3655708"/>
              <a:ext cx="221516" cy="241794"/>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01" name="Google Shape;701;p17"/>
            <p:cNvSpPr/>
            <p:nvPr/>
          </p:nvSpPr>
          <p:spPr>
            <a:xfrm>
              <a:off x="3433679" y="3923876"/>
              <a:ext cx="1194047" cy="1194047"/>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702;p17"/>
            <p:cNvSpPr txBox="1"/>
            <p:nvPr/>
          </p:nvSpPr>
          <p:spPr>
            <a:xfrm>
              <a:off x="3608543" y="4098740"/>
              <a:ext cx="844319" cy="844319"/>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Publicação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3" name="Google Shape;703;p17"/>
            <p:cNvSpPr/>
            <p:nvPr/>
          </p:nvSpPr>
          <p:spPr>
            <a:xfrm rot="10800000">
              <a:off x="2985869" y="4319404"/>
              <a:ext cx="316452" cy="402990"/>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4" name="Google Shape;704;p17"/>
            <p:cNvSpPr txBox="1"/>
            <p:nvPr/>
          </p:nvSpPr>
          <p:spPr>
            <a:xfrm>
              <a:off x="3080805" y="4400002"/>
              <a:ext cx="221516" cy="241794"/>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05" name="Google Shape;705;p17"/>
            <p:cNvSpPr/>
            <p:nvPr/>
          </p:nvSpPr>
          <p:spPr>
            <a:xfrm>
              <a:off x="1642552" y="3923876"/>
              <a:ext cx="1194047" cy="1194047"/>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6" name="Google Shape;706;p17"/>
            <p:cNvSpPr txBox="1"/>
            <p:nvPr/>
          </p:nvSpPr>
          <p:spPr>
            <a:xfrm>
              <a:off x="1817416" y="4098740"/>
              <a:ext cx="844319" cy="844319"/>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Armazenamento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7" name="Google Shape;707;p17"/>
            <p:cNvSpPr/>
            <p:nvPr/>
          </p:nvSpPr>
          <p:spPr>
            <a:xfrm rot="-7714286">
              <a:off x="1528559" y="3626226"/>
              <a:ext cx="316452" cy="402990"/>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8" name="Google Shape;708;p17"/>
            <p:cNvSpPr txBox="1"/>
            <p:nvPr/>
          </p:nvSpPr>
          <p:spPr>
            <a:xfrm rot="3085714">
              <a:off x="1605623" y="3743936"/>
              <a:ext cx="221516" cy="241794"/>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09" name="Google Shape;709;p17"/>
            <p:cNvSpPr/>
            <p:nvPr/>
          </p:nvSpPr>
          <p:spPr>
            <a:xfrm>
              <a:off x="525802" y="2523516"/>
              <a:ext cx="1194047" cy="1194047"/>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17"/>
            <p:cNvSpPr txBox="1"/>
            <p:nvPr/>
          </p:nvSpPr>
          <p:spPr>
            <a:xfrm>
              <a:off x="700666" y="2698380"/>
              <a:ext cx="844319" cy="844319"/>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Reutilização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17"/>
            <p:cNvSpPr/>
            <p:nvPr/>
          </p:nvSpPr>
          <p:spPr>
            <a:xfrm rot="-4628571">
              <a:off x="1161888" y="2054666"/>
              <a:ext cx="316452" cy="402990"/>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2" name="Google Shape;712;p17"/>
            <p:cNvSpPr txBox="1"/>
            <p:nvPr/>
          </p:nvSpPr>
          <p:spPr>
            <a:xfrm rot="-4628571">
              <a:off x="1198793" y="2181542"/>
              <a:ext cx="221516" cy="241794"/>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13" name="Google Shape;713;p17"/>
            <p:cNvSpPr/>
            <p:nvPr/>
          </p:nvSpPr>
          <p:spPr>
            <a:xfrm>
              <a:off x="924366" y="777296"/>
              <a:ext cx="1194047" cy="1194047"/>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4" name="Google Shape;714;p17"/>
            <p:cNvSpPr txBox="1"/>
            <p:nvPr/>
          </p:nvSpPr>
          <p:spPr>
            <a:xfrm>
              <a:off x="1099230" y="952160"/>
              <a:ext cx="844319" cy="844319"/>
            </a:xfrm>
            <a:prstGeom prst="rect">
              <a:avLst/>
            </a:prstGeom>
            <a:noFill/>
            <a:ln>
              <a:noFill/>
            </a:ln>
          </p:spPr>
          <p:txBody>
            <a:bodyPr spcFirstLastPara="1" wrap="square" lIns="10150" tIns="10150" rIns="10150" bIns="1015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800"/>
                <a:buFont typeface="Calibri"/>
                <a:buNone/>
                <a:tabLst/>
                <a:defRPr/>
              </a:pPr>
              <a:r>
                <a:rPr kumimoji="0" lang="pt-BR" sz="800" b="1" i="0" u="none" strike="noStrike" kern="0" cap="none" spc="0" normalizeH="0" baseline="0" noProof="0">
                  <a:ln>
                    <a:noFill/>
                  </a:ln>
                  <a:solidFill>
                    <a:srgbClr val="FFFFFF"/>
                  </a:solidFill>
                  <a:effectLst/>
                  <a:uLnTx/>
                  <a:uFillTx/>
                  <a:latin typeface="Arial"/>
                  <a:ea typeface="Arial"/>
                  <a:cs typeface="Arial"/>
                  <a:sym typeface="Arial"/>
                </a:rPr>
                <a:t>Exclusão</a:t>
              </a: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15" name="Google Shape;715;p17"/>
            <p:cNvSpPr/>
            <p:nvPr/>
          </p:nvSpPr>
          <p:spPr>
            <a:xfrm rot="-1542857">
              <a:off x="2161969" y="788140"/>
              <a:ext cx="316452" cy="402990"/>
            </a:xfrm>
            <a:prstGeom prst="rightArrow">
              <a:avLst>
                <a:gd name="adj1" fmla="val 60000"/>
                <a:gd name="adj2" fmla="val 50000"/>
              </a:avLst>
            </a:prstGeom>
            <a:solidFill>
              <a:srgbClr val="2EC6C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6" name="Google Shape;716;p17"/>
            <p:cNvSpPr txBox="1"/>
            <p:nvPr/>
          </p:nvSpPr>
          <p:spPr>
            <a:xfrm rot="-1542857">
              <a:off x="2166670" y="889334"/>
              <a:ext cx="221516" cy="241794"/>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800"/>
                <a:buFont typeface="Calibri"/>
                <a:buNone/>
                <a:tabLst/>
                <a:defRPr/>
              </a:pPr>
              <a:endParaRPr kumimoji="0" sz="800" b="1" i="0" u="none" strike="noStrike" kern="0" cap="none" spc="0" normalizeH="0" baseline="0" noProof="0">
                <a:ln>
                  <a:noFill/>
                </a:ln>
                <a:solidFill>
                  <a:srgbClr val="FFFFFF"/>
                </a:solidFill>
                <a:effectLst/>
                <a:uLnTx/>
                <a:uFillTx/>
                <a:latin typeface="Arial"/>
                <a:ea typeface="Arial"/>
                <a:cs typeface="Arial"/>
                <a:sym typeface="Arial"/>
              </a:endParaRPr>
            </a:p>
          </p:txBody>
        </p:sp>
      </p:grpSp>
    </p:spTree>
    <p:extLst>
      <p:ext uri="{BB962C8B-B14F-4D97-AF65-F5344CB8AC3E}">
        <p14:creationId xmlns:p14="http://schemas.microsoft.com/office/powerpoint/2010/main" val="352874689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18"/>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Conclusão</a:t>
            </a:r>
            <a:endParaRPr/>
          </a:p>
        </p:txBody>
      </p:sp>
      <p:sp>
        <p:nvSpPr>
          <p:cNvPr id="722" name="Google Shape;722;p18"/>
          <p:cNvSpPr txBox="1">
            <a:spLocks noGrp="1"/>
          </p:cNvSpPr>
          <p:nvPr>
            <p:ph type="body" idx="2"/>
          </p:nvPr>
        </p:nvSpPr>
        <p:spPr>
          <a:xfrm>
            <a:off x="1322388" y="1898650"/>
            <a:ext cx="6437312"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Mundo virtual é uma extensão do mundo real.</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Base da defesa cibernética.</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Ownership.</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i="1"/>
              <a:t>Accountable.</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Visão fim a fim.</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Fechar os olhos não é solução.</a:t>
            </a:r>
            <a:endParaRPr/>
          </a:p>
        </p:txBody>
      </p:sp>
    </p:spTree>
    <p:extLst>
      <p:ext uri="{BB962C8B-B14F-4D97-AF65-F5344CB8AC3E}">
        <p14:creationId xmlns:p14="http://schemas.microsoft.com/office/powerpoint/2010/main" val="637149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19"/>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Próxima Aula</a:t>
            </a:r>
            <a:endParaRPr/>
          </a:p>
        </p:txBody>
      </p:sp>
      <p:sp>
        <p:nvSpPr>
          <p:cNvPr id="728" name="Google Shape;728;p19"/>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Crimes Virtuais.</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2489343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
          <p:cNvSpPr txBox="1">
            <a:spLocks noGrp="1"/>
          </p:cNvSpPr>
          <p:nvPr>
            <p:ph type="body" idx="1"/>
          </p:nvPr>
        </p:nvSpPr>
        <p:spPr>
          <a:xfrm>
            <a:off x="1475482" y="3267923"/>
            <a:ext cx="12029503" cy="87471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lt1"/>
              </a:buClr>
              <a:buSzPts val="2800"/>
              <a:buFont typeface="Arial"/>
              <a:buNone/>
            </a:pPr>
            <a:r>
              <a:rPr lang="pt-BR" sz="2800"/>
              <a:t>Fundamentos em Segurança Cibernética Defensiva</a:t>
            </a:r>
            <a:endParaRPr/>
          </a:p>
        </p:txBody>
      </p:sp>
      <p:sp>
        <p:nvSpPr>
          <p:cNvPr id="538" name="Google Shape;538;p2"/>
          <p:cNvSpPr txBox="1">
            <a:spLocks noGrp="1"/>
          </p:cNvSpPr>
          <p:nvPr>
            <p:ph type="body" idx="2"/>
          </p:nvPr>
        </p:nvSpPr>
        <p:spPr>
          <a:xfrm>
            <a:off x="1475482" y="4193041"/>
            <a:ext cx="6702747" cy="3286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pt-BR"/>
              <a:t>CAPÍTULO 6. CRIMES VIRTUAIS E ENTIDADES DE APOIO</a:t>
            </a:r>
            <a:endParaRPr/>
          </a:p>
          <a:p>
            <a:pPr marL="0" lvl="0" indent="0" algn="l" rtl="0">
              <a:lnSpc>
                <a:spcPct val="90000"/>
              </a:lnSpc>
              <a:spcBef>
                <a:spcPts val="1000"/>
              </a:spcBef>
              <a:spcAft>
                <a:spcPts val="0"/>
              </a:spcAft>
              <a:buClr>
                <a:schemeClr val="lt1"/>
              </a:buClr>
              <a:buSzPts val="1600"/>
              <a:buNone/>
            </a:pPr>
            <a:endParaRPr/>
          </a:p>
        </p:txBody>
      </p:sp>
      <p:sp>
        <p:nvSpPr>
          <p:cNvPr id="539" name="Google Shape;539;p2"/>
          <p:cNvSpPr txBox="1">
            <a:spLocks noGrp="1"/>
          </p:cNvSpPr>
          <p:nvPr>
            <p:ph type="body" idx="3"/>
          </p:nvPr>
        </p:nvSpPr>
        <p:spPr>
          <a:xfrm>
            <a:off x="1475483" y="4622480"/>
            <a:ext cx="4278046" cy="3286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pt-BR"/>
              <a:t>PROF. MÁRIO LUIZ MOURA JÚNIOR</a:t>
            </a:r>
            <a:endParaRPr/>
          </a:p>
        </p:txBody>
      </p:sp>
    </p:spTree>
    <p:extLst>
      <p:ext uri="{BB962C8B-B14F-4D97-AF65-F5344CB8AC3E}">
        <p14:creationId xmlns:p14="http://schemas.microsoft.com/office/powerpoint/2010/main" val="193150164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
          <p:cNvSpPr txBox="1">
            <a:spLocks noGrp="1"/>
          </p:cNvSpPr>
          <p:nvPr>
            <p:ph type="body" idx="2"/>
          </p:nvPr>
        </p:nvSpPr>
        <p:spPr>
          <a:xfrm>
            <a:off x="1475867" y="3878847"/>
            <a:ext cx="7232197"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AULA 6.1. CRIMES VIRTUAIS E ENTIDADES DE APOIO</a:t>
            </a:r>
            <a:endParaRPr/>
          </a:p>
          <a:p>
            <a:pPr marL="228600" lvl="0" indent="-228600" algn="l" rtl="0">
              <a:lnSpc>
                <a:spcPct val="90000"/>
              </a:lnSpc>
              <a:spcBef>
                <a:spcPts val="1000"/>
              </a:spcBef>
              <a:spcAft>
                <a:spcPts val="0"/>
              </a:spcAft>
              <a:buClr>
                <a:srgbClr val="282F30"/>
              </a:buClr>
              <a:buSzPts val="1600"/>
              <a:buNone/>
            </a:pPr>
            <a:endParaRPr/>
          </a:p>
        </p:txBody>
      </p:sp>
      <p:sp>
        <p:nvSpPr>
          <p:cNvPr id="545" name="Google Shape;545;p3"/>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PROF. MÁRIO LUIZ MOURA JÚNIOR</a:t>
            </a:r>
            <a:endParaRPr/>
          </a:p>
        </p:txBody>
      </p:sp>
      <p:sp>
        <p:nvSpPr>
          <p:cNvPr id="546" name="Google Shape;546;p3"/>
          <p:cNvSpPr txBox="1">
            <a:spLocks noGrp="1"/>
          </p:cNvSpPr>
          <p:nvPr>
            <p:ph type="body" idx="1"/>
          </p:nvPr>
        </p:nvSpPr>
        <p:spPr>
          <a:xfrm>
            <a:off x="1475867" y="2852285"/>
            <a:ext cx="12661047" cy="7175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2800"/>
              <a:buNone/>
            </a:pPr>
            <a:r>
              <a:rPr lang="pt-BR" sz="2800"/>
              <a:t>Fundamentos em Segurança Cibernética Defensiva</a:t>
            </a:r>
            <a:endParaRPr/>
          </a:p>
        </p:txBody>
      </p:sp>
    </p:spTree>
    <p:extLst>
      <p:ext uri="{BB962C8B-B14F-4D97-AF65-F5344CB8AC3E}">
        <p14:creationId xmlns:p14="http://schemas.microsoft.com/office/powerpoint/2010/main" val="3250305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15"/>
          <p:cNvSpPr txBox="1">
            <a:spLocks noGrp="1"/>
          </p:cNvSpPr>
          <p:nvPr>
            <p:ph type="body" idx="1"/>
          </p:nvPr>
        </p:nvSpPr>
        <p:spPr>
          <a:xfrm>
            <a:off x="1101378" y="92186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Conceitos</a:t>
            </a:r>
            <a:endParaRPr/>
          </a:p>
        </p:txBody>
      </p:sp>
      <p:sp>
        <p:nvSpPr>
          <p:cNvPr id="649" name="Google Shape;649;p15"/>
          <p:cNvSpPr txBox="1">
            <a:spLocks noGrp="1"/>
          </p:cNvSpPr>
          <p:nvPr>
            <p:ph type="body" idx="2"/>
          </p:nvPr>
        </p:nvSpPr>
        <p:spPr>
          <a:xfrm>
            <a:off x="1101378" y="1781201"/>
            <a:ext cx="6518622"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dirty="0"/>
              <a:t>Ameaça:</a:t>
            </a:r>
            <a:endParaRPr dirty="0"/>
          </a:p>
          <a:p>
            <a:pPr marL="809625" lvl="1" indent="-352425" algn="just" rtl="0">
              <a:lnSpc>
                <a:spcPct val="150000"/>
              </a:lnSpc>
              <a:spcBef>
                <a:spcPts val="500"/>
              </a:spcBef>
              <a:spcAft>
                <a:spcPts val="0"/>
              </a:spcAft>
              <a:buClr>
                <a:srgbClr val="282F30"/>
              </a:buClr>
              <a:buSzPts val="1800"/>
              <a:buFont typeface="Noto Sans Symbols"/>
              <a:buChar char="⮚"/>
            </a:pPr>
            <a:r>
              <a:rPr lang="pt-BR" sz="1800" dirty="0">
                <a:solidFill>
                  <a:srgbClr val="353F40"/>
                </a:solidFill>
              </a:rPr>
              <a:t>Um evento ou circunstância com potencial para impactar negativamente o ambiente de TI;</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Cavalos de Tróia, vírus, </a:t>
            </a:r>
            <a:r>
              <a:rPr lang="pt-BR" sz="1800" dirty="0" err="1">
                <a:solidFill>
                  <a:srgbClr val="353F40"/>
                </a:solidFill>
              </a:rPr>
              <a:t>rootkit</a:t>
            </a:r>
            <a:r>
              <a:rPr lang="pt-BR" sz="1800" dirty="0">
                <a:solidFill>
                  <a:srgbClr val="353F40"/>
                </a:solidFill>
              </a:rPr>
              <a:t> etc.</a:t>
            </a:r>
            <a:endParaRPr dirty="0"/>
          </a:p>
          <a:p>
            <a:pPr marL="342900" lvl="0" indent="-342900" algn="l" rtl="0">
              <a:lnSpc>
                <a:spcPct val="150000"/>
              </a:lnSpc>
              <a:spcBef>
                <a:spcPts val="1000"/>
              </a:spcBef>
              <a:spcAft>
                <a:spcPts val="0"/>
              </a:spcAft>
              <a:buClr>
                <a:srgbClr val="282F30"/>
              </a:buClr>
              <a:buSzPts val="2000"/>
              <a:buFont typeface="Arial"/>
              <a:buChar char="•"/>
            </a:pPr>
            <a:r>
              <a:rPr lang="pt-BR" sz="2000" dirty="0"/>
              <a:t>Impacto:</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Princípio violado;</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Medida da exposição;</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Exploração de uma vulnerabilidade por uma ameaça;</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Perda financeira, imagem, segredos industriais etc.</a:t>
            </a:r>
            <a:endParaRPr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rgbClr val="282F30"/>
              </a:buClr>
              <a:buSzPts val="3600"/>
              <a:buNone/>
            </a:pPr>
            <a:r>
              <a:rPr lang="pt-BR"/>
              <a:t>Nesta aula:</a:t>
            </a:r>
            <a:endParaRPr/>
          </a:p>
        </p:txBody>
      </p:sp>
      <p:sp>
        <p:nvSpPr>
          <p:cNvPr id="552" name="Google Shape;552;p4"/>
          <p:cNvSpPr txBox="1">
            <a:spLocks noGrp="1"/>
          </p:cNvSpPr>
          <p:nvPr>
            <p:ph type="body" idx="2"/>
          </p:nvPr>
        </p:nvSpPr>
        <p:spPr>
          <a:xfrm>
            <a:off x="969599" y="2137386"/>
            <a:ext cx="6562725" cy="4186237"/>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a:t>Crimes Virtuais.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Entidades de apoio.</a:t>
            </a:r>
            <a:endParaRPr/>
          </a:p>
          <a:p>
            <a:pPr marL="363538" lvl="0" indent="-236538" algn="l" rtl="0">
              <a:lnSpc>
                <a:spcPct val="150000"/>
              </a:lnSpc>
              <a:spcBef>
                <a:spcPts val="1000"/>
              </a:spcBef>
              <a:spcAft>
                <a:spcPts val="0"/>
              </a:spcAft>
              <a:buClr>
                <a:srgbClr val="282F30"/>
              </a:buClr>
              <a:buSzPts val="2000"/>
              <a:buFont typeface="Noto Sans Symbols"/>
              <a:buNone/>
            </a:pPr>
            <a:endParaRPr/>
          </a:p>
          <a:p>
            <a:pPr marL="363538" lvl="0" indent="-236538" algn="l" rtl="0">
              <a:lnSpc>
                <a:spcPct val="150000"/>
              </a:lnSpc>
              <a:spcBef>
                <a:spcPts val="1000"/>
              </a:spcBef>
              <a:spcAft>
                <a:spcPts val="0"/>
              </a:spcAft>
              <a:buClr>
                <a:srgbClr val="282F30"/>
              </a:buClr>
              <a:buSzPts val="2000"/>
              <a:buFont typeface="Noto Sans Symbols"/>
              <a:buNone/>
            </a:pPr>
            <a:endParaRPr/>
          </a:p>
        </p:txBody>
      </p:sp>
    </p:spTree>
    <p:extLst>
      <p:ext uri="{BB962C8B-B14F-4D97-AF65-F5344CB8AC3E}">
        <p14:creationId xmlns:p14="http://schemas.microsoft.com/office/powerpoint/2010/main" val="160281208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Crimes Virtuais</a:t>
            </a:r>
            <a:endParaRPr/>
          </a:p>
        </p:txBody>
      </p:sp>
      <p:sp>
        <p:nvSpPr>
          <p:cNvPr id="558" name="Google Shape;558;p5"/>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Arial"/>
              <a:buChar char="•"/>
            </a:pPr>
            <a:r>
              <a:rPr lang="pt-BR" sz="2000"/>
              <a:t>Atividade criminosa.</a:t>
            </a:r>
            <a:endParaRPr/>
          </a:p>
          <a:p>
            <a:pPr marL="363538" lvl="0" indent="-363538" algn="l" rtl="0">
              <a:lnSpc>
                <a:spcPct val="150000"/>
              </a:lnSpc>
              <a:spcBef>
                <a:spcPts val="1000"/>
              </a:spcBef>
              <a:spcAft>
                <a:spcPts val="0"/>
              </a:spcAft>
              <a:buClr>
                <a:srgbClr val="282F30"/>
              </a:buClr>
              <a:buSzPts val="2000"/>
              <a:buFont typeface="Arial"/>
              <a:buChar char="•"/>
            </a:pPr>
            <a:r>
              <a:rPr lang="pt-BR" sz="2000"/>
              <a:t>Dispositivo computacional (computador, rede ou um dispositivo). </a:t>
            </a:r>
            <a:endParaRPr/>
          </a:p>
          <a:p>
            <a:pPr marL="363538" lvl="0" indent="-363538" algn="l" rtl="0">
              <a:lnSpc>
                <a:spcPct val="150000"/>
              </a:lnSpc>
              <a:spcBef>
                <a:spcPts val="1000"/>
              </a:spcBef>
              <a:spcAft>
                <a:spcPts val="0"/>
              </a:spcAft>
              <a:buClr>
                <a:srgbClr val="282F30"/>
              </a:buClr>
              <a:buSzPts val="2000"/>
              <a:buFont typeface="Arial"/>
              <a:buChar char="•"/>
            </a:pPr>
            <a:r>
              <a:rPr lang="pt-BR" sz="2000"/>
              <a:t>Infringem a legislação sendo culpáveis. </a:t>
            </a:r>
            <a:endParaRPr/>
          </a:p>
          <a:p>
            <a:pPr marL="363538" lvl="0" indent="-363538" algn="l" rtl="0">
              <a:lnSpc>
                <a:spcPct val="150000"/>
              </a:lnSpc>
              <a:spcBef>
                <a:spcPts val="1000"/>
              </a:spcBef>
              <a:spcAft>
                <a:spcPts val="0"/>
              </a:spcAft>
              <a:buClr>
                <a:srgbClr val="282F30"/>
              </a:buClr>
              <a:buSzPts val="2000"/>
              <a:buFont typeface="Arial"/>
              <a:buChar char="•"/>
            </a:pPr>
            <a:r>
              <a:rPr lang="pt-BR" sz="2000"/>
              <a:t>Lista não exaustiva: </a:t>
            </a:r>
            <a:r>
              <a:rPr lang="pt-BR"/>
              <a:t>ameaça, crimes contra a honra, induzimento e instigação ou auxilio a suicídio, furto, falsificação de documentos, estelionato, espionagem industrial, violação de segredo, apologia de crime, racismo, atentado a serviço de utilidade pública, pornografia infantil, corrupção de menores, violação de direitos de autor, inserção de dados falsos em sistema de informações, crimes contra equipamentos de votação, invasão de dispositivo informático.</a:t>
            </a:r>
            <a:endParaRPr sz="2000"/>
          </a:p>
        </p:txBody>
      </p:sp>
    </p:spTree>
    <p:extLst>
      <p:ext uri="{BB962C8B-B14F-4D97-AF65-F5344CB8AC3E}">
        <p14:creationId xmlns:p14="http://schemas.microsoft.com/office/powerpoint/2010/main" val="368813210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Para refletir</a:t>
            </a:r>
            <a:endParaRPr/>
          </a:p>
        </p:txBody>
      </p:sp>
      <p:sp>
        <p:nvSpPr>
          <p:cNvPr id="564" name="Google Shape;564;p6"/>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282F30"/>
              </a:buClr>
              <a:buSzPts val="2000"/>
              <a:buNone/>
            </a:pPr>
            <a:r>
              <a:rPr lang="pt-BR" sz="2000" i="1"/>
              <a:t>“Se você conhece o inimigo e conhece a si mesmo, não precisa temer o resultado de cem batalhas. Se você conhece a si mesmo, mas não conhece o inimigo, para cada vitória ganha sofrerá também uma derrota. Se você não conhece nem o inimigo nem a si mesmo, perderá todas as batalhas.”</a:t>
            </a:r>
            <a:r>
              <a:rPr lang="pt-BR" sz="2000"/>
              <a:t> </a:t>
            </a:r>
            <a:endParaRPr/>
          </a:p>
          <a:p>
            <a:pPr marL="0" lvl="0" indent="0" algn="l" rtl="0">
              <a:lnSpc>
                <a:spcPct val="150000"/>
              </a:lnSpc>
              <a:spcBef>
                <a:spcPts val="1000"/>
              </a:spcBef>
              <a:spcAft>
                <a:spcPts val="0"/>
              </a:spcAft>
              <a:buClr>
                <a:srgbClr val="282F30"/>
              </a:buClr>
              <a:buSzPts val="2000"/>
              <a:buNone/>
            </a:pPr>
            <a:r>
              <a:rPr lang="pt-BR" sz="2000"/>
              <a:t>Sun Tzu - A Arte da Guerra</a:t>
            </a:r>
            <a:endParaRPr sz="2400">
              <a:solidFill>
                <a:srgbClr val="353F40"/>
              </a:solidFill>
            </a:endParaRPr>
          </a:p>
        </p:txBody>
      </p:sp>
    </p:spTree>
    <p:extLst>
      <p:ext uri="{BB962C8B-B14F-4D97-AF65-F5344CB8AC3E}">
        <p14:creationId xmlns:p14="http://schemas.microsoft.com/office/powerpoint/2010/main" val="3622838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Principais Ataques</a:t>
            </a:r>
            <a:endParaRPr/>
          </a:p>
        </p:txBody>
      </p:sp>
      <p:sp>
        <p:nvSpPr>
          <p:cNvPr id="570" name="Google Shape;570;p7"/>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Malware: software malicioso que visa danificar dados ou atuar no ambiente computacional de terceiros sem autorização.</a:t>
            </a:r>
            <a:endParaRPr/>
          </a:p>
          <a:p>
            <a:pPr marL="342900" lvl="0" indent="-342900" algn="l" rtl="0">
              <a:lnSpc>
                <a:spcPct val="150000"/>
              </a:lnSpc>
              <a:spcBef>
                <a:spcPts val="1000"/>
              </a:spcBef>
              <a:spcAft>
                <a:spcPts val="0"/>
              </a:spcAft>
              <a:buClr>
                <a:srgbClr val="282F30"/>
              </a:buClr>
              <a:buSzPts val="2000"/>
              <a:buFont typeface="Arial"/>
              <a:buChar char="•"/>
            </a:pPr>
            <a:r>
              <a:rPr lang="pt-BR" sz="2000"/>
              <a:t>Phishing: Roubo de dados usando alguma mensagem chamativa para atrair a vítima.</a:t>
            </a:r>
            <a:endParaRPr/>
          </a:p>
          <a:p>
            <a:pPr marL="342900" lvl="0" indent="-342900" algn="l" rtl="0">
              <a:lnSpc>
                <a:spcPct val="150000"/>
              </a:lnSpc>
              <a:spcBef>
                <a:spcPts val="1000"/>
              </a:spcBef>
              <a:spcAft>
                <a:spcPts val="0"/>
              </a:spcAft>
              <a:buClr>
                <a:srgbClr val="282F30"/>
              </a:buClr>
              <a:buSzPts val="2000"/>
              <a:buFont typeface="Arial"/>
              <a:buChar char="•"/>
            </a:pPr>
            <a:r>
              <a:rPr lang="pt-BR" sz="2000"/>
              <a:t>SPAM: Envio de mensagens publicitárias não solicitadas.</a:t>
            </a:r>
            <a:endParaRPr/>
          </a:p>
          <a:p>
            <a:pPr marL="342900" lvl="0" indent="-342900" algn="l" rtl="0">
              <a:lnSpc>
                <a:spcPct val="150000"/>
              </a:lnSpc>
              <a:spcBef>
                <a:spcPts val="1000"/>
              </a:spcBef>
              <a:spcAft>
                <a:spcPts val="0"/>
              </a:spcAft>
              <a:buClr>
                <a:srgbClr val="282F30"/>
              </a:buClr>
              <a:buSzPts val="2000"/>
              <a:buFont typeface="Arial"/>
              <a:buChar char="•"/>
            </a:pPr>
            <a:r>
              <a:rPr lang="pt-BR" sz="2000"/>
              <a:t>Roubo de identidade: uso das informações de outra pessoa para cometer crimes.</a:t>
            </a:r>
            <a:endParaRPr/>
          </a:p>
        </p:txBody>
      </p:sp>
    </p:spTree>
    <p:extLst>
      <p:ext uri="{BB962C8B-B14F-4D97-AF65-F5344CB8AC3E}">
        <p14:creationId xmlns:p14="http://schemas.microsoft.com/office/powerpoint/2010/main" val="15792175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8"/>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Principais Ataques</a:t>
            </a:r>
            <a:endParaRPr/>
          </a:p>
        </p:txBody>
      </p:sp>
      <p:sp>
        <p:nvSpPr>
          <p:cNvPr id="576" name="Google Shape;576;p8"/>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Ataques via Web (Web-based Attacks): usam fragilidades do ambiente ou código.</a:t>
            </a:r>
            <a:endParaRPr/>
          </a:p>
          <a:p>
            <a:pPr marL="820738" lvl="1" indent="-363538" algn="l" rtl="0">
              <a:lnSpc>
                <a:spcPct val="150000"/>
              </a:lnSpc>
              <a:spcBef>
                <a:spcPts val="500"/>
              </a:spcBef>
              <a:spcAft>
                <a:spcPts val="0"/>
              </a:spcAft>
              <a:buClr>
                <a:srgbClr val="282F30"/>
              </a:buClr>
              <a:buSzPts val="1400"/>
              <a:buFont typeface="Noto Sans Symbols"/>
              <a:buChar char="⮚"/>
            </a:pPr>
            <a:r>
              <a:rPr lang="pt-BR" sz="1400"/>
              <a:t>Cross-site scripting (XSS): um código malicioso é inserido em um site confiável para obter dados indevidamente.</a:t>
            </a:r>
            <a:endParaRPr/>
          </a:p>
          <a:p>
            <a:pPr marL="820738" lvl="1" indent="-363538" algn="l" rtl="0">
              <a:lnSpc>
                <a:spcPct val="150000"/>
              </a:lnSpc>
              <a:spcBef>
                <a:spcPts val="500"/>
              </a:spcBef>
              <a:spcAft>
                <a:spcPts val="0"/>
              </a:spcAft>
              <a:buClr>
                <a:srgbClr val="282F30"/>
              </a:buClr>
              <a:buSzPts val="1400"/>
              <a:buFont typeface="Noto Sans Symbols"/>
              <a:buChar char="⮚"/>
            </a:pPr>
            <a:r>
              <a:rPr lang="pt-BR" sz="1400"/>
              <a:t>Injeção de SQL (SQLI): um código malicioso é enviado num formulário de entrada possibilitando a alteração, remoção ou disponibilização dos dados para o invasor.</a:t>
            </a:r>
            <a:endParaRPr/>
          </a:p>
          <a:p>
            <a:pPr marL="820738" lvl="1" indent="-363538" algn="l" rtl="0">
              <a:lnSpc>
                <a:spcPct val="150000"/>
              </a:lnSpc>
              <a:spcBef>
                <a:spcPts val="500"/>
              </a:spcBef>
              <a:spcAft>
                <a:spcPts val="0"/>
              </a:spcAft>
              <a:buClr>
                <a:srgbClr val="282F30"/>
              </a:buClr>
              <a:buSzPts val="1400"/>
              <a:buFont typeface="Noto Sans Symbols"/>
              <a:buChar char="⮚"/>
            </a:pPr>
            <a:r>
              <a:rPr lang="pt-BR" sz="1400"/>
              <a:t>Path transversal: Injeção de dados na hierarquia do webserver permitindo o acesso à configuração, credenciais e informações armazenadas localmente.</a:t>
            </a:r>
            <a:endParaRPr/>
          </a:p>
          <a:p>
            <a:pPr marL="820738" lvl="1" indent="-363538" algn="l" rtl="0">
              <a:lnSpc>
                <a:spcPct val="150000"/>
              </a:lnSpc>
              <a:spcBef>
                <a:spcPts val="500"/>
              </a:spcBef>
              <a:spcAft>
                <a:spcPts val="0"/>
              </a:spcAft>
              <a:buClr>
                <a:srgbClr val="282F30"/>
              </a:buClr>
              <a:buSzPts val="1400"/>
              <a:buFont typeface="Noto Sans Symbols"/>
              <a:buChar char="⮚"/>
            </a:pPr>
            <a:r>
              <a:rPr lang="pt-BR" sz="1400"/>
              <a:t>Inclusão de arquivo local: execução de um arquivo em outro lugar no sistema.</a:t>
            </a:r>
            <a:endParaRPr/>
          </a:p>
          <a:p>
            <a:pPr marL="820738" lvl="1" indent="-363538" algn="l" rtl="0">
              <a:lnSpc>
                <a:spcPct val="150000"/>
              </a:lnSpc>
              <a:spcBef>
                <a:spcPts val="500"/>
              </a:spcBef>
              <a:spcAft>
                <a:spcPts val="0"/>
              </a:spcAft>
              <a:buClr>
                <a:srgbClr val="282F30"/>
              </a:buClr>
              <a:buSzPts val="1400"/>
              <a:buFont typeface="Noto Sans Symbols"/>
              <a:buChar char="⮚"/>
            </a:pPr>
            <a:r>
              <a:rPr lang="pt-BR" sz="1400"/>
              <a:t>Negação de serviço distribuída (DDoS). Um serviço é inundado com requisições provenientes de diversos lugares limitando o acesso dos usuários legítimos. </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36332301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9"/>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Principais Ataques</a:t>
            </a:r>
            <a:endParaRPr/>
          </a:p>
        </p:txBody>
      </p:sp>
      <p:sp>
        <p:nvSpPr>
          <p:cNvPr id="582" name="Google Shape;582;p9"/>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Data Breach: um invasor externo consegue acesso a dados sensíveis, protegidos ou confidenciais.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Insider Threat: ameaças conduzidas por pessoas da própria organização com acesso privilegiado.</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Botnets: conjunto de equipamentos infectados que poderão de forma orquestrada realizar um ataque.</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Roubo, manipulação, danos e perda de equipamentos.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Information Leakage: fraqueza da aplicação em que a mesma revela dados sensíveis.</a:t>
            </a:r>
            <a:endParaRPr/>
          </a:p>
        </p:txBody>
      </p:sp>
    </p:spTree>
    <p:extLst>
      <p:ext uri="{BB962C8B-B14F-4D97-AF65-F5344CB8AC3E}">
        <p14:creationId xmlns:p14="http://schemas.microsoft.com/office/powerpoint/2010/main" val="6627384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0"/>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Principais Ataques</a:t>
            </a:r>
            <a:endParaRPr/>
          </a:p>
        </p:txBody>
      </p:sp>
      <p:sp>
        <p:nvSpPr>
          <p:cNvPr id="588" name="Google Shape;588;p10"/>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Ransomware: tipo de ataque que sequestra seu computador codificando os dados e exigindo pagamento para a sua liberação.</a:t>
            </a:r>
            <a:endParaRPr/>
          </a:p>
          <a:p>
            <a:pPr marL="342900" lvl="0" indent="-342900" algn="l" rtl="0">
              <a:lnSpc>
                <a:spcPct val="150000"/>
              </a:lnSpc>
              <a:spcBef>
                <a:spcPts val="1000"/>
              </a:spcBef>
              <a:spcAft>
                <a:spcPts val="0"/>
              </a:spcAft>
              <a:buClr>
                <a:srgbClr val="282F30"/>
              </a:buClr>
              <a:buSzPts val="2000"/>
              <a:buFont typeface="Arial"/>
              <a:buChar char="•"/>
            </a:pPr>
            <a:r>
              <a:rPr lang="pt-BR" sz="2000"/>
              <a:t>Espionagem virtual: ato de obter de forma não autorizada informações sensíveis de quaisquer tipos de entidades (governos, empresas, etc.) visando vantagens comerciais, militares, etc.</a:t>
            </a:r>
            <a:endParaRPr/>
          </a:p>
          <a:p>
            <a:pPr marL="342900" lvl="0" indent="-342900" algn="l" rtl="0">
              <a:lnSpc>
                <a:spcPct val="150000"/>
              </a:lnSpc>
              <a:spcBef>
                <a:spcPts val="1000"/>
              </a:spcBef>
              <a:spcAft>
                <a:spcPts val="0"/>
              </a:spcAft>
              <a:buClr>
                <a:srgbClr val="282F30"/>
              </a:buClr>
              <a:buSzPts val="2000"/>
              <a:buFont typeface="Arial"/>
              <a:buChar char="•"/>
            </a:pPr>
            <a:r>
              <a:rPr lang="pt-BR" sz="2000"/>
              <a:t>Cryptojacking: uso de dispositivos alheios para a mineração não autorizada de cripto moedas para o atacante.</a:t>
            </a:r>
            <a:endParaRPr/>
          </a:p>
        </p:txBody>
      </p:sp>
    </p:spTree>
    <p:extLst>
      <p:ext uri="{BB962C8B-B14F-4D97-AF65-F5344CB8AC3E}">
        <p14:creationId xmlns:p14="http://schemas.microsoft.com/office/powerpoint/2010/main" val="326528442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11"/>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sz="3600"/>
              <a:t>Como se proteger</a:t>
            </a:r>
            <a:endParaRPr/>
          </a:p>
        </p:txBody>
      </p:sp>
      <p:sp>
        <p:nvSpPr>
          <p:cNvPr id="594" name="Google Shape;594;p11"/>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353F40"/>
              </a:buClr>
              <a:buSzPts val="2000"/>
              <a:buFont typeface="Arial"/>
              <a:buChar char="•"/>
            </a:pPr>
            <a:r>
              <a:rPr lang="pt-BR" sz="2000"/>
              <a:t>O CERT.BR apresenta uma cartilha de segurança bastante detalhada e com linguagem acessível. O leitor poderá encontrar o link nas referências. </a:t>
            </a:r>
            <a:endParaRPr/>
          </a:p>
          <a:p>
            <a:pPr marL="285750" lvl="0" indent="-285750" algn="l" rtl="0">
              <a:lnSpc>
                <a:spcPct val="150000"/>
              </a:lnSpc>
              <a:spcBef>
                <a:spcPts val="1000"/>
              </a:spcBef>
              <a:spcAft>
                <a:spcPts val="0"/>
              </a:spcAft>
              <a:buClr>
                <a:srgbClr val="353F40"/>
              </a:buClr>
              <a:buSzPts val="2000"/>
              <a:buFont typeface="Arial"/>
              <a:buChar char="•"/>
            </a:pPr>
            <a:r>
              <a:rPr lang="pt-BR" sz="2000"/>
              <a:t>O blog TMB apresenta uma lista de 10 mandamentos de segurança.</a:t>
            </a:r>
            <a:endParaRPr/>
          </a:p>
          <a:p>
            <a:pPr marL="285750" lvl="0" indent="-158750" algn="l" rtl="0">
              <a:lnSpc>
                <a:spcPct val="150000"/>
              </a:lnSpc>
              <a:spcBef>
                <a:spcPts val="1000"/>
              </a:spcBef>
              <a:spcAft>
                <a:spcPts val="0"/>
              </a:spcAft>
              <a:buClr>
                <a:srgbClr val="353F40"/>
              </a:buClr>
              <a:buSzPts val="2000"/>
              <a:buFont typeface="Arial"/>
              <a:buNone/>
            </a:pPr>
            <a:endParaRPr sz="2000"/>
          </a:p>
        </p:txBody>
      </p:sp>
    </p:spTree>
    <p:extLst>
      <p:ext uri="{BB962C8B-B14F-4D97-AF65-F5344CB8AC3E}">
        <p14:creationId xmlns:p14="http://schemas.microsoft.com/office/powerpoint/2010/main" val="147102499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12"/>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10 mandamentos</a:t>
            </a:r>
            <a:endParaRPr/>
          </a:p>
        </p:txBody>
      </p:sp>
      <p:sp>
        <p:nvSpPr>
          <p:cNvPr id="600" name="Google Shape;600;p12"/>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Clr>
                <a:srgbClr val="282F30"/>
              </a:buClr>
              <a:buSzPts val="2000"/>
              <a:buFont typeface="Calibri"/>
              <a:buAutoNum type="arabicPeriod"/>
            </a:pPr>
            <a:r>
              <a:rPr lang="pt-BR" sz="2000"/>
              <a:t>Qualquer pessoa ou organização pode ser alvo de cibercriminosos. Esteja ciente e consciente o tempo todo.</a:t>
            </a:r>
            <a:endParaRPr/>
          </a:p>
          <a:p>
            <a:pPr marL="457200" lvl="0" indent="-457200" algn="l" rtl="0">
              <a:lnSpc>
                <a:spcPct val="150000"/>
              </a:lnSpc>
              <a:spcBef>
                <a:spcPts val="1000"/>
              </a:spcBef>
              <a:spcAft>
                <a:spcPts val="0"/>
              </a:spcAft>
              <a:buClr>
                <a:srgbClr val="282F30"/>
              </a:buClr>
              <a:buSzPts val="2000"/>
              <a:buFont typeface="Calibri"/>
              <a:buAutoNum type="arabicPeriod"/>
            </a:pPr>
            <a:r>
              <a:rPr lang="pt-BR" sz="2000"/>
              <a:t>As senhas devem ser individuais, fortes e exclusivas.</a:t>
            </a:r>
            <a:endParaRPr/>
          </a:p>
          <a:p>
            <a:pPr marL="457200" lvl="0" indent="-457200" algn="l" rtl="0">
              <a:lnSpc>
                <a:spcPct val="150000"/>
              </a:lnSpc>
              <a:spcBef>
                <a:spcPts val="1000"/>
              </a:spcBef>
              <a:spcAft>
                <a:spcPts val="0"/>
              </a:spcAft>
              <a:buClr>
                <a:srgbClr val="282F30"/>
              </a:buClr>
              <a:buSzPts val="2000"/>
              <a:buFont typeface="Calibri"/>
              <a:buAutoNum type="arabicPeriod"/>
            </a:pPr>
            <a:r>
              <a:rPr lang="pt-BR" sz="2000"/>
              <a:t>Mantenha todo o software e hardware atualizados.</a:t>
            </a:r>
            <a:endParaRPr/>
          </a:p>
          <a:p>
            <a:pPr marL="457200" lvl="0" indent="-457200" algn="l" rtl="0">
              <a:lnSpc>
                <a:spcPct val="150000"/>
              </a:lnSpc>
              <a:spcBef>
                <a:spcPts val="1000"/>
              </a:spcBef>
              <a:spcAft>
                <a:spcPts val="0"/>
              </a:spcAft>
              <a:buClr>
                <a:srgbClr val="282F30"/>
              </a:buClr>
              <a:buSzPts val="2000"/>
              <a:buFont typeface="Calibri"/>
              <a:buAutoNum type="arabicPeriod"/>
            </a:pPr>
            <a:r>
              <a:rPr lang="pt-BR" sz="2000"/>
              <a:t>Relate toda e qualquer atividade suspeita.</a:t>
            </a:r>
            <a:endParaRPr/>
          </a:p>
          <a:p>
            <a:pPr marL="457200" lvl="0" indent="-457200" algn="l" rtl="0">
              <a:lnSpc>
                <a:spcPct val="150000"/>
              </a:lnSpc>
              <a:spcBef>
                <a:spcPts val="1000"/>
              </a:spcBef>
              <a:spcAft>
                <a:spcPts val="0"/>
              </a:spcAft>
              <a:buClr>
                <a:srgbClr val="282F30"/>
              </a:buClr>
              <a:buSzPts val="2000"/>
              <a:buFont typeface="Calibri"/>
              <a:buAutoNum type="arabicPeriod"/>
            </a:pPr>
            <a:r>
              <a:rPr lang="pt-BR" sz="2000"/>
              <a:t>Proteja todos os dispositivos, incluindo smartphones.</a:t>
            </a:r>
            <a:endParaRPr/>
          </a:p>
        </p:txBody>
      </p:sp>
    </p:spTree>
    <p:extLst>
      <p:ext uri="{BB962C8B-B14F-4D97-AF65-F5344CB8AC3E}">
        <p14:creationId xmlns:p14="http://schemas.microsoft.com/office/powerpoint/2010/main" val="266438414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13"/>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10 mandamentos</a:t>
            </a:r>
            <a:endParaRPr/>
          </a:p>
        </p:txBody>
      </p:sp>
      <p:sp>
        <p:nvSpPr>
          <p:cNvPr id="606" name="Google Shape;606;p13"/>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Clr>
                <a:srgbClr val="282F30"/>
              </a:buClr>
              <a:buSzPts val="2000"/>
              <a:buFont typeface="Calibri"/>
              <a:buAutoNum type="arabicPeriod" startAt="6"/>
            </a:pPr>
            <a:r>
              <a:rPr lang="pt-BR" sz="2000"/>
              <a:t>Identifique pontos fracos de segurança e corrija-os.</a:t>
            </a:r>
            <a:endParaRPr/>
          </a:p>
          <a:p>
            <a:pPr marL="457200" lvl="0" indent="-457200" algn="l" rtl="0">
              <a:lnSpc>
                <a:spcPct val="150000"/>
              </a:lnSpc>
              <a:spcBef>
                <a:spcPts val="1000"/>
              </a:spcBef>
              <a:spcAft>
                <a:spcPts val="0"/>
              </a:spcAft>
              <a:buClr>
                <a:srgbClr val="282F30"/>
              </a:buClr>
              <a:buSzPts val="2000"/>
              <a:buFont typeface="Calibri"/>
              <a:buAutoNum type="arabicPeriod" startAt="6"/>
            </a:pPr>
            <a:r>
              <a:rPr lang="pt-BR" sz="2000"/>
              <a:t>Tenha cuidado ao clicar em links ou arquivos.</a:t>
            </a:r>
            <a:endParaRPr/>
          </a:p>
          <a:p>
            <a:pPr marL="457200" lvl="0" indent="-457200" algn="l" rtl="0">
              <a:lnSpc>
                <a:spcPct val="150000"/>
              </a:lnSpc>
              <a:spcBef>
                <a:spcPts val="1000"/>
              </a:spcBef>
              <a:spcAft>
                <a:spcPts val="0"/>
              </a:spcAft>
              <a:buClr>
                <a:srgbClr val="282F30"/>
              </a:buClr>
              <a:buSzPts val="2000"/>
              <a:buFont typeface="Calibri"/>
              <a:buAutoNum type="arabicPeriod" startAt="6"/>
            </a:pPr>
            <a:r>
              <a:rPr lang="pt-BR" sz="2000"/>
              <a:t>Bloqueie o seu dispositivo quando estiver longe dele.</a:t>
            </a:r>
            <a:endParaRPr/>
          </a:p>
          <a:p>
            <a:pPr marL="457200" lvl="0" indent="-457200" algn="l" rtl="0">
              <a:lnSpc>
                <a:spcPct val="150000"/>
              </a:lnSpc>
              <a:spcBef>
                <a:spcPts val="1000"/>
              </a:spcBef>
              <a:spcAft>
                <a:spcPts val="0"/>
              </a:spcAft>
              <a:buClr>
                <a:srgbClr val="282F30"/>
              </a:buClr>
              <a:buSzPts val="2000"/>
              <a:buFont typeface="Calibri"/>
              <a:buAutoNum type="arabicPeriod" startAt="6"/>
            </a:pPr>
            <a:r>
              <a:rPr lang="pt-BR" sz="2000"/>
              <a:t>Revise suas medidas de segurança cibernética regularmente.</a:t>
            </a:r>
            <a:endParaRPr/>
          </a:p>
          <a:p>
            <a:pPr marL="457200" lvl="0" indent="-457200" algn="l" rtl="0">
              <a:lnSpc>
                <a:spcPct val="150000"/>
              </a:lnSpc>
              <a:spcBef>
                <a:spcPts val="1000"/>
              </a:spcBef>
              <a:spcAft>
                <a:spcPts val="0"/>
              </a:spcAft>
              <a:buClr>
                <a:srgbClr val="282F30"/>
              </a:buClr>
              <a:buSzPts val="2000"/>
              <a:buFont typeface="Calibri"/>
              <a:buAutoNum type="arabicPeriod" startAt="6"/>
            </a:pPr>
            <a:r>
              <a:rPr lang="pt-BR" sz="2000"/>
              <a:t>Faça vários backups, com pelo menos um mantido fora do local (e claro o proteja).</a:t>
            </a:r>
            <a:endParaRPr/>
          </a:p>
        </p:txBody>
      </p:sp>
    </p:spTree>
    <p:extLst>
      <p:ext uri="{BB962C8B-B14F-4D97-AF65-F5344CB8AC3E}">
        <p14:creationId xmlns:p14="http://schemas.microsoft.com/office/powerpoint/2010/main" val="3454024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16"/>
          <p:cNvSpPr txBox="1">
            <a:spLocks noGrp="1"/>
          </p:cNvSpPr>
          <p:nvPr>
            <p:ph type="body" idx="1"/>
          </p:nvPr>
        </p:nvSpPr>
        <p:spPr>
          <a:xfrm>
            <a:off x="1101378" y="92186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Conceitos</a:t>
            </a:r>
            <a:endParaRPr/>
          </a:p>
        </p:txBody>
      </p:sp>
      <p:sp>
        <p:nvSpPr>
          <p:cNvPr id="655" name="Google Shape;655;p16"/>
          <p:cNvSpPr txBox="1">
            <a:spLocks noGrp="1"/>
          </p:cNvSpPr>
          <p:nvPr>
            <p:ph type="body" idx="2"/>
          </p:nvPr>
        </p:nvSpPr>
        <p:spPr>
          <a:xfrm>
            <a:off x="1101378" y="2149910"/>
            <a:ext cx="6141251"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dirty="0"/>
              <a:t>Risco:</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Probabilidade de exposição ou perda;</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Vulnerabilidade ser explorada por uma ameaça.</a:t>
            </a:r>
            <a:endParaRPr sz="2000" dirty="0"/>
          </a:p>
          <a:p>
            <a:pPr marL="0" lvl="0" indent="0" algn="l" rtl="0">
              <a:lnSpc>
                <a:spcPct val="150000"/>
              </a:lnSpc>
              <a:spcBef>
                <a:spcPts val="1000"/>
              </a:spcBef>
              <a:spcAft>
                <a:spcPts val="0"/>
              </a:spcAft>
              <a:buClr>
                <a:srgbClr val="282F30"/>
              </a:buClr>
              <a:buSzPts val="2000"/>
              <a:buNone/>
            </a:pPr>
            <a:endParaRPr sz="2000"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14"/>
          <p:cNvSpPr txBox="1">
            <a:spLocks noGrp="1"/>
          </p:cNvSpPr>
          <p:nvPr>
            <p:ph type="body" idx="1"/>
          </p:nvPr>
        </p:nvSpPr>
        <p:spPr>
          <a:xfrm>
            <a:off x="1280658" y="884146"/>
            <a:ext cx="8443913"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“Outros” 10 mandamentos</a:t>
            </a:r>
            <a:endParaRPr/>
          </a:p>
        </p:txBody>
      </p:sp>
      <p:sp>
        <p:nvSpPr>
          <p:cNvPr id="612" name="Google Shape;612;p14"/>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Clr>
                <a:srgbClr val="282F30"/>
              </a:buClr>
              <a:buSzPts val="2000"/>
              <a:buFont typeface="Calibri"/>
              <a:buAutoNum type="arabicPeriod"/>
            </a:pPr>
            <a:r>
              <a:rPr lang="pt-BR" sz="2000"/>
              <a:t>Desenvolva e mantenha uma forte higiene cibernética: treinamento do seu pessoal, políticas de senha, atualização de software, processos atualizados, etc.</a:t>
            </a:r>
            <a:endParaRPr/>
          </a:p>
          <a:p>
            <a:pPr marL="457200" lvl="0" indent="-457200" algn="l" rtl="0">
              <a:lnSpc>
                <a:spcPct val="150000"/>
              </a:lnSpc>
              <a:spcBef>
                <a:spcPts val="1000"/>
              </a:spcBef>
              <a:spcAft>
                <a:spcPts val="0"/>
              </a:spcAft>
              <a:buClr>
                <a:srgbClr val="282F30"/>
              </a:buClr>
              <a:buSzPts val="2000"/>
              <a:buFont typeface="Calibri"/>
              <a:buAutoNum type="arabicPeriod"/>
            </a:pPr>
            <a:r>
              <a:rPr lang="pt-BR" sz="2000"/>
              <a:t>Conheça e proteja os seus fornecedores.</a:t>
            </a:r>
            <a:endParaRPr/>
          </a:p>
          <a:p>
            <a:pPr marL="457200" lvl="0" indent="-457200" algn="l" rtl="0">
              <a:lnSpc>
                <a:spcPct val="150000"/>
              </a:lnSpc>
              <a:spcBef>
                <a:spcPts val="1000"/>
              </a:spcBef>
              <a:spcAft>
                <a:spcPts val="0"/>
              </a:spcAft>
              <a:buClr>
                <a:srgbClr val="282F30"/>
              </a:buClr>
              <a:buSzPts val="2000"/>
              <a:buFont typeface="Calibri"/>
              <a:buAutoNum type="arabicPeriod"/>
            </a:pPr>
            <a:r>
              <a:rPr lang="pt-BR" sz="2000"/>
              <a:t>Identifique e proteja os ativos mais críticos.</a:t>
            </a:r>
            <a:endParaRPr/>
          </a:p>
          <a:p>
            <a:pPr marL="457200" lvl="0" indent="-457200" algn="l" rtl="0">
              <a:lnSpc>
                <a:spcPct val="150000"/>
              </a:lnSpc>
              <a:spcBef>
                <a:spcPts val="1000"/>
              </a:spcBef>
              <a:spcAft>
                <a:spcPts val="0"/>
              </a:spcAft>
              <a:buClr>
                <a:srgbClr val="282F30"/>
              </a:buClr>
              <a:buSzPts val="2000"/>
              <a:buFont typeface="Calibri"/>
              <a:buAutoNum type="arabicPeriod"/>
            </a:pPr>
            <a:r>
              <a:rPr lang="pt-BR" sz="2000"/>
              <a:t>Pratique o seu plano de resposta a incidentes de segurança.</a:t>
            </a:r>
            <a:endParaRPr/>
          </a:p>
          <a:p>
            <a:pPr marL="457200" lvl="0" indent="-457200" algn="l" rtl="0">
              <a:lnSpc>
                <a:spcPct val="150000"/>
              </a:lnSpc>
              <a:spcBef>
                <a:spcPts val="1000"/>
              </a:spcBef>
              <a:spcAft>
                <a:spcPts val="0"/>
              </a:spcAft>
              <a:buClr>
                <a:srgbClr val="282F30"/>
              </a:buClr>
              <a:buSzPts val="2000"/>
              <a:buFont typeface="Calibri"/>
              <a:buAutoNum type="arabicPeriod"/>
            </a:pPr>
            <a:r>
              <a:rPr lang="pt-BR" sz="2000"/>
              <a:t>Crie e desenvolva um plano de comunicação.</a:t>
            </a:r>
            <a:endParaRPr/>
          </a:p>
          <a:p>
            <a:pPr marL="0" lvl="0" indent="0" algn="l" rtl="0">
              <a:lnSpc>
                <a:spcPct val="150000"/>
              </a:lnSpc>
              <a:spcBef>
                <a:spcPts val="1000"/>
              </a:spcBef>
              <a:spcAft>
                <a:spcPts val="0"/>
              </a:spcAft>
              <a:buClr>
                <a:srgbClr val="282F30"/>
              </a:buClr>
              <a:buSzPts val="2000"/>
              <a:buNone/>
            </a:pPr>
            <a:endParaRPr sz="2000"/>
          </a:p>
        </p:txBody>
      </p:sp>
    </p:spTree>
    <p:extLst>
      <p:ext uri="{BB962C8B-B14F-4D97-AF65-F5344CB8AC3E}">
        <p14:creationId xmlns:p14="http://schemas.microsoft.com/office/powerpoint/2010/main" val="339469074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15"/>
          <p:cNvSpPr txBox="1">
            <a:spLocks noGrp="1"/>
          </p:cNvSpPr>
          <p:nvPr>
            <p:ph type="body" idx="1"/>
          </p:nvPr>
        </p:nvSpPr>
        <p:spPr>
          <a:xfrm>
            <a:off x="1280658" y="884146"/>
            <a:ext cx="8048603"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“Outros” 10 mandamentos</a:t>
            </a:r>
            <a:endParaRPr/>
          </a:p>
        </p:txBody>
      </p:sp>
      <p:sp>
        <p:nvSpPr>
          <p:cNvPr id="618" name="Google Shape;618;p15"/>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Clr>
                <a:srgbClr val="282F30"/>
              </a:buClr>
              <a:buSzPts val="2000"/>
              <a:buFont typeface="Calibri"/>
              <a:buAutoNum type="arabicPeriod" startAt="6"/>
            </a:pPr>
            <a:r>
              <a:rPr lang="pt-BR" sz="2000"/>
              <a:t>Audite externamente e atualize o seu plano de resposta de incidentes regularmente.</a:t>
            </a:r>
            <a:endParaRPr/>
          </a:p>
          <a:p>
            <a:pPr marL="457200" lvl="0" indent="-457200" algn="l" rtl="0">
              <a:lnSpc>
                <a:spcPct val="150000"/>
              </a:lnSpc>
              <a:spcBef>
                <a:spcPts val="1000"/>
              </a:spcBef>
              <a:spcAft>
                <a:spcPts val="0"/>
              </a:spcAft>
              <a:buClr>
                <a:srgbClr val="282F30"/>
              </a:buClr>
              <a:buSzPts val="2000"/>
              <a:buFont typeface="Calibri"/>
              <a:buAutoNum type="arabicPeriod" startAt="6"/>
            </a:pPr>
            <a:r>
              <a:rPr lang="pt-BR" sz="2000"/>
              <a:t>Crie um time robusto de monitoração de ameaças de segurança.</a:t>
            </a:r>
            <a:endParaRPr/>
          </a:p>
          <a:p>
            <a:pPr marL="457200" lvl="0" indent="-457200" algn="l" rtl="0">
              <a:lnSpc>
                <a:spcPct val="150000"/>
              </a:lnSpc>
              <a:spcBef>
                <a:spcPts val="1000"/>
              </a:spcBef>
              <a:spcAft>
                <a:spcPts val="0"/>
              </a:spcAft>
              <a:buClr>
                <a:srgbClr val="282F30"/>
              </a:buClr>
              <a:buSzPts val="2000"/>
              <a:buFont typeface="Calibri"/>
              <a:buAutoNum type="arabicPeriod" startAt="6"/>
            </a:pPr>
            <a:r>
              <a:rPr lang="pt-BR" sz="2000"/>
              <a:t>Avalie a possibilidade de fazer um seguro contra ataques cibernéticos.</a:t>
            </a:r>
            <a:endParaRPr/>
          </a:p>
          <a:p>
            <a:pPr marL="457200" lvl="0" indent="-457200" algn="l" rtl="0">
              <a:lnSpc>
                <a:spcPct val="150000"/>
              </a:lnSpc>
              <a:spcBef>
                <a:spcPts val="1000"/>
              </a:spcBef>
              <a:spcAft>
                <a:spcPts val="0"/>
              </a:spcAft>
              <a:buClr>
                <a:srgbClr val="282F30"/>
              </a:buClr>
              <a:buSzPts val="2000"/>
              <a:buFont typeface="Calibri"/>
              <a:buAutoNum type="arabicPeriod" startAt="6"/>
            </a:pPr>
            <a:r>
              <a:rPr lang="pt-BR" sz="2000"/>
              <a:t>Engaje-se na comunidade de segurança.</a:t>
            </a:r>
            <a:endParaRPr/>
          </a:p>
          <a:p>
            <a:pPr marL="457200" lvl="0" indent="-457200" algn="l" rtl="0">
              <a:lnSpc>
                <a:spcPct val="150000"/>
              </a:lnSpc>
              <a:spcBef>
                <a:spcPts val="1000"/>
              </a:spcBef>
              <a:spcAft>
                <a:spcPts val="0"/>
              </a:spcAft>
              <a:buClr>
                <a:srgbClr val="282F30"/>
              </a:buClr>
              <a:buSzPts val="2000"/>
              <a:buFont typeface="Calibri"/>
              <a:buAutoNum type="arabicPeriod" startAt="6"/>
            </a:pPr>
            <a:r>
              <a:rPr lang="pt-BR" sz="2000"/>
              <a:t>Garanta o conhecimento e aplicação das leis e mantenha o relacionamento com os órgãos competentes.</a:t>
            </a:r>
            <a:endParaRPr/>
          </a:p>
        </p:txBody>
      </p:sp>
    </p:spTree>
    <p:extLst>
      <p:ext uri="{BB962C8B-B14F-4D97-AF65-F5344CB8AC3E}">
        <p14:creationId xmlns:p14="http://schemas.microsoft.com/office/powerpoint/2010/main" val="100839280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16"/>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Entidades de apoio</a:t>
            </a:r>
            <a:endParaRPr/>
          </a:p>
        </p:txBody>
      </p:sp>
      <p:sp>
        <p:nvSpPr>
          <p:cNvPr id="624" name="Google Shape;624;p16"/>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Delegacias de crimes cibernéticos.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Safernet.</a:t>
            </a:r>
            <a:endParaRPr/>
          </a:p>
          <a:p>
            <a:pPr marL="342900" lvl="0" indent="-342900" algn="l" rtl="0">
              <a:lnSpc>
                <a:spcPct val="150000"/>
              </a:lnSpc>
              <a:spcBef>
                <a:spcPts val="1000"/>
              </a:spcBef>
              <a:spcAft>
                <a:spcPts val="0"/>
              </a:spcAft>
              <a:buClr>
                <a:srgbClr val="282F30"/>
              </a:buClr>
              <a:buSzPts val="2000"/>
              <a:buFont typeface="Arial"/>
              <a:buChar char="•"/>
            </a:pPr>
            <a:r>
              <a:rPr lang="pt-BR" sz="2000"/>
              <a:t>CERT BR.</a:t>
            </a:r>
            <a:endParaRPr/>
          </a:p>
          <a:p>
            <a:pPr marL="342900" lvl="0" indent="-342900" algn="l" rtl="0">
              <a:lnSpc>
                <a:spcPct val="150000"/>
              </a:lnSpc>
              <a:spcBef>
                <a:spcPts val="1000"/>
              </a:spcBef>
              <a:spcAft>
                <a:spcPts val="0"/>
              </a:spcAft>
              <a:buClr>
                <a:srgbClr val="282F30"/>
              </a:buClr>
              <a:buSzPts val="2000"/>
              <a:buFont typeface="Arial"/>
              <a:buChar char="•"/>
            </a:pPr>
            <a:r>
              <a:rPr lang="pt-BR" sz="2000"/>
              <a:t>ANPD.</a:t>
            </a:r>
            <a:endParaRPr sz="2000" i="1"/>
          </a:p>
        </p:txBody>
      </p:sp>
    </p:spTree>
    <p:extLst>
      <p:ext uri="{BB962C8B-B14F-4D97-AF65-F5344CB8AC3E}">
        <p14:creationId xmlns:p14="http://schemas.microsoft.com/office/powerpoint/2010/main" val="125091600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17"/>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Conclusão</a:t>
            </a:r>
            <a:endParaRPr/>
          </a:p>
        </p:txBody>
      </p:sp>
      <p:sp>
        <p:nvSpPr>
          <p:cNvPr id="630" name="Google Shape;630;p17"/>
          <p:cNvSpPr txBox="1">
            <a:spLocks noGrp="1"/>
          </p:cNvSpPr>
          <p:nvPr>
            <p:ph type="body" idx="2"/>
          </p:nvPr>
        </p:nvSpPr>
        <p:spPr>
          <a:xfrm>
            <a:off x="1322388" y="1898650"/>
            <a:ext cx="6437312"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Monitorar e prevenir sempre.</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Você será invadido.</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Conheça seu inimigo.</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Conheça a legislação.</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Mantenha-se atualizado.</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Crie um laboratório e treine as técnicas de ataque.</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Entre na mente do atacante.</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Estabeleça uma rede de apoio.</a:t>
            </a:r>
            <a:endParaRPr/>
          </a:p>
        </p:txBody>
      </p:sp>
      <p:pic>
        <p:nvPicPr>
          <p:cNvPr id="631" name="Google Shape;631;p17" descr="Polícia pega ladrão: vetores de stock, imagens vetoriais, desenhos gráficos  | Depositphotos"/>
          <p:cNvPicPr preferRelativeResize="0"/>
          <p:nvPr/>
        </p:nvPicPr>
        <p:blipFill rotWithShape="1">
          <a:blip r:embed="rId3">
            <a:alphaModFix/>
          </a:blip>
          <a:srcRect/>
          <a:stretch/>
        </p:blipFill>
        <p:spPr>
          <a:xfrm>
            <a:off x="5431137" y="2403178"/>
            <a:ext cx="2371725" cy="1924050"/>
          </a:xfrm>
          <a:prstGeom prst="rect">
            <a:avLst/>
          </a:prstGeom>
          <a:noFill/>
          <a:ln>
            <a:noFill/>
          </a:ln>
        </p:spPr>
      </p:pic>
    </p:spTree>
    <p:extLst>
      <p:ext uri="{BB962C8B-B14F-4D97-AF65-F5344CB8AC3E}">
        <p14:creationId xmlns:p14="http://schemas.microsoft.com/office/powerpoint/2010/main" val="140322253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8"/>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Próxima Aula</a:t>
            </a:r>
            <a:endParaRPr/>
          </a:p>
        </p:txBody>
      </p:sp>
      <p:sp>
        <p:nvSpPr>
          <p:cNvPr id="637" name="Google Shape;637;p18"/>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Resposta a incidente de segurança.</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316222735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
          <p:cNvSpPr txBox="1">
            <a:spLocks noGrp="1"/>
          </p:cNvSpPr>
          <p:nvPr>
            <p:ph type="body" idx="1"/>
          </p:nvPr>
        </p:nvSpPr>
        <p:spPr>
          <a:xfrm>
            <a:off x="1475482" y="3267923"/>
            <a:ext cx="12029503" cy="87471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lt1"/>
              </a:buClr>
              <a:buSzPts val="2800"/>
              <a:buFont typeface="Arial"/>
              <a:buNone/>
            </a:pPr>
            <a:r>
              <a:rPr lang="pt-BR" sz="2800"/>
              <a:t>Fundamentos em Segurança Cibernética Defensiva</a:t>
            </a:r>
            <a:endParaRPr/>
          </a:p>
        </p:txBody>
      </p:sp>
      <p:sp>
        <p:nvSpPr>
          <p:cNvPr id="538" name="Google Shape;538;p2"/>
          <p:cNvSpPr txBox="1">
            <a:spLocks noGrp="1"/>
          </p:cNvSpPr>
          <p:nvPr>
            <p:ph type="body" idx="2"/>
          </p:nvPr>
        </p:nvSpPr>
        <p:spPr>
          <a:xfrm>
            <a:off x="1475482" y="4193041"/>
            <a:ext cx="6702747" cy="3286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pt-BR"/>
              <a:t>CAPÍTULO 7. TRATAMENTO DE INCIDENTES</a:t>
            </a:r>
            <a:endParaRPr/>
          </a:p>
        </p:txBody>
      </p:sp>
      <p:sp>
        <p:nvSpPr>
          <p:cNvPr id="539" name="Google Shape;539;p2"/>
          <p:cNvSpPr txBox="1">
            <a:spLocks noGrp="1"/>
          </p:cNvSpPr>
          <p:nvPr>
            <p:ph type="body" idx="3"/>
          </p:nvPr>
        </p:nvSpPr>
        <p:spPr>
          <a:xfrm>
            <a:off x="1475483" y="4622480"/>
            <a:ext cx="4278046" cy="3286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pt-BR"/>
              <a:t>PROF. MÁRIO LUIZ MOURA JÚNIOR</a:t>
            </a:r>
            <a:endParaRPr/>
          </a:p>
        </p:txBody>
      </p:sp>
    </p:spTree>
    <p:extLst>
      <p:ext uri="{BB962C8B-B14F-4D97-AF65-F5344CB8AC3E}">
        <p14:creationId xmlns:p14="http://schemas.microsoft.com/office/powerpoint/2010/main" val="176028665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
          <p:cNvSpPr txBox="1">
            <a:spLocks noGrp="1"/>
          </p:cNvSpPr>
          <p:nvPr>
            <p:ph type="body" idx="2"/>
          </p:nvPr>
        </p:nvSpPr>
        <p:spPr>
          <a:xfrm>
            <a:off x="1475867" y="3878847"/>
            <a:ext cx="7232197"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AULA 7.1. TRATAMENTO DE INCIDENTES</a:t>
            </a:r>
            <a:endParaRPr/>
          </a:p>
        </p:txBody>
      </p:sp>
      <p:sp>
        <p:nvSpPr>
          <p:cNvPr id="545" name="Google Shape;545;p3"/>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PROF. MÁRIO LUIZ MOURA JÚNIOR</a:t>
            </a:r>
            <a:endParaRPr/>
          </a:p>
        </p:txBody>
      </p:sp>
      <p:sp>
        <p:nvSpPr>
          <p:cNvPr id="546" name="Google Shape;546;p3"/>
          <p:cNvSpPr txBox="1">
            <a:spLocks noGrp="1"/>
          </p:cNvSpPr>
          <p:nvPr>
            <p:ph type="body" idx="1"/>
          </p:nvPr>
        </p:nvSpPr>
        <p:spPr>
          <a:xfrm>
            <a:off x="1475867" y="2852285"/>
            <a:ext cx="12661047" cy="7175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2800"/>
              <a:buNone/>
            </a:pPr>
            <a:r>
              <a:rPr lang="pt-BR" sz="2800"/>
              <a:t>Fundamentos em Segurança Cibernética Defensiva</a:t>
            </a:r>
            <a:endParaRPr/>
          </a:p>
        </p:txBody>
      </p:sp>
    </p:spTree>
    <p:extLst>
      <p:ext uri="{BB962C8B-B14F-4D97-AF65-F5344CB8AC3E}">
        <p14:creationId xmlns:p14="http://schemas.microsoft.com/office/powerpoint/2010/main" val="410726233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rgbClr val="282F30"/>
              </a:buClr>
              <a:buSzPts val="3600"/>
              <a:buNone/>
            </a:pPr>
            <a:r>
              <a:rPr lang="pt-BR"/>
              <a:t>Nesta aula:</a:t>
            </a:r>
            <a:endParaRPr/>
          </a:p>
        </p:txBody>
      </p:sp>
      <p:sp>
        <p:nvSpPr>
          <p:cNvPr id="552" name="Google Shape;552;p4"/>
          <p:cNvSpPr txBox="1">
            <a:spLocks noGrp="1"/>
          </p:cNvSpPr>
          <p:nvPr>
            <p:ph type="body" idx="2"/>
          </p:nvPr>
        </p:nvSpPr>
        <p:spPr>
          <a:xfrm>
            <a:off x="969599" y="2137386"/>
            <a:ext cx="6562725" cy="4186237"/>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a:t>Ciclo de vida de um incidente.</a:t>
            </a:r>
            <a:endParaRPr/>
          </a:p>
          <a:p>
            <a:pPr marL="363538" lvl="0" indent="-236538" algn="l" rtl="0">
              <a:lnSpc>
                <a:spcPct val="150000"/>
              </a:lnSpc>
              <a:spcBef>
                <a:spcPts val="1000"/>
              </a:spcBef>
              <a:spcAft>
                <a:spcPts val="0"/>
              </a:spcAft>
              <a:buClr>
                <a:srgbClr val="282F30"/>
              </a:buClr>
              <a:buSzPts val="2000"/>
              <a:buFont typeface="Noto Sans Symbols"/>
              <a:buNone/>
            </a:pPr>
            <a:endParaRPr/>
          </a:p>
        </p:txBody>
      </p:sp>
    </p:spTree>
    <p:extLst>
      <p:ext uri="{BB962C8B-B14F-4D97-AF65-F5344CB8AC3E}">
        <p14:creationId xmlns:p14="http://schemas.microsoft.com/office/powerpoint/2010/main" val="193135898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Ciclo de vida</a:t>
            </a:r>
            <a:endParaRPr/>
          </a:p>
        </p:txBody>
      </p:sp>
      <p:sp>
        <p:nvSpPr>
          <p:cNvPr id="558" name="Google Shape;558;p5"/>
          <p:cNvSpPr txBox="1"/>
          <p:nvPr/>
        </p:nvSpPr>
        <p:spPr>
          <a:xfrm>
            <a:off x="179572" y="3291839"/>
            <a:ext cx="1573690" cy="100212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pt-BR" sz="1800" b="0" i="0" u="none" strike="noStrike" kern="0" cap="none" spc="0" normalizeH="0" baseline="0" noProof="0">
                <a:ln>
                  <a:noFill/>
                </a:ln>
                <a:solidFill>
                  <a:srgbClr val="000000"/>
                </a:solidFill>
                <a:effectLst/>
                <a:uLnTx/>
                <a:uFillTx/>
                <a:latin typeface="Arial"/>
                <a:ea typeface="Arial"/>
                <a:cs typeface="Arial"/>
                <a:sym typeface="Arial"/>
              </a:rPr>
              <a:t>Preparação</a:t>
            </a:r>
            <a:endParaRPr kumimoji="0" sz="4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59" name="Google Shape;559;p5"/>
          <p:cNvSpPr txBox="1"/>
          <p:nvPr/>
        </p:nvSpPr>
        <p:spPr>
          <a:xfrm>
            <a:off x="2217850" y="3291839"/>
            <a:ext cx="1573688" cy="100212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pt-BR" sz="1800" b="0" i="0" u="none" strike="noStrike" kern="0" cap="none" spc="0" normalizeH="0" baseline="0" noProof="0">
                <a:ln>
                  <a:noFill/>
                </a:ln>
                <a:solidFill>
                  <a:srgbClr val="000000"/>
                </a:solidFill>
                <a:effectLst/>
                <a:uLnTx/>
                <a:uFillTx/>
                <a:latin typeface="Arial"/>
                <a:ea typeface="Arial"/>
                <a:cs typeface="Arial"/>
                <a:sym typeface="Arial"/>
              </a:rPr>
              <a:t>Detecção e Análise</a:t>
            </a:r>
            <a:endParaRPr kumimoji="0" sz="4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60" name="Google Shape;560;p5"/>
          <p:cNvSpPr txBox="1"/>
          <p:nvPr/>
        </p:nvSpPr>
        <p:spPr>
          <a:xfrm>
            <a:off x="4256126" y="3291839"/>
            <a:ext cx="1573690" cy="100212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pt-BR" sz="1800" b="0" i="0" u="none" strike="noStrike" kern="0" cap="none" spc="0" normalizeH="0" baseline="0" noProof="0">
                <a:ln>
                  <a:noFill/>
                </a:ln>
                <a:solidFill>
                  <a:srgbClr val="000000"/>
                </a:solidFill>
                <a:effectLst/>
                <a:uLnTx/>
                <a:uFillTx/>
                <a:latin typeface="Arial"/>
                <a:ea typeface="Arial"/>
                <a:cs typeface="Arial"/>
                <a:sym typeface="Arial"/>
              </a:rPr>
              <a:t>Contenção, erradicação e recuperação</a:t>
            </a:r>
            <a:endParaRPr kumimoji="0" sz="4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61" name="Google Shape;561;p5"/>
          <p:cNvSpPr txBox="1"/>
          <p:nvPr/>
        </p:nvSpPr>
        <p:spPr>
          <a:xfrm>
            <a:off x="6294404" y="3291839"/>
            <a:ext cx="1573690" cy="100212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r>
              <a:rPr kumimoji="0" lang="pt-BR" sz="1800" b="0" i="0" u="none" strike="noStrike" kern="0" cap="none" spc="0" normalizeH="0" baseline="0" noProof="0">
                <a:ln>
                  <a:noFill/>
                </a:ln>
                <a:solidFill>
                  <a:srgbClr val="000000"/>
                </a:solidFill>
                <a:effectLst/>
                <a:uLnTx/>
                <a:uFillTx/>
                <a:latin typeface="Arial"/>
                <a:ea typeface="Arial"/>
                <a:cs typeface="Arial"/>
                <a:sym typeface="Arial"/>
              </a:rPr>
              <a:t>Análise pós incidente</a:t>
            </a:r>
            <a:endParaRPr kumimoji="0" sz="4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62" name="Google Shape;562;p5"/>
          <p:cNvSpPr/>
          <p:nvPr/>
        </p:nvSpPr>
        <p:spPr>
          <a:xfrm>
            <a:off x="1876571" y="3691302"/>
            <a:ext cx="285750" cy="203200"/>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63" name="Google Shape;563;p5"/>
          <p:cNvSpPr/>
          <p:nvPr/>
        </p:nvSpPr>
        <p:spPr>
          <a:xfrm>
            <a:off x="5953125" y="3691302"/>
            <a:ext cx="285750" cy="203200"/>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64" name="Google Shape;564;p5"/>
          <p:cNvSpPr/>
          <p:nvPr/>
        </p:nvSpPr>
        <p:spPr>
          <a:xfrm>
            <a:off x="3589261" y="2688828"/>
            <a:ext cx="971550" cy="349250"/>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65" name="Google Shape;565;p5"/>
          <p:cNvSpPr/>
          <p:nvPr/>
        </p:nvSpPr>
        <p:spPr>
          <a:xfrm rot="10800000">
            <a:off x="3493171" y="4491369"/>
            <a:ext cx="971550" cy="349250"/>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66" name="Google Shape;566;p5"/>
          <p:cNvSpPr/>
          <p:nvPr/>
        </p:nvSpPr>
        <p:spPr>
          <a:xfrm rot="10800000">
            <a:off x="1470394" y="4508278"/>
            <a:ext cx="5462034" cy="685800"/>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67" name="Google Shape;567;p5"/>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12158239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Preparação</a:t>
            </a:r>
            <a:endParaRPr/>
          </a:p>
        </p:txBody>
      </p:sp>
      <p:sp>
        <p:nvSpPr>
          <p:cNvPr id="573" name="Google Shape;573;p6"/>
          <p:cNvSpPr txBox="1"/>
          <p:nvPr/>
        </p:nvSpPr>
        <p:spPr>
          <a:xfrm>
            <a:off x="886687" y="2059982"/>
            <a:ext cx="1040881" cy="457200"/>
          </a:xfrm>
          <a:prstGeom prst="rect">
            <a:avLst/>
          </a:prstGeom>
          <a:solidFill>
            <a:srgbClr val="2EC6C2">
              <a:alpha val="60000"/>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Preparação</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74" name="Google Shape;574;p6"/>
          <p:cNvSpPr txBox="1"/>
          <p:nvPr/>
        </p:nvSpPr>
        <p:spPr>
          <a:xfrm>
            <a:off x="2143867" y="2059982"/>
            <a:ext cx="1040880" cy="457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Detecção e Análise</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75" name="Google Shape;575;p6"/>
          <p:cNvSpPr txBox="1"/>
          <p:nvPr/>
        </p:nvSpPr>
        <p:spPr>
          <a:xfrm>
            <a:off x="3401046" y="2059982"/>
            <a:ext cx="1040881" cy="457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Contenção, erradicação e recuperação</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76" name="Google Shape;576;p6"/>
          <p:cNvSpPr txBox="1"/>
          <p:nvPr/>
        </p:nvSpPr>
        <p:spPr>
          <a:xfrm>
            <a:off x="4658226" y="2059982"/>
            <a:ext cx="1040881" cy="457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Análise pós incidente</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77" name="Google Shape;577;p6"/>
          <p:cNvSpPr/>
          <p:nvPr/>
        </p:nvSpPr>
        <p:spPr>
          <a:xfrm>
            <a:off x="1959964"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78" name="Google Shape;578;p6"/>
          <p:cNvSpPr/>
          <p:nvPr/>
        </p:nvSpPr>
        <p:spPr>
          <a:xfrm>
            <a:off x="4469223"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79" name="Google Shape;579;p6"/>
          <p:cNvSpPr/>
          <p:nvPr/>
        </p:nvSpPr>
        <p:spPr>
          <a:xfrm>
            <a:off x="2977018" y="1786582"/>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80" name="Google Shape;580;p6"/>
          <p:cNvSpPr/>
          <p:nvPr/>
        </p:nvSpPr>
        <p:spPr>
          <a:xfrm rot="10800000">
            <a:off x="2977018" y="2547131"/>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81" name="Google Shape;581;p6"/>
          <p:cNvSpPr/>
          <p:nvPr/>
        </p:nvSpPr>
        <p:spPr>
          <a:xfrm rot="10800000">
            <a:off x="1491952" y="2706469"/>
            <a:ext cx="3612737" cy="457199"/>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82" name="Google Shape;582;p6"/>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83" name="Google Shape;583;p6"/>
          <p:cNvSpPr txBox="1">
            <a:spLocks noGrp="1"/>
          </p:cNvSpPr>
          <p:nvPr>
            <p:ph type="body" idx="2"/>
          </p:nvPr>
        </p:nvSpPr>
        <p:spPr>
          <a:xfrm>
            <a:off x="886687" y="3163669"/>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Crítica para o sucesso do ciclo de vida.</a:t>
            </a:r>
            <a:endParaRPr/>
          </a:p>
          <a:p>
            <a:pPr marL="342900" lvl="0" indent="-342900" algn="l" rtl="0">
              <a:lnSpc>
                <a:spcPct val="150000"/>
              </a:lnSpc>
              <a:spcBef>
                <a:spcPts val="1000"/>
              </a:spcBef>
              <a:spcAft>
                <a:spcPts val="0"/>
              </a:spcAft>
              <a:buClr>
                <a:srgbClr val="282F30"/>
              </a:buClr>
              <a:buSzPts val="2000"/>
              <a:buFont typeface="Arial"/>
              <a:buChar char="•"/>
            </a:pPr>
            <a:r>
              <a:rPr lang="pt-BR" sz="2000"/>
              <a:t>Contratação e treinamento da equipe.</a:t>
            </a:r>
            <a:endParaRPr/>
          </a:p>
          <a:p>
            <a:pPr marL="342900" lvl="0" indent="-342900" algn="l" rtl="0">
              <a:lnSpc>
                <a:spcPct val="150000"/>
              </a:lnSpc>
              <a:spcBef>
                <a:spcPts val="1000"/>
              </a:spcBef>
              <a:spcAft>
                <a:spcPts val="0"/>
              </a:spcAft>
              <a:buClr>
                <a:srgbClr val="282F30"/>
              </a:buClr>
              <a:buSzPts val="2000"/>
              <a:buFont typeface="Arial"/>
              <a:buChar char="•"/>
            </a:pPr>
            <a:r>
              <a:rPr lang="pt-BR" sz="2000"/>
              <a:t>Contratação de fornecedores.</a:t>
            </a:r>
            <a:endParaRPr/>
          </a:p>
          <a:p>
            <a:pPr marL="342900" lvl="0" indent="-342900" algn="l" rtl="0">
              <a:lnSpc>
                <a:spcPct val="150000"/>
              </a:lnSpc>
              <a:spcBef>
                <a:spcPts val="1000"/>
              </a:spcBef>
              <a:spcAft>
                <a:spcPts val="0"/>
              </a:spcAft>
              <a:buClr>
                <a:srgbClr val="282F30"/>
              </a:buClr>
              <a:buSzPts val="2000"/>
              <a:buFont typeface="Arial"/>
              <a:buChar char="•"/>
            </a:pPr>
            <a:r>
              <a:rPr lang="pt-BR" sz="2000"/>
              <a:t>Definição e implantação do processo.</a:t>
            </a:r>
            <a:endParaRPr/>
          </a:p>
          <a:p>
            <a:pPr marL="342900" lvl="0" indent="-342900" algn="l" rtl="0">
              <a:lnSpc>
                <a:spcPct val="150000"/>
              </a:lnSpc>
              <a:spcBef>
                <a:spcPts val="1000"/>
              </a:spcBef>
              <a:spcAft>
                <a:spcPts val="0"/>
              </a:spcAft>
              <a:buClr>
                <a:srgbClr val="282F30"/>
              </a:buClr>
              <a:buSzPts val="2000"/>
              <a:buFont typeface="Arial"/>
              <a:buChar char="•"/>
            </a:pPr>
            <a:r>
              <a:rPr lang="pt-BR" sz="2000"/>
              <a:t>Definição da matriz de comunicação e escalação.</a:t>
            </a:r>
            <a:endParaRPr/>
          </a:p>
          <a:p>
            <a:pPr marL="342900" lvl="0" indent="-342900" algn="l" rtl="0">
              <a:lnSpc>
                <a:spcPct val="150000"/>
              </a:lnSpc>
              <a:spcBef>
                <a:spcPts val="1000"/>
              </a:spcBef>
              <a:spcAft>
                <a:spcPts val="0"/>
              </a:spcAft>
              <a:buClr>
                <a:srgbClr val="282F30"/>
              </a:buClr>
              <a:buSzPts val="2000"/>
              <a:buFont typeface="Arial"/>
              <a:buChar char="•"/>
            </a:pPr>
            <a:r>
              <a:rPr lang="pt-BR" sz="2000"/>
              <a:t>Critérios e forma de registro.</a:t>
            </a:r>
            <a:endParaRPr/>
          </a:p>
        </p:txBody>
      </p:sp>
    </p:spTree>
    <p:extLst>
      <p:ext uri="{BB962C8B-B14F-4D97-AF65-F5344CB8AC3E}">
        <p14:creationId xmlns:p14="http://schemas.microsoft.com/office/powerpoint/2010/main" val="3640955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17"/>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Conclusão</a:t>
            </a:r>
            <a:endParaRPr/>
          </a:p>
        </p:txBody>
      </p:sp>
      <p:sp>
        <p:nvSpPr>
          <p:cNvPr id="661" name="Google Shape;661;p17"/>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just" rtl="0">
              <a:lnSpc>
                <a:spcPct val="150000"/>
              </a:lnSpc>
              <a:spcBef>
                <a:spcPts val="0"/>
              </a:spcBef>
              <a:spcAft>
                <a:spcPts val="0"/>
              </a:spcAft>
              <a:buClr>
                <a:srgbClr val="282F30"/>
              </a:buClr>
              <a:buSzPts val="2000"/>
              <a:buFont typeface="Noto Sans Symbols"/>
              <a:buChar char="✔"/>
            </a:pPr>
            <a:r>
              <a:rPr lang="pt-BR" sz="2000" dirty="0"/>
              <a:t>Contexto econômico, social e tecnológico desafiador.</a:t>
            </a:r>
            <a:endParaRPr dirty="0"/>
          </a:p>
          <a:p>
            <a:pPr marL="363538" lvl="0" indent="-363538" algn="l" rtl="0">
              <a:lnSpc>
                <a:spcPct val="150000"/>
              </a:lnSpc>
              <a:spcBef>
                <a:spcPts val="1000"/>
              </a:spcBef>
              <a:spcAft>
                <a:spcPts val="0"/>
              </a:spcAft>
              <a:buClr>
                <a:srgbClr val="282F30"/>
              </a:buClr>
              <a:buSzPts val="2000"/>
              <a:buFont typeface="Noto Sans Symbols"/>
              <a:buChar char="✔"/>
            </a:pPr>
            <a:r>
              <a:rPr lang="pt-BR" sz="2000" dirty="0"/>
              <a:t>Comer, beber e respirar os princípios.</a:t>
            </a:r>
            <a:endParaRPr dirty="0"/>
          </a:p>
          <a:p>
            <a:pPr marL="363538" lvl="0" indent="-363538" algn="just" rtl="0">
              <a:lnSpc>
                <a:spcPct val="150000"/>
              </a:lnSpc>
              <a:spcBef>
                <a:spcPts val="1000"/>
              </a:spcBef>
              <a:spcAft>
                <a:spcPts val="0"/>
              </a:spcAft>
              <a:buClr>
                <a:srgbClr val="282F30"/>
              </a:buClr>
              <a:buSzPts val="2000"/>
              <a:buFont typeface="Noto Sans Symbols"/>
              <a:buChar char="✔"/>
            </a:pPr>
            <a:r>
              <a:rPr lang="pt-BR" sz="2000" dirty="0"/>
              <a:t>Essencial conhecer o seu ambiente e o que o cerca.</a:t>
            </a:r>
            <a:endParaRPr dirty="0"/>
          </a:p>
          <a:p>
            <a:pPr marL="363538" lvl="0" indent="-363538" algn="l" rtl="0">
              <a:lnSpc>
                <a:spcPct val="150000"/>
              </a:lnSpc>
              <a:spcBef>
                <a:spcPts val="1000"/>
              </a:spcBef>
              <a:spcAft>
                <a:spcPts val="0"/>
              </a:spcAft>
              <a:buClr>
                <a:srgbClr val="282F30"/>
              </a:buClr>
              <a:buSzPts val="2000"/>
              <a:buFont typeface="Noto Sans Symbols"/>
              <a:buChar char="✔"/>
            </a:pPr>
            <a:r>
              <a:rPr lang="pt-BR" sz="2000" dirty="0"/>
              <a:t>Abordagem holística.</a:t>
            </a:r>
            <a:endParaRPr dirty="0"/>
          </a:p>
          <a:p>
            <a:pPr marL="363538" lvl="0" indent="-236538" algn="l" rtl="0">
              <a:lnSpc>
                <a:spcPct val="150000"/>
              </a:lnSpc>
              <a:spcBef>
                <a:spcPts val="1000"/>
              </a:spcBef>
              <a:spcAft>
                <a:spcPts val="0"/>
              </a:spcAft>
              <a:buClr>
                <a:srgbClr val="282F30"/>
              </a:buClr>
              <a:buSzPts val="2000"/>
              <a:buFont typeface="Noto Sans Symbols"/>
              <a:buNone/>
            </a:pPr>
            <a:endParaRPr sz="2000"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Preparação</a:t>
            </a:r>
            <a:endParaRPr/>
          </a:p>
        </p:txBody>
      </p:sp>
      <p:sp>
        <p:nvSpPr>
          <p:cNvPr id="589" name="Google Shape;589;p7"/>
          <p:cNvSpPr txBox="1"/>
          <p:nvPr/>
        </p:nvSpPr>
        <p:spPr>
          <a:xfrm>
            <a:off x="886687" y="2059982"/>
            <a:ext cx="1040881" cy="457200"/>
          </a:xfrm>
          <a:prstGeom prst="rect">
            <a:avLst/>
          </a:prstGeom>
          <a:solidFill>
            <a:srgbClr val="2EC6C2">
              <a:alpha val="60000"/>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Preparação</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90" name="Google Shape;590;p7"/>
          <p:cNvSpPr txBox="1"/>
          <p:nvPr/>
        </p:nvSpPr>
        <p:spPr>
          <a:xfrm>
            <a:off x="2143867" y="2059982"/>
            <a:ext cx="1040880" cy="457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Detecção e Análise</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91" name="Google Shape;591;p7"/>
          <p:cNvSpPr txBox="1"/>
          <p:nvPr/>
        </p:nvSpPr>
        <p:spPr>
          <a:xfrm>
            <a:off x="3401046" y="2059982"/>
            <a:ext cx="1040881" cy="457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Contenção, erradicação e recuperação</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92" name="Google Shape;592;p7"/>
          <p:cNvSpPr txBox="1"/>
          <p:nvPr/>
        </p:nvSpPr>
        <p:spPr>
          <a:xfrm>
            <a:off x="4658226" y="2059982"/>
            <a:ext cx="1040881" cy="457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Análise pós incidente</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93" name="Google Shape;593;p7"/>
          <p:cNvSpPr/>
          <p:nvPr/>
        </p:nvSpPr>
        <p:spPr>
          <a:xfrm>
            <a:off x="1959964"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94" name="Google Shape;594;p7"/>
          <p:cNvSpPr/>
          <p:nvPr/>
        </p:nvSpPr>
        <p:spPr>
          <a:xfrm>
            <a:off x="4469223"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95" name="Google Shape;595;p7"/>
          <p:cNvSpPr/>
          <p:nvPr/>
        </p:nvSpPr>
        <p:spPr>
          <a:xfrm>
            <a:off x="2977018" y="1786582"/>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96" name="Google Shape;596;p7"/>
          <p:cNvSpPr/>
          <p:nvPr/>
        </p:nvSpPr>
        <p:spPr>
          <a:xfrm rot="10800000">
            <a:off x="2977018" y="2547131"/>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97" name="Google Shape;597;p7"/>
          <p:cNvSpPr/>
          <p:nvPr/>
        </p:nvSpPr>
        <p:spPr>
          <a:xfrm rot="10800000">
            <a:off x="1491952" y="2706469"/>
            <a:ext cx="3612737" cy="457199"/>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598" name="Google Shape;598;p7"/>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9" name="Google Shape;599;p7"/>
          <p:cNvSpPr txBox="1">
            <a:spLocks noGrp="1"/>
          </p:cNvSpPr>
          <p:nvPr>
            <p:ph type="body" idx="2"/>
          </p:nvPr>
        </p:nvSpPr>
        <p:spPr>
          <a:xfrm>
            <a:off x="886687" y="3163669"/>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SLAs de resolução.</a:t>
            </a:r>
            <a:endParaRPr/>
          </a:p>
          <a:p>
            <a:pPr marL="342900" lvl="0" indent="-342900" algn="l" rtl="0">
              <a:lnSpc>
                <a:spcPct val="150000"/>
              </a:lnSpc>
              <a:spcBef>
                <a:spcPts val="1000"/>
              </a:spcBef>
              <a:spcAft>
                <a:spcPts val="0"/>
              </a:spcAft>
              <a:buClr>
                <a:srgbClr val="282F30"/>
              </a:buClr>
              <a:buSzPts val="2000"/>
              <a:buFont typeface="Arial"/>
              <a:buChar char="•"/>
            </a:pPr>
            <a:r>
              <a:rPr lang="pt-BR" sz="2000"/>
              <a:t>Definição dos critérios de impacto e urgência.</a:t>
            </a:r>
            <a:endParaRPr/>
          </a:p>
        </p:txBody>
      </p:sp>
      <p:graphicFrame>
        <p:nvGraphicFramePr>
          <p:cNvPr id="600" name="Google Shape;600;p7"/>
          <p:cNvGraphicFramePr/>
          <p:nvPr/>
        </p:nvGraphicFramePr>
        <p:xfrm>
          <a:off x="1439955" y="4268442"/>
          <a:ext cx="4044325" cy="1854250"/>
        </p:xfrm>
        <a:graphic>
          <a:graphicData uri="http://schemas.openxmlformats.org/drawingml/2006/table">
            <a:tbl>
              <a:tblPr firstRow="1" bandRow="1">
                <a:noFill/>
              </a:tblPr>
              <a:tblGrid>
                <a:gridCol w="605000">
                  <a:extLst>
                    <a:ext uri="{9D8B030D-6E8A-4147-A177-3AD203B41FA5}">
                      <a16:colId xmlns:a16="http://schemas.microsoft.com/office/drawing/2014/main" val="20000"/>
                    </a:ext>
                  </a:extLst>
                </a:gridCol>
                <a:gridCol w="1050200">
                  <a:extLst>
                    <a:ext uri="{9D8B030D-6E8A-4147-A177-3AD203B41FA5}">
                      <a16:colId xmlns:a16="http://schemas.microsoft.com/office/drawing/2014/main" val="20001"/>
                    </a:ext>
                  </a:extLst>
                </a:gridCol>
                <a:gridCol w="827600">
                  <a:extLst>
                    <a:ext uri="{9D8B030D-6E8A-4147-A177-3AD203B41FA5}">
                      <a16:colId xmlns:a16="http://schemas.microsoft.com/office/drawing/2014/main" val="20002"/>
                    </a:ext>
                  </a:extLst>
                </a:gridCol>
                <a:gridCol w="827600">
                  <a:extLst>
                    <a:ext uri="{9D8B030D-6E8A-4147-A177-3AD203B41FA5}">
                      <a16:colId xmlns:a16="http://schemas.microsoft.com/office/drawing/2014/main" val="20003"/>
                    </a:ext>
                  </a:extLst>
                </a:gridCol>
                <a:gridCol w="733925">
                  <a:extLst>
                    <a:ext uri="{9D8B030D-6E8A-4147-A177-3AD203B41FA5}">
                      <a16:colId xmlns:a16="http://schemas.microsoft.com/office/drawing/2014/main" val="20004"/>
                    </a:ext>
                  </a:extLst>
                </a:gridCol>
              </a:tblGrid>
              <a:tr h="370850">
                <a:tc rowSpan="2" gridSpan="2">
                  <a:txBody>
                    <a:bodyPr/>
                    <a:lstStyle/>
                    <a:p>
                      <a:pPr marL="0" marR="0" lvl="0" indent="0" algn="l" rtl="0">
                        <a:spcBef>
                          <a:spcPts val="0"/>
                        </a:spcBef>
                        <a:spcAft>
                          <a:spcPts val="0"/>
                        </a:spcAft>
                        <a:buNone/>
                      </a:pPr>
                      <a:endParaRPr sz="1600">
                        <a:latin typeface="Arial"/>
                        <a:ea typeface="Arial"/>
                        <a:cs typeface="Arial"/>
                        <a:sym typeface="Arial"/>
                      </a:endParaRPr>
                    </a:p>
                  </a:txBody>
                  <a:tcPr marL="91450" marR="91450" marT="45725" marB="45725"/>
                </a:tc>
                <a:tc rowSpan="2" hMerge="1">
                  <a:txBody>
                    <a:bodyPr/>
                    <a:lstStyle/>
                    <a:p>
                      <a:endParaRPr lang="pt-BR"/>
                    </a:p>
                  </a:txBody>
                  <a:tcPr/>
                </a:tc>
                <a:tc gridSpan="3">
                  <a:txBody>
                    <a:bodyPr/>
                    <a:lstStyle/>
                    <a:p>
                      <a:pPr marL="0" marR="0" lvl="0" indent="0" algn="l" rtl="0">
                        <a:spcBef>
                          <a:spcPts val="0"/>
                        </a:spcBef>
                        <a:spcAft>
                          <a:spcPts val="0"/>
                        </a:spcAft>
                        <a:buNone/>
                      </a:pPr>
                      <a:r>
                        <a:rPr lang="pt-BR" sz="1600">
                          <a:solidFill>
                            <a:schemeClr val="lt1"/>
                          </a:solidFill>
                          <a:latin typeface="Arial"/>
                          <a:ea typeface="Arial"/>
                          <a:cs typeface="Arial"/>
                          <a:sym typeface="Arial"/>
                        </a:rPr>
                        <a:t>Urgência</a:t>
                      </a:r>
                      <a:endParaRPr/>
                    </a:p>
                  </a:txBody>
                  <a:tcPr marL="91450" marR="91450" marT="45725" marB="45725">
                    <a:solidFill>
                      <a:srgbClr val="2EC6C2"/>
                    </a:solidFill>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370850">
                <a:tc gridSpan="2" vMerge="1">
                  <a:txBody>
                    <a:bodyPr/>
                    <a:lstStyle/>
                    <a:p>
                      <a:endParaRPr lang="pt-BR"/>
                    </a:p>
                  </a:txBody>
                  <a:tcPr/>
                </a:tc>
                <a:tc hMerge="1" vMerge="1">
                  <a:txBody>
                    <a:bodyPr/>
                    <a:lstStyle/>
                    <a:p>
                      <a:endParaRPr lang="pt-BR"/>
                    </a:p>
                  </a:txBody>
                  <a:tcPr/>
                </a:tc>
                <a:tc>
                  <a:txBody>
                    <a:bodyPr/>
                    <a:lstStyle/>
                    <a:p>
                      <a:pPr marL="0" marR="0" lvl="0" indent="0" algn="l" rtl="0">
                        <a:spcBef>
                          <a:spcPts val="0"/>
                        </a:spcBef>
                        <a:spcAft>
                          <a:spcPts val="0"/>
                        </a:spcAft>
                        <a:buNone/>
                      </a:pPr>
                      <a:r>
                        <a:rPr lang="pt-BR" sz="1600">
                          <a:latin typeface="Arial"/>
                          <a:ea typeface="Arial"/>
                          <a:cs typeface="Arial"/>
                          <a:sym typeface="Arial"/>
                        </a:rPr>
                        <a:t>Alto</a:t>
                      </a:r>
                      <a:endParaRPr/>
                    </a:p>
                  </a:txBody>
                  <a:tcPr marL="91450" marR="91450" marT="45725" marB="45725"/>
                </a:tc>
                <a:tc>
                  <a:txBody>
                    <a:bodyPr/>
                    <a:lstStyle/>
                    <a:p>
                      <a:pPr marL="0" marR="0" lvl="0" indent="0" algn="l" rtl="0">
                        <a:spcBef>
                          <a:spcPts val="0"/>
                        </a:spcBef>
                        <a:spcAft>
                          <a:spcPts val="0"/>
                        </a:spcAft>
                        <a:buNone/>
                      </a:pPr>
                      <a:r>
                        <a:rPr lang="pt-BR" sz="1600">
                          <a:latin typeface="Arial"/>
                          <a:ea typeface="Arial"/>
                          <a:cs typeface="Arial"/>
                          <a:sym typeface="Arial"/>
                        </a:rPr>
                        <a:t>Médio</a:t>
                      </a:r>
                      <a:endParaRPr/>
                    </a:p>
                  </a:txBody>
                  <a:tcPr marL="91450" marR="91450" marT="45725" marB="45725"/>
                </a:tc>
                <a:tc>
                  <a:txBody>
                    <a:bodyPr/>
                    <a:lstStyle/>
                    <a:p>
                      <a:pPr marL="0" marR="0" lvl="0" indent="0" algn="l" rtl="0">
                        <a:spcBef>
                          <a:spcPts val="0"/>
                        </a:spcBef>
                        <a:spcAft>
                          <a:spcPts val="0"/>
                        </a:spcAft>
                        <a:buNone/>
                      </a:pPr>
                      <a:r>
                        <a:rPr lang="pt-BR" sz="1600">
                          <a:latin typeface="Arial"/>
                          <a:ea typeface="Arial"/>
                          <a:cs typeface="Arial"/>
                          <a:sym typeface="Arial"/>
                        </a:rPr>
                        <a:t>Baixo</a:t>
                      </a:r>
                      <a:endParaRPr/>
                    </a:p>
                  </a:txBody>
                  <a:tcPr marL="91450" marR="91450" marT="45725" marB="45725"/>
                </a:tc>
                <a:extLst>
                  <a:ext uri="{0D108BD9-81ED-4DB2-BD59-A6C34878D82A}">
                    <a16:rowId xmlns:a16="http://schemas.microsoft.com/office/drawing/2014/main" val="10001"/>
                  </a:ext>
                </a:extLst>
              </a:tr>
              <a:tr h="370850">
                <a:tc rowSpan="3">
                  <a:txBody>
                    <a:bodyPr/>
                    <a:lstStyle/>
                    <a:p>
                      <a:pPr marL="0" marR="0" lvl="0" indent="0" algn="l" rtl="0">
                        <a:spcBef>
                          <a:spcPts val="0"/>
                        </a:spcBef>
                        <a:spcAft>
                          <a:spcPts val="0"/>
                        </a:spcAft>
                        <a:buNone/>
                      </a:pPr>
                      <a:r>
                        <a:rPr lang="pt-BR" sz="1600" b="1">
                          <a:solidFill>
                            <a:schemeClr val="lt1"/>
                          </a:solidFill>
                          <a:latin typeface="Arial"/>
                          <a:ea typeface="Arial"/>
                          <a:cs typeface="Arial"/>
                          <a:sym typeface="Arial"/>
                        </a:rPr>
                        <a:t>Impacto</a:t>
                      </a:r>
                      <a:endParaRPr/>
                    </a:p>
                  </a:txBody>
                  <a:tcPr marL="91450" marR="91450" marT="45725" marB="45725">
                    <a:solidFill>
                      <a:srgbClr val="2EC6C2"/>
                    </a:solidFill>
                  </a:tcPr>
                </a:tc>
                <a:tc>
                  <a:txBody>
                    <a:bodyPr/>
                    <a:lstStyle/>
                    <a:p>
                      <a:pPr marL="0" marR="0" lvl="0" indent="0" algn="l" rtl="0">
                        <a:spcBef>
                          <a:spcPts val="0"/>
                        </a:spcBef>
                        <a:spcAft>
                          <a:spcPts val="0"/>
                        </a:spcAft>
                        <a:buNone/>
                      </a:pPr>
                      <a:r>
                        <a:rPr lang="pt-BR" sz="1600">
                          <a:latin typeface="Arial"/>
                          <a:ea typeface="Arial"/>
                          <a:cs typeface="Arial"/>
                          <a:sym typeface="Arial"/>
                        </a:rPr>
                        <a:t>Alto</a:t>
                      </a:r>
                      <a:endParaRPr/>
                    </a:p>
                  </a:txBody>
                  <a:tcPr marL="91450" marR="91450" marT="45725" marB="45725"/>
                </a:tc>
                <a:tc>
                  <a:txBody>
                    <a:bodyPr/>
                    <a:lstStyle/>
                    <a:p>
                      <a:pPr marL="0" marR="0" lvl="0" indent="0" algn="l" rtl="0">
                        <a:spcBef>
                          <a:spcPts val="0"/>
                        </a:spcBef>
                        <a:spcAft>
                          <a:spcPts val="0"/>
                        </a:spcAft>
                        <a:buNone/>
                      </a:pPr>
                      <a:r>
                        <a:rPr lang="pt-BR" sz="1600">
                          <a:solidFill>
                            <a:schemeClr val="lt1"/>
                          </a:solidFill>
                          <a:latin typeface="Arial"/>
                          <a:ea typeface="Arial"/>
                          <a:cs typeface="Arial"/>
                          <a:sym typeface="Arial"/>
                        </a:rPr>
                        <a:t>1</a:t>
                      </a:r>
                      <a:endParaRPr/>
                    </a:p>
                  </a:txBody>
                  <a:tcPr marL="91450" marR="91450" marT="45725" marB="45725">
                    <a:solidFill>
                      <a:srgbClr val="C00000"/>
                    </a:solidFill>
                  </a:tcPr>
                </a:tc>
                <a:tc>
                  <a:txBody>
                    <a:bodyPr/>
                    <a:lstStyle/>
                    <a:p>
                      <a:pPr marL="0" marR="0" lvl="0" indent="0" algn="l" rtl="0">
                        <a:spcBef>
                          <a:spcPts val="0"/>
                        </a:spcBef>
                        <a:spcAft>
                          <a:spcPts val="0"/>
                        </a:spcAft>
                        <a:buNone/>
                      </a:pPr>
                      <a:r>
                        <a:rPr lang="pt-BR" sz="1600">
                          <a:latin typeface="Arial"/>
                          <a:ea typeface="Arial"/>
                          <a:cs typeface="Arial"/>
                          <a:sym typeface="Arial"/>
                        </a:rPr>
                        <a:t>2</a:t>
                      </a:r>
                      <a:endParaRPr/>
                    </a:p>
                  </a:txBody>
                  <a:tcPr marL="91450" marR="91450" marT="45725" marB="45725">
                    <a:solidFill>
                      <a:srgbClr val="FF0000"/>
                    </a:solidFill>
                  </a:tcPr>
                </a:tc>
                <a:tc>
                  <a:txBody>
                    <a:bodyPr/>
                    <a:lstStyle/>
                    <a:p>
                      <a:pPr marL="0" marR="0" lvl="0" indent="0" algn="l" rtl="0">
                        <a:spcBef>
                          <a:spcPts val="0"/>
                        </a:spcBef>
                        <a:spcAft>
                          <a:spcPts val="0"/>
                        </a:spcAft>
                        <a:buNone/>
                      </a:pPr>
                      <a:r>
                        <a:rPr lang="pt-BR" sz="1600">
                          <a:latin typeface="Arial"/>
                          <a:ea typeface="Arial"/>
                          <a:cs typeface="Arial"/>
                          <a:sym typeface="Arial"/>
                        </a:rPr>
                        <a:t>3</a:t>
                      </a:r>
                      <a:endParaRPr/>
                    </a:p>
                  </a:txBody>
                  <a:tcPr marL="91450" marR="91450" marT="45725" marB="45725">
                    <a:solidFill>
                      <a:srgbClr val="FFC000"/>
                    </a:solidFill>
                  </a:tcPr>
                </a:tc>
                <a:extLst>
                  <a:ext uri="{0D108BD9-81ED-4DB2-BD59-A6C34878D82A}">
                    <a16:rowId xmlns:a16="http://schemas.microsoft.com/office/drawing/2014/main" val="10002"/>
                  </a:ext>
                </a:extLst>
              </a:tr>
              <a:tr h="370850">
                <a:tc vMerge="1">
                  <a:txBody>
                    <a:bodyPr/>
                    <a:lstStyle/>
                    <a:p>
                      <a:endParaRPr lang="pt-BR"/>
                    </a:p>
                  </a:txBody>
                  <a:tcPr/>
                </a:tc>
                <a:tc>
                  <a:txBody>
                    <a:bodyPr/>
                    <a:lstStyle/>
                    <a:p>
                      <a:pPr marL="0" marR="0" lvl="0" indent="0" algn="l" rtl="0">
                        <a:spcBef>
                          <a:spcPts val="0"/>
                        </a:spcBef>
                        <a:spcAft>
                          <a:spcPts val="0"/>
                        </a:spcAft>
                        <a:buNone/>
                      </a:pPr>
                      <a:r>
                        <a:rPr lang="pt-BR" sz="1600">
                          <a:latin typeface="Arial"/>
                          <a:ea typeface="Arial"/>
                          <a:cs typeface="Arial"/>
                          <a:sym typeface="Arial"/>
                        </a:rPr>
                        <a:t>Médio</a:t>
                      </a:r>
                      <a:endParaRPr/>
                    </a:p>
                  </a:txBody>
                  <a:tcPr marL="91450" marR="91450" marT="45725" marB="45725"/>
                </a:tc>
                <a:tc>
                  <a:txBody>
                    <a:bodyPr/>
                    <a:lstStyle/>
                    <a:p>
                      <a:pPr marL="0" marR="0" lvl="0" indent="0" algn="l" rtl="0">
                        <a:spcBef>
                          <a:spcPts val="0"/>
                        </a:spcBef>
                        <a:spcAft>
                          <a:spcPts val="0"/>
                        </a:spcAft>
                        <a:buNone/>
                      </a:pPr>
                      <a:r>
                        <a:rPr lang="pt-BR" sz="1600">
                          <a:latin typeface="Arial"/>
                          <a:ea typeface="Arial"/>
                          <a:cs typeface="Arial"/>
                          <a:sym typeface="Arial"/>
                        </a:rPr>
                        <a:t>2</a:t>
                      </a:r>
                      <a:endParaRPr/>
                    </a:p>
                  </a:txBody>
                  <a:tcPr marL="91450" marR="91450" marT="45725" marB="45725">
                    <a:solidFill>
                      <a:srgbClr val="FF0000"/>
                    </a:solidFill>
                  </a:tcPr>
                </a:tc>
                <a:tc>
                  <a:txBody>
                    <a:bodyPr/>
                    <a:lstStyle/>
                    <a:p>
                      <a:pPr marL="0" marR="0" lvl="0" indent="0" algn="l" rtl="0">
                        <a:spcBef>
                          <a:spcPts val="0"/>
                        </a:spcBef>
                        <a:spcAft>
                          <a:spcPts val="0"/>
                        </a:spcAft>
                        <a:buNone/>
                      </a:pPr>
                      <a:r>
                        <a:rPr lang="pt-BR" sz="1600">
                          <a:latin typeface="Arial"/>
                          <a:ea typeface="Arial"/>
                          <a:cs typeface="Arial"/>
                          <a:sym typeface="Arial"/>
                        </a:rPr>
                        <a:t>3</a:t>
                      </a:r>
                      <a:endParaRPr/>
                    </a:p>
                  </a:txBody>
                  <a:tcPr marL="91450" marR="91450" marT="45725" marB="45725">
                    <a:solidFill>
                      <a:srgbClr val="FFC000"/>
                    </a:solidFill>
                  </a:tcPr>
                </a:tc>
                <a:tc>
                  <a:txBody>
                    <a:bodyPr/>
                    <a:lstStyle/>
                    <a:p>
                      <a:pPr marL="0" marR="0" lvl="0" indent="0" algn="l" rtl="0">
                        <a:spcBef>
                          <a:spcPts val="0"/>
                        </a:spcBef>
                        <a:spcAft>
                          <a:spcPts val="0"/>
                        </a:spcAft>
                        <a:buNone/>
                      </a:pPr>
                      <a:r>
                        <a:rPr lang="pt-BR" sz="1600">
                          <a:latin typeface="Arial"/>
                          <a:ea typeface="Arial"/>
                          <a:cs typeface="Arial"/>
                          <a:sym typeface="Arial"/>
                        </a:rPr>
                        <a:t>4</a:t>
                      </a:r>
                      <a:endParaRPr/>
                    </a:p>
                  </a:txBody>
                  <a:tcPr marL="91450" marR="91450" marT="45725" marB="45725">
                    <a:solidFill>
                      <a:srgbClr val="FFFF00"/>
                    </a:solidFill>
                  </a:tcPr>
                </a:tc>
                <a:extLst>
                  <a:ext uri="{0D108BD9-81ED-4DB2-BD59-A6C34878D82A}">
                    <a16:rowId xmlns:a16="http://schemas.microsoft.com/office/drawing/2014/main" val="10003"/>
                  </a:ext>
                </a:extLst>
              </a:tr>
              <a:tr h="370850">
                <a:tc vMerge="1">
                  <a:txBody>
                    <a:bodyPr/>
                    <a:lstStyle/>
                    <a:p>
                      <a:endParaRPr lang="pt-BR"/>
                    </a:p>
                  </a:txBody>
                  <a:tcPr/>
                </a:tc>
                <a:tc>
                  <a:txBody>
                    <a:bodyPr/>
                    <a:lstStyle/>
                    <a:p>
                      <a:pPr marL="0" marR="0" lvl="0" indent="0" algn="l" rtl="0">
                        <a:spcBef>
                          <a:spcPts val="0"/>
                        </a:spcBef>
                        <a:spcAft>
                          <a:spcPts val="0"/>
                        </a:spcAft>
                        <a:buNone/>
                      </a:pPr>
                      <a:r>
                        <a:rPr lang="pt-BR" sz="1600">
                          <a:latin typeface="Arial"/>
                          <a:ea typeface="Arial"/>
                          <a:cs typeface="Arial"/>
                          <a:sym typeface="Arial"/>
                        </a:rPr>
                        <a:t>Baixo</a:t>
                      </a:r>
                      <a:endParaRPr/>
                    </a:p>
                  </a:txBody>
                  <a:tcPr marL="91450" marR="91450" marT="45725" marB="45725"/>
                </a:tc>
                <a:tc>
                  <a:txBody>
                    <a:bodyPr/>
                    <a:lstStyle/>
                    <a:p>
                      <a:pPr marL="0" marR="0" lvl="0" indent="0" algn="l" rtl="0">
                        <a:spcBef>
                          <a:spcPts val="0"/>
                        </a:spcBef>
                        <a:spcAft>
                          <a:spcPts val="0"/>
                        </a:spcAft>
                        <a:buNone/>
                      </a:pPr>
                      <a:r>
                        <a:rPr lang="pt-BR" sz="1600">
                          <a:latin typeface="Arial"/>
                          <a:ea typeface="Arial"/>
                          <a:cs typeface="Arial"/>
                          <a:sym typeface="Arial"/>
                        </a:rPr>
                        <a:t>3</a:t>
                      </a:r>
                      <a:endParaRPr/>
                    </a:p>
                  </a:txBody>
                  <a:tcPr marL="91450" marR="91450" marT="45725" marB="45725">
                    <a:solidFill>
                      <a:srgbClr val="FFC000"/>
                    </a:solidFill>
                  </a:tcPr>
                </a:tc>
                <a:tc>
                  <a:txBody>
                    <a:bodyPr/>
                    <a:lstStyle/>
                    <a:p>
                      <a:pPr marL="0" marR="0" lvl="0" indent="0" algn="l" rtl="0">
                        <a:spcBef>
                          <a:spcPts val="0"/>
                        </a:spcBef>
                        <a:spcAft>
                          <a:spcPts val="0"/>
                        </a:spcAft>
                        <a:buNone/>
                      </a:pPr>
                      <a:r>
                        <a:rPr lang="pt-BR" sz="1600">
                          <a:latin typeface="Arial"/>
                          <a:ea typeface="Arial"/>
                          <a:cs typeface="Arial"/>
                          <a:sym typeface="Arial"/>
                        </a:rPr>
                        <a:t>4</a:t>
                      </a:r>
                      <a:endParaRPr/>
                    </a:p>
                  </a:txBody>
                  <a:tcPr marL="91450" marR="91450" marT="45725" marB="45725">
                    <a:solidFill>
                      <a:srgbClr val="FFFF00"/>
                    </a:solidFill>
                  </a:tcPr>
                </a:tc>
                <a:tc>
                  <a:txBody>
                    <a:bodyPr/>
                    <a:lstStyle/>
                    <a:p>
                      <a:pPr marL="0" marR="0" lvl="0" indent="0" algn="l" rtl="0">
                        <a:spcBef>
                          <a:spcPts val="0"/>
                        </a:spcBef>
                        <a:spcAft>
                          <a:spcPts val="0"/>
                        </a:spcAft>
                        <a:buNone/>
                      </a:pPr>
                      <a:r>
                        <a:rPr lang="pt-BR" sz="1600">
                          <a:latin typeface="Arial"/>
                          <a:ea typeface="Arial"/>
                          <a:cs typeface="Arial"/>
                          <a:sym typeface="Arial"/>
                        </a:rPr>
                        <a:t>5</a:t>
                      </a:r>
                      <a:endParaRPr/>
                    </a:p>
                  </a:txBody>
                  <a:tcPr marL="91450" marR="91450" marT="45725" marB="45725">
                    <a:solidFill>
                      <a:srgbClr val="FFFF00">
                        <a:alpha val="9803"/>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541732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8"/>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Preparação</a:t>
            </a:r>
            <a:endParaRPr/>
          </a:p>
        </p:txBody>
      </p:sp>
      <p:sp>
        <p:nvSpPr>
          <p:cNvPr id="606" name="Google Shape;606;p8"/>
          <p:cNvSpPr txBox="1"/>
          <p:nvPr/>
        </p:nvSpPr>
        <p:spPr>
          <a:xfrm>
            <a:off x="886687" y="2059982"/>
            <a:ext cx="1040881" cy="457200"/>
          </a:xfrm>
          <a:prstGeom prst="rect">
            <a:avLst/>
          </a:prstGeom>
          <a:solidFill>
            <a:srgbClr val="2EC6C2">
              <a:alpha val="60000"/>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Preparação</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07" name="Google Shape;607;p8"/>
          <p:cNvSpPr txBox="1"/>
          <p:nvPr/>
        </p:nvSpPr>
        <p:spPr>
          <a:xfrm>
            <a:off x="2143867" y="2059982"/>
            <a:ext cx="1040880" cy="457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Detecção e Análise</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08" name="Google Shape;608;p8"/>
          <p:cNvSpPr txBox="1"/>
          <p:nvPr/>
        </p:nvSpPr>
        <p:spPr>
          <a:xfrm>
            <a:off x="3401046" y="2059982"/>
            <a:ext cx="1040881" cy="457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Contenção, erradicação e recuperação</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09" name="Google Shape;609;p8"/>
          <p:cNvSpPr txBox="1"/>
          <p:nvPr/>
        </p:nvSpPr>
        <p:spPr>
          <a:xfrm>
            <a:off x="4658226" y="2059982"/>
            <a:ext cx="1040881" cy="457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Análise pós incidente</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10" name="Google Shape;610;p8"/>
          <p:cNvSpPr/>
          <p:nvPr/>
        </p:nvSpPr>
        <p:spPr>
          <a:xfrm>
            <a:off x="1959964"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11" name="Google Shape;611;p8"/>
          <p:cNvSpPr/>
          <p:nvPr/>
        </p:nvSpPr>
        <p:spPr>
          <a:xfrm>
            <a:off x="4469223"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12" name="Google Shape;612;p8"/>
          <p:cNvSpPr/>
          <p:nvPr/>
        </p:nvSpPr>
        <p:spPr>
          <a:xfrm>
            <a:off x="2977018" y="1786582"/>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13" name="Google Shape;613;p8"/>
          <p:cNvSpPr/>
          <p:nvPr/>
        </p:nvSpPr>
        <p:spPr>
          <a:xfrm rot="10800000">
            <a:off x="2977018" y="2547131"/>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14" name="Google Shape;614;p8"/>
          <p:cNvSpPr/>
          <p:nvPr/>
        </p:nvSpPr>
        <p:spPr>
          <a:xfrm rot="10800000">
            <a:off x="1491952" y="2706469"/>
            <a:ext cx="3612737" cy="457199"/>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15" name="Google Shape;615;p8"/>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6" name="Google Shape;616;p8"/>
          <p:cNvSpPr txBox="1">
            <a:spLocks noGrp="1"/>
          </p:cNvSpPr>
          <p:nvPr>
            <p:ph type="body" idx="2"/>
          </p:nvPr>
        </p:nvSpPr>
        <p:spPr>
          <a:xfrm>
            <a:off x="886687" y="3163669"/>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Instalação e configuração das ferramentas de monitoração, gestão de logs, ids, etc.</a:t>
            </a:r>
            <a:endParaRPr/>
          </a:p>
          <a:p>
            <a:pPr marL="342900" lvl="0" indent="-342900" algn="l" rtl="0">
              <a:lnSpc>
                <a:spcPct val="150000"/>
              </a:lnSpc>
              <a:spcBef>
                <a:spcPts val="1000"/>
              </a:spcBef>
              <a:spcAft>
                <a:spcPts val="0"/>
              </a:spcAft>
              <a:buClr>
                <a:srgbClr val="282F30"/>
              </a:buClr>
              <a:buSzPts val="2000"/>
              <a:buFont typeface="Arial"/>
              <a:buChar char="•"/>
            </a:pPr>
            <a:r>
              <a:rPr lang="pt-BR" sz="2000"/>
              <a:t>Instalação do SIEM.</a:t>
            </a:r>
            <a:endParaRPr/>
          </a:p>
          <a:p>
            <a:pPr marL="342900" lvl="0" indent="-342900" algn="l" rtl="0">
              <a:lnSpc>
                <a:spcPct val="150000"/>
              </a:lnSpc>
              <a:spcBef>
                <a:spcPts val="1000"/>
              </a:spcBef>
              <a:spcAft>
                <a:spcPts val="0"/>
              </a:spcAft>
              <a:buClr>
                <a:srgbClr val="282F30"/>
              </a:buClr>
              <a:buSzPts val="2000"/>
              <a:buFont typeface="Arial"/>
              <a:buChar char="•"/>
            </a:pPr>
            <a:r>
              <a:rPr lang="pt-BR" sz="2000"/>
              <a:t>Rotinas operacionais.</a:t>
            </a:r>
            <a:endParaRPr/>
          </a:p>
        </p:txBody>
      </p:sp>
      <p:grpSp>
        <p:nvGrpSpPr>
          <p:cNvPr id="617" name="Google Shape;617;p8"/>
          <p:cNvGrpSpPr/>
          <p:nvPr/>
        </p:nvGrpSpPr>
        <p:grpSpPr>
          <a:xfrm>
            <a:off x="5589136" y="3930281"/>
            <a:ext cx="2916000" cy="2916000"/>
            <a:chOff x="1016000" y="0"/>
            <a:chExt cx="4064000" cy="4064000"/>
          </a:xfrm>
        </p:grpSpPr>
        <p:sp>
          <p:nvSpPr>
            <p:cNvPr id="618" name="Google Shape;618;p8"/>
            <p:cNvSpPr/>
            <p:nvPr/>
          </p:nvSpPr>
          <p:spPr>
            <a:xfrm>
              <a:off x="1016000" y="0"/>
              <a:ext cx="4064000" cy="4064000"/>
            </a:xfrm>
            <a:prstGeom prst="ellipse">
              <a:avLst/>
            </a:prstGeom>
            <a:solidFill>
              <a:srgbClr val="2EC6C2">
                <a:alpha val="5490"/>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Calibri"/>
                <a:buNone/>
                <a:tabLst/>
                <a:defRPr/>
              </a:pPr>
              <a:endParaRPr kumimoji="0" sz="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9" name="Google Shape;619;p8"/>
            <p:cNvSpPr txBox="1"/>
            <p:nvPr/>
          </p:nvSpPr>
          <p:spPr>
            <a:xfrm>
              <a:off x="2286000" y="203200"/>
              <a:ext cx="1524000" cy="406400"/>
            </a:xfrm>
            <a:prstGeom prst="rect">
              <a:avLst/>
            </a:prstGeom>
            <a:noFill/>
            <a:ln>
              <a:noFill/>
            </a:ln>
          </p:spPr>
          <p:txBody>
            <a:bodyPr spcFirstLastPara="1" wrap="square" lIns="85325" tIns="85325" rIns="85325" bIns="85325"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Perímetro</a:t>
              </a:r>
              <a:endParaRPr kumimoji="0" sz="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0" name="Google Shape;620;p8"/>
            <p:cNvSpPr/>
            <p:nvPr/>
          </p:nvSpPr>
          <p:spPr>
            <a:xfrm>
              <a:off x="1320800" y="609599"/>
              <a:ext cx="3454400" cy="3454400"/>
            </a:xfrm>
            <a:prstGeom prst="ellipse">
              <a:avLst/>
            </a:prstGeom>
            <a:solidFill>
              <a:srgbClr val="2EC6C2">
                <a:alpha val="5490"/>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Calibri"/>
                <a:buNone/>
                <a:tabLst/>
                <a:defRPr/>
              </a:pPr>
              <a:endParaRPr kumimoji="0" sz="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1" name="Google Shape;621;p8"/>
            <p:cNvSpPr txBox="1"/>
            <p:nvPr/>
          </p:nvSpPr>
          <p:spPr>
            <a:xfrm>
              <a:off x="2303145" y="808227"/>
              <a:ext cx="1489710" cy="397256"/>
            </a:xfrm>
            <a:prstGeom prst="rect">
              <a:avLst/>
            </a:prstGeom>
            <a:noFill/>
            <a:ln>
              <a:noFill/>
            </a:ln>
          </p:spPr>
          <p:txBody>
            <a:bodyPr spcFirstLastPara="1" wrap="square" lIns="85325" tIns="85325" rIns="85325" bIns="85325"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Rede</a:t>
              </a:r>
              <a:endParaRPr kumimoji="0" sz="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2" name="Google Shape;622;p8"/>
            <p:cNvSpPr/>
            <p:nvPr/>
          </p:nvSpPr>
          <p:spPr>
            <a:xfrm>
              <a:off x="1625600" y="1219199"/>
              <a:ext cx="2844800" cy="2844800"/>
            </a:xfrm>
            <a:prstGeom prst="ellipse">
              <a:avLst/>
            </a:prstGeom>
            <a:solidFill>
              <a:srgbClr val="2EC6C2">
                <a:alpha val="5490"/>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Calibri"/>
                <a:buNone/>
                <a:tabLst/>
                <a:defRPr/>
              </a:pPr>
              <a:endParaRPr kumimoji="0" sz="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3" name="Google Shape;623;p8"/>
            <p:cNvSpPr txBox="1"/>
            <p:nvPr/>
          </p:nvSpPr>
          <p:spPr>
            <a:xfrm>
              <a:off x="2311908" y="1415491"/>
              <a:ext cx="1472184" cy="392582"/>
            </a:xfrm>
            <a:prstGeom prst="rect">
              <a:avLst/>
            </a:prstGeom>
            <a:noFill/>
            <a:ln>
              <a:noFill/>
            </a:ln>
          </p:spPr>
          <p:txBody>
            <a:bodyPr spcFirstLastPara="1" wrap="square" lIns="85325" tIns="85325" rIns="85325" bIns="85325"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Endpoint</a:t>
              </a:r>
              <a:endParaRPr kumimoji="0" sz="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24" name="Google Shape;624;p8"/>
            <p:cNvSpPr/>
            <p:nvPr/>
          </p:nvSpPr>
          <p:spPr>
            <a:xfrm>
              <a:off x="1930400" y="1828799"/>
              <a:ext cx="2235200" cy="2235200"/>
            </a:xfrm>
            <a:prstGeom prst="ellipse">
              <a:avLst/>
            </a:prstGeom>
            <a:solidFill>
              <a:srgbClr val="2EC6C2">
                <a:alpha val="5490"/>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Calibri"/>
                <a:buNone/>
                <a:tabLst/>
                <a:defRPr/>
              </a:pPr>
              <a:endParaRPr kumimoji="0" sz="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5" name="Google Shape;625;p8"/>
            <p:cNvSpPr txBox="1"/>
            <p:nvPr/>
          </p:nvSpPr>
          <p:spPr>
            <a:xfrm>
              <a:off x="2444496" y="2029967"/>
              <a:ext cx="1207008" cy="402336"/>
            </a:xfrm>
            <a:prstGeom prst="rect">
              <a:avLst/>
            </a:prstGeom>
            <a:noFill/>
            <a:ln>
              <a:noFill/>
            </a:ln>
          </p:spPr>
          <p:txBody>
            <a:bodyPr spcFirstLastPara="1" wrap="square" lIns="85325" tIns="85325" rIns="85325" bIns="85325"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Aplicação</a:t>
              </a:r>
              <a:endParaRPr kumimoji="0" sz="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6" name="Google Shape;626;p8"/>
            <p:cNvSpPr/>
            <p:nvPr/>
          </p:nvSpPr>
          <p:spPr>
            <a:xfrm>
              <a:off x="2235200" y="2438399"/>
              <a:ext cx="1625600" cy="1625600"/>
            </a:xfrm>
            <a:prstGeom prst="ellipse">
              <a:avLst/>
            </a:prstGeom>
            <a:solidFill>
              <a:srgbClr val="2EC6C2">
                <a:alpha val="5490"/>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Calibri"/>
                <a:buNone/>
                <a:tabLst/>
                <a:defRPr/>
              </a:pPr>
              <a:endParaRPr kumimoji="0" sz="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7" name="Google Shape;627;p8"/>
            <p:cNvSpPr txBox="1"/>
            <p:nvPr/>
          </p:nvSpPr>
          <p:spPr>
            <a:xfrm>
              <a:off x="2519680" y="2641599"/>
              <a:ext cx="1056640" cy="406400"/>
            </a:xfrm>
            <a:prstGeom prst="rect">
              <a:avLst/>
            </a:prstGeom>
            <a:noFill/>
            <a:ln>
              <a:noFill/>
            </a:ln>
          </p:spPr>
          <p:txBody>
            <a:bodyPr spcFirstLastPara="1" wrap="square" lIns="85325" tIns="85325" rIns="85325" bIns="85325"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Dados</a:t>
              </a:r>
              <a:endParaRPr kumimoji="0" sz="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8" name="Google Shape;628;p8"/>
            <p:cNvSpPr/>
            <p:nvPr/>
          </p:nvSpPr>
          <p:spPr>
            <a:xfrm>
              <a:off x="2540000" y="3047999"/>
              <a:ext cx="1016000" cy="1016000"/>
            </a:xfrm>
            <a:prstGeom prst="ellipse">
              <a:avLst/>
            </a:prstGeom>
            <a:solidFill>
              <a:srgbClr val="C00000">
                <a:alpha val="5882"/>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Calibri"/>
                <a:buNone/>
                <a:tabLst/>
                <a:defRPr/>
              </a:pPr>
              <a:endParaRPr kumimoji="0" sz="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9" name="Google Shape;629;p8"/>
            <p:cNvSpPr txBox="1"/>
            <p:nvPr/>
          </p:nvSpPr>
          <p:spPr>
            <a:xfrm>
              <a:off x="2688789" y="3301999"/>
              <a:ext cx="718420" cy="508000"/>
            </a:xfrm>
            <a:prstGeom prst="rect">
              <a:avLst/>
            </a:prstGeom>
            <a:noFill/>
            <a:ln>
              <a:noFill/>
            </a:ln>
          </p:spPr>
          <p:txBody>
            <a:bodyPr spcFirstLastPara="1" wrap="square" lIns="85325" tIns="85325" rIns="85325" bIns="85325"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200"/>
                <a:buFont typeface="Arial"/>
                <a:buNone/>
                <a:tabLst/>
                <a:defRPr/>
              </a:pPr>
              <a:r>
                <a:rPr kumimoji="0" lang="pt-BR" sz="800" b="0" i="0" u="none" strike="noStrike" kern="0" cap="none" spc="0" normalizeH="0" baseline="0" noProof="0">
                  <a:ln>
                    <a:noFill/>
                  </a:ln>
                  <a:solidFill>
                    <a:srgbClr val="000000"/>
                  </a:solidFill>
                  <a:effectLst/>
                  <a:uLnTx/>
                  <a:uFillTx/>
                  <a:latin typeface="Arial"/>
                  <a:ea typeface="Arial"/>
                  <a:cs typeface="Arial"/>
                  <a:sym typeface="Arial"/>
                </a:rPr>
                <a:t>Ativos Críticos</a:t>
              </a:r>
              <a:endParaRPr kumimoji="0" sz="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Tree>
    <p:extLst>
      <p:ext uri="{BB962C8B-B14F-4D97-AF65-F5344CB8AC3E}">
        <p14:creationId xmlns:p14="http://schemas.microsoft.com/office/powerpoint/2010/main" val="41653507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9"/>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Detecção e Análise</a:t>
            </a:r>
            <a:endParaRPr/>
          </a:p>
        </p:txBody>
      </p:sp>
      <p:sp>
        <p:nvSpPr>
          <p:cNvPr id="635" name="Google Shape;635;p9"/>
          <p:cNvSpPr txBox="1"/>
          <p:nvPr/>
        </p:nvSpPr>
        <p:spPr>
          <a:xfrm>
            <a:off x="886687" y="2059982"/>
            <a:ext cx="1040881" cy="457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Preparação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6" name="Google Shape;636;p9"/>
          <p:cNvSpPr txBox="1"/>
          <p:nvPr/>
        </p:nvSpPr>
        <p:spPr>
          <a:xfrm>
            <a:off x="2143867" y="2059982"/>
            <a:ext cx="1040880" cy="457200"/>
          </a:xfrm>
          <a:prstGeom prst="rect">
            <a:avLst/>
          </a:prstGeom>
          <a:solidFill>
            <a:srgbClr val="2EC6C2">
              <a:alpha val="60000"/>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Detecção e Análise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7" name="Google Shape;637;p9"/>
          <p:cNvSpPr txBox="1"/>
          <p:nvPr/>
        </p:nvSpPr>
        <p:spPr>
          <a:xfrm>
            <a:off x="3401046" y="2059982"/>
            <a:ext cx="1040881" cy="457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Contenção, erradicação e recuperação</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38" name="Google Shape;638;p9"/>
          <p:cNvSpPr txBox="1"/>
          <p:nvPr/>
        </p:nvSpPr>
        <p:spPr>
          <a:xfrm>
            <a:off x="4658226" y="2059982"/>
            <a:ext cx="1040881" cy="457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Análise pós incidente</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39" name="Google Shape;639;p9"/>
          <p:cNvSpPr/>
          <p:nvPr/>
        </p:nvSpPr>
        <p:spPr>
          <a:xfrm>
            <a:off x="1959964"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40" name="Google Shape;640;p9"/>
          <p:cNvSpPr/>
          <p:nvPr/>
        </p:nvSpPr>
        <p:spPr>
          <a:xfrm>
            <a:off x="4469223"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41" name="Google Shape;641;p9"/>
          <p:cNvSpPr/>
          <p:nvPr/>
        </p:nvSpPr>
        <p:spPr>
          <a:xfrm>
            <a:off x="2977018" y="1786582"/>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42" name="Google Shape;642;p9"/>
          <p:cNvSpPr/>
          <p:nvPr/>
        </p:nvSpPr>
        <p:spPr>
          <a:xfrm rot="10800000">
            <a:off x="2977018" y="2547131"/>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43" name="Google Shape;643;p9"/>
          <p:cNvSpPr/>
          <p:nvPr/>
        </p:nvSpPr>
        <p:spPr>
          <a:xfrm rot="10800000">
            <a:off x="1491952" y="2706469"/>
            <a:ext cx="3612737" cy="457199"/>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44" name="Google Shape;644;p9"/>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45" name="Google Shape;645;p9"/>
          <p:cNvSpPr txBox="1">
            <a:spLocks noGrp="1"/>
          </p:cNvSpPr>
          <p:nvPr>
            <p:ph type="body" idx="2"/>
          </p:nvPr>
        </p:nvSpPr>
        <p:spPr>
          <a:xfrm>
            <a:off x="886687" y="3163669"/>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Detecção da ameaça.</a:t>
            </a:r>
            <a:endParaRPr/>
          </a:p>
          <a:p>
            <a:pPr marL="342900" lvl="0" indent="-342900" algn="l" rtl="0">
              <a:lnSpc>
                <a:spcPct val="150000"/>
              </a:lnSpc>
              <a:spcBef>
                <a:spcPts val="1000"/>
              </a:spcBef>
              <a:spcAft>
                <a:spcPts val="0"/>
              </a:spcAft>
              <a:buClr>
                <a:srgbClr val="282F30"/>
              </a:buClr>
              <a:buSzPts val="2000"/>
              <a:buFont typeface="Arial"/>
              <a:buChar char="•"/>
            </a:pPr>
            <a:r>
              <a:rPr lang="pt-BR" sz="2000"/>
              <a:t>Registro, classificação, priorização e direcionamento do incidente.</a:t>
            </a:r>
            <a:endParaRPr/>
          </a:p>
          <a:p>
            <a:pPr marL="342900" lvl="0" indent="-342900" algn="l" rtl="0">
              <a:lnSpc>
                <a:spcPct val="150000"/>
              </a:lnSpc>
              <a:spcBef>
                <a:spcPts val="1000"/>
              </a:spcBef>
              <a:spcAft>
                <a:spcPts val="0"/>
              </a:spcAft>
              <a:buClr>
                <a:srgbClr val="282F30"/>
              </a:buClr>
              <a:buSzPts val="2000"/>
              <a:buFont typeface="Arial"/>
              <a:buChar char="•"/>
            </a:pPr>
            <a:r>
              <a:rPr lang="pt-BR" sz="2000"/>
              <a:t>Notificação segundo a matriz previamente definida.</a:t>
            </a:r>
            <a:endParaRPr/>
          </a:p>
        </p:txBody>
      </p:sp>
    </p:spTree>
    <p:extLst>
      <p:ext uri="{BB962C8B-B14F-4D97-AF65-F5344CB8AC3E}">
        <p14:creationId xmlns:p14="http://schemas.microsoft.com/office/powerpoint/2010/main" val="302916887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0"/>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Contenção</a:t>
            </a:r>
            <a:endParaRPr/>
          </a:p>
        </p:txBody>
      </p:sp>
      <p:sp>
        <p:nvSpPr>
          <p:cNvPr id="651" name="Google Shape;651;p10"/>
          <p:cNvSpPr txBox="1"/>
          <p:nvPr/>
        </p:nvSpPr>
        <p:spPr>
          <a:xfrm>
            <a:off x="886687" y="2059982"/>
            <a:ext cx="1040881" cy="457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Preparação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2" name="Google Shape;652;p10"/>
          <p:cNvSpPr txBox="1"/>
          <p:nvPr/>
        </p:nvSpPr>
        <p:spPr>
          <a:xfrm>
            <a:off x="2143867" y="2059982"/>
            <a:ext cx="1040880" cy="457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Detecção e Análise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3" name="Google Shape;653;p10"/>
          <p:cNvSpPr txBox="1"/>
          <p:nvPr/>
        </p:nvSpPr>
        <p:spPr>
          <a:xfrm>
            <a:off x="3401046" y="2059982"/>
            <a:ext cx="1040881" cy="457200"/>
          </a:xfrm>
          <a:prstGeom prst="rect">
            <a:avLst/>
          </a:prstGeom>
          <a:solidFill>
            <a:srgbClr val="2EC6C2">
              <a:alpha val="60000"/>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Contenção, erradicação e recuperação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4" name="Google Shape;654;p10"/>
          <p:cNvSpPr txBox="1"/>
          <p:nvPr/>
        </p:nvSpPr>
        <p:spPr>
          <a:xfrm>
            <a:off x="4658226" y="2059982"/>
            <a:ext cx="1040881" cy="457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Análise pós incidente</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55" name="Google Shape;655;p10"/>
          <p:cNvSpPr/>
          <p:nvPr/>
        </p:nvSpPr>
        <p:spPr>
          <a:xfrm>
            <a:off x="1959964"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56" name="Google Shape;656;p10"/>
          <p:cNvSpPr/>
          <p:nvPr/>
        </p:nvSpPr>
        <p:spPr>
          <a:xfrm>
            <a:off x="4469223"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57" name="Google Shape;657;p10"/>
          <p:cNvSpPr/>
          <p:nvPr/>
        </p:nvSpPr>
        <p:spPr>
          <a:xfrm>
            <a:off x="2977018" y="1786582"/>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58" name="Google Shape;658;p10"/>
          <p:cNvSpPr/>
          <p:nvPr/>
        </p:nvSpPr>
        <p:spPr>
          <a:xfrm rot="10800000">
            <a:off x="2977018" y="2547131"/>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59" name="Google Shape;659;p10"/>
          <p:cNvSpPr/>
          <p:nvPr/>
        </p:nvSpPr>
        <p:spPr>
          <a:xfrm rot="10800000">
            <a:off x="1491952" y="2706469"/>
            <a:ext cx="3612737" cy="457199"/>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60" name="Google Shape;660;p10"/>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61" name="Google Shape;661;p10"/>
          <p:cNvSpPr txBox="1">
            <a:spLocks noGrp="1"/>
          </p:cNvSpPr>
          <p:nvPr>
            <p:ph type="body" idx="2"/>
          </p:nvPr>
        </p:nvSpPr>
        <p:spPr>
          <a:xfrm>
            <a:off x="886687" y="3163669"/>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Minimizar impactos na organização no tempo acordado.</a:t>
            </a:r>
            <a:endParaRPr/>
          </a:p>
          <a:p>
            <a:pPr marL="342900" lvl="0" indent="-342900" algn="l" rtl="0">
              <a:lnSpc>
                <a:spcPct val="150000"/>
              </a:lnSpc>
              <a:spcBef>
                <a:spcPts val="1000"/>
              </a:spcBef>
              <a:spcAft>
                <a:spcPts val="0"/>
              </a:spcAft>
              <a:buClr>
                <a:srgbClr val="282F30"/>
              </a:buClr>
              <a:buSzPts val="2000"/>
              <a:buFont typeface="Arial"/>
              <a:buChar char="•"/>
            </a:pPr>
            <a:r>
              <a:rPr lang="pt-BR" sz="2000"/>
              <a:t>Medidas previamente acordadas e treinadas para cada um dos tipos de ameaça.</a:t>
            </a:r>
            <a:endParaRPr/>
          </a:p>
          <a:p>
            <a:pPr marL="342900" lvl="0" indent="-342900" algn="l" rtl="0">
              <a:lnSpc>
                <a:spcPct val="150000"/>
              </a:lnSpc>
              <a:spcBef>
                <a:spcPts val="1000"/>
              </a:spcBef>
              <a:spcAft>
                <a:spcPts val="0"/>
              </a:spcAft>
              <a:buClr>
                <a:srgbClr val="282F30"/>
              </a:buClr>
              <a:buSzPts val="2000"/>
              <a:buFont typeface="Arial"/>
              <a:buChar char="•"/>
            </a:pPr>
            <a:r>
              <a:rPr lang="pt-BR" sz="2000"/>
              <a:t>Visão holística evitando “surpresinhas”.</a:t>
            </a:r>
            <a:endParaRPr/>
          </a:p>
          <a:p>
            <a:pPr marL="342900" lvl="0" indent="-342900" algn="l" rtl="0">
              <a:lnSpc>
                <a:spcPct val="150000"/>
              </a:lnSpc>
              <a:spcBef>
                <a:spcPts val="1000"/>
              </a:spcBef>
              <a:spcAft>
                <a:spcPts val="0"/>
              </a:spcAft>
              <a:buClr>
                <a:srgbClr val="282F30"/>
              </a:buClr>
              <a:buSzPts val="2000"/>
              <a:buFont typeface="Arial"/>
              <a:buChar char="•"/>
            </a:pPr>
            <a:r>
              <a:rPr lang="pt-BR" sz="2000"/>
              <a:t>Controle e monitoração constantes.</a:t>
            </a:r>
            <a:endParaRPr/>
          </a:p>
          <a:p>
            <a:pPr marL="342900" lvl="0" indent="-342900" algn="l" rtl="0">
              <a:lnSpc>
                <a:spcPct val="150000"/>
              </a:lnSpc>
              <a:spcBef>
                <a:spcPts val="1000"/>
              </a:spcBef>
              <a:spcAft>
                <a:spcPts val="0"/>
              </a:spcAft>
              <a:buClr>
                <a:srgbClr val="282F30"/>
              </a:buClr>
              <a:buSzPts val="2000"/>
              <a:buFont typeface="Arial"/>
              <a:buChar char="•"/>
            </a:pPr>
            <a:r>
              <a:rPr lang="pt-BR" sz="2000"/>
              <a:t>Conter a falha x Produzir evidências.</a:t>
            </a:r>
            <a:endParaRPr/>
          </a:p>
        </p:txBody>
      </p:sp>
    </p:spTree>
    <p:extLst>
      <p:ext uri="{BB962C8B-B14F-4D97-AF65-F5344CB8AC3E}">
        <p14:creationId xmlns:p14="http://schemas.microsoft.com/office/powerpoint/2010/main" val="56165254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11"/>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Erradicação</a:t>
            </a:r>
            <a:endParaRPr/>
          </a:p>
        </p:txBody>
      </p:sp>
      <p:sp>
        <p:nvSpPr>
          <p:cNvPr id="667" name="Google Shape;667;p11"/>
          <p:cNvSpPr txBox="1"/>
          <p:nvPr/>
        </p:nvSpPr>
        <p:spPr>
          <a:xfrm>
            <a:off x="886687" y="2059982"/>
            <a:ext cx="1040881" cy="457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Preparação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8" name="Google Shape;668;p11"/>
          <p:cNvSpPr txBox="1"/>
          <p:nvPr/>
        </p:nvSpPr>
        <p:spPr>
          <a:xfrm>
            <a:off x="2143867" y="2059982"/>
            <a:ext cx="1040880" cy="457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Detecção e Análise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9" name="Google Shape;669;p11"/>
          <p:cNvSpPr txBox="1"/>
          <p:nvPr/>
        </p:nvSpPr>
        <p:spPr>
          <a:xfrm>
            <a:off x="3401046" y="2059982"/>
            <a:ext cx="1040881" cy="457200"/>
          </a:xfrm>
          <a:prstGeom prst="rect">
            <a:avLst/>
          </a:prstGeom>
          <a:solidFill>
            <a:srgbClr val="2EC6C2">
              <a:alpha val="60000"/>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Contenção, erradicação e recuperação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0" name="Google Shape;670;p11"/>
          <p:cNvSpPr txBox="1"/>
          <p:nvPr/>
        </p:nvSpPr>
        <p:spPr>
          <a:xfrm>
            <a:off x="4658226" y="2059982"/>
            <a:ext cx="1040881" cy="457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Análise pós incidente</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71" name="Google Shape;671;p11"/>
          <p:cNvSpPr/>
          <p:nvPr/>
        </p:nvSpPr>
        <p:spPr>
          <a:xfrm>
            <a:off x="1959964"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72" name="Google Shape;672;p11"/>
          <p:cNvSpPr/>
          <p:nvPr/>
        </p:nvSpPr>
        <p:spPr>
          <a:xfrm>
            <a:off x="4469223"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73" name="Google Shape;673;p11"/>
          <p:cNvSpPr/>
          <p:nvPr/>
        </p:nvSpPr>
        <p:spPr>
          <a:xfrm>
            <a:off x="2977018" y="1786582"/>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74" name="Google Shape;674;p11"/>
          <p:cNvSpPr/>
          <p:nvPr/>
        </p:nvSpPr>
        <p:spPr>
          <a:xfrm rot="10800000">
            <a:off x="2977018" y="2547131"/>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75" name="Google Shape;675;p11"/>
          <p:cNvSpPr/>
          <p:nvPr/>
        </p:nvSpPr>
        <p:spPr>
          <a:xfrm rot="10800000">
            <a:off x="1491952" y="2706469"/>
            <a:ext cx="3612737" cy="457199"/>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76" name="Google Shape;676;p11"/>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77" name="Google Shape;677;p11"/>
          <p:cNvSpPr txBox="1">
            <a:spLocks noGrp="1"/>
          </p:cNvSpPr>
          <p:nvPr>
            <p:ph type="body" idx="2"/>
          </p:nvPr>
        </p:nvSpPr>
        <p:spPr>
          <a:xfrm>
            <a:off x="886687" y="3163669"/>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Ações estruturadas e coordenadas para eliminar todas as falhas.</a:t>
            </a:r>
            <a:endParaRPr/>
          </a:p>
          <a:p>
            <a:pPr marL="342900" lvl="0" indent="-342900" algn="l" rtl="0">
              <a:lnSpc>
                <a:spcPct val="150000"/>
              </a:lnSpc>
              <a:spcBef>
                <a:spcPts val="1000"/>
              </a:spcBef>
              <a:spcAft>
                <a:spcPts val="0"/>
              </a:spcAft>
              <a:buClr>
                <a:srgbClr val="282F30"/>
              </a:buClr>
              <a:buSzPts val="2000"/>
              <a:buFont typeface="Arial"/>
              <a:buChar char="•"/>
            </a:pPr>
            <a:r>
              <a:rPr lang="pt-BR" sz="2000"/>
              <a:t>Priorizar quick wins.</a:t>
            </a:r>
            <a:endParaRPr/>
          </a:p>
          <a:p>
            <a:pPr marL="342900" lvl="0" indent="-342900" algn="l" rtl="0">
              <a:lnSpc>
                <a:spcPct val="150000"/>
              </a:lnSpc>
              <a:spcBef>
                <a:spcPts val="1000"/>
              </a:spcBef>
              <a:spcAft>
                <a:spcPts val="0"/>
              </a:spcAft>
              <a:buClr>
                <a:srgbClr val="282F30"/>
              </a:buClr>
              <a:buSzPts val="2000"/>
              <a:buFont typeface="Arial"/>
              <a:buChar char="•"/>
            </a:pPr>
            <a:r>
              <a:rPr lang="pt-BR" sz="2000"/>
              <a:t>Gerir a implantação de ações de curto, médio e longo prazo.</a:t>
            </a:r>
            <a:endParaRPr/>
          </a:p>
          <a:p>
            <a:pPr marL="342900" lvl="0" indent="-342900" algn="l" rtl="0">
              <a:lnSpc>
                <a:spcPct val="150000"/>
              </a:lnSpc>
              <a:spcBef>
                <a:spcPts val="1000"/>
              </a:spcBef>
              <a:spcAft>
                <a:spcPts val="0"/>
              </a:spcAft>
              <a:buClr>
                <a:srgbClr val="282F30"/>
              </a:buClr>
              <a:buSzPts val="2000"/>
              <a:buFont typeface="Arial"/>
              <a:buChar char="•"/>
            </a:pPr>
            <a:r>
              <a:rPr lang="pt-BR" sz="2000"/>
              <a:t>Solução definitiva estrutural.</a:t>
            </a:r>
            <a:endParaRPr/>
          </a:p>
        </p:txBody>
      </p:sp>
    </p:spTree>
    <p:extLst>
      <p:ext uri="{BB962C8B-B14F-4D97-AF65-F5344CB8AC3E}">
        <p14:creationId xmlns:p14="http://schemas.microsoft.com/office/powerpoint/2010/main" val="426290885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12"/>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Recuperação</a:t>
            </a:r>
            <a:endParaRPr/>
          </a:p>
        </p:txBody>
      </p:sp>
      <p:sp>
        <p:nvSpPr>
          <p:cNvPr id="683" name="Google Shape;683;p12"/>
          <p:cNvSpPr txBox="1"/>
          <p:nvPr/>
        </p:nvSpPr>
        <p:spPr>
          <a:xfrm>
            <a:off x="886687" y="2059982"/>
            <a:ext cx="1040881" cy="457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Preparação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4" name="Google Shape;684;p12"/>
          <p:cNvSpPr txBox="1"/>
          <p:nvPr/>
        </p:nvSpPr>
        <p:spPr>
          <a:xfrm>
            <a:off x="2143867" y="2059982"/>
            <a:ext cx="1040880" cy="457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Detecção e Análise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5" name="Google Shape;685;p12"/>
          <p:cNvSpPr txBox="1"/>
          <p:nvPr/>
        </p:nvSpPr>
        <p:spPr>
          <a:xfrm>
            <a:off x="3401046" y="2059982"/>
            <a:ext cx="1040881" cy="457200"/>
          </a:xfrm>
          <a:prstGeom prst="rect">
            <a:avLst/>
          </a:prstGeom>
          <a:solidFill>
            <a:srgbClr val="2EC6C2">
              <a:alpha val="60000"/>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Contenção, erradicação e recuperação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6" name="Google Shape;686;p12"/>
          <p:cNvSpPr txBox="1"/>
          <p:nvPr/>
        </p:nvSpPr>
        <p:spPr>
          <a:xfrm>
            <a:off x="4658226" y="2059982"/>
            <a:ext cx="1040881" cy="457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Análise pós incidente</a:t>
            </a:r>
            <a:endParaRPr kumimoji="0"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87" name="Google Shape;687;p12"/>
          <p:cNvSpPr/>
          <p:nvPr/>
        </p:nvSpPr>
        <p:spPr>
          <a:xfrm>
            <a:off x="1959964"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88" name="Google Shape;688;p12"/>
          <p:cNvSpPr/>
          <p:nvPr/>
        </p:nvSpPr>
        <p:spPr>
          <a:xfrm>
            <a:off x="4469223"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89" name="Google Shape;689;p12"/>
          <p:cNvSpPr/>
          <p:nvPr/>
        </p:nvSpPr>
        <p:spPr>
          <a:xfrm>
            <a:off x="2977018" y="1786582"/>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90" name="Google Shape;690;p12"/>
          <p:cNvSpPr/>
          <p:nvPr/>
        </p:nvSpPr>
        <p:spPr>
          <a:xfrm rot="10800000">
            <a:off x="2977018" y="2547131"/>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91" name="Google Shape;691;p12"/>
          <p:cNvSpPr/>
          <p:nvPr/>
        </p:nvSpPr>
        <p:spPr>
          <a:xfrm rot="10800000">
            <a:off x="1491952" y="2706469"/>
            <a:ext cx="3612737" cy="457199"/>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692" name="Google Shape;692;p12"/>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93" name="Google Shape;693;p12"/>
          <p:cNvSpPr txBox="1">
            <a:spLocks noGrp="1"/>
          </p:cNvSpPr>
          <p:nvPr>
            <p:ph type="body" idx="2"/>
          </p:nvPr>
        </p:nvSpPr>
        <p:spPr>
          <a:xfrm>
            <a:off x="886687" y="3163669"/>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Ambiente volta à normalidade de forma coordenada.</a:t>
            </a:r>
            <a:endParaRPr/>
          </a:p>
          <a:p>
            <a:pPr marL="342900" lvl="0" indent="-342900" algn="l" rtl="0">
              <a:lnSpc>
                <a:spcPct val="150000"/>
              </a:lnSpc>
              <a:spcBef>
                <a:spcPts val="1000"/>
              </a:spcBef>
              <a:spcAft>
                <a:spcPts val="0"/>
              </a:spcAft>
              <a:buClr>
                <a:srgbClr val="282F30"/>
              </a:buClr>
              <a:buSzPts val="2000"/>
              <a:buFont typeface="Arial"/>
              <a:buChar char="•"/>
            </a:pPr>
            <a:r>
              <a:rPr lang="pt-BR" sz="2000"/>
              <a:t>Procedimentos de subida.</a:t>
            </a:r>
            <a:endParaRPr/>
          </a:p>
          <a:p>
            <a:pPr marL="342900" lvl="0" indent="-342900" algn="l" rtl="0">
              <a:lnSpc>
                <a:spcPct val="150000"/>
              </a:lnSpc>
              <a:spcBef>
                <a:spcPts val="1000"/>
              </a:spcBef>
              <a:spcAft>
                <a:spcPts val="0"/>
              </a:spcAft>
              <a:buClr>
                <a:srgbClr val="282F30"/>
              </a:buClr>
              <a:buSzPts val="2000"/>
              <a:buFont typeface="Arial"/>
              <a:buChar char="•"/>
            </a:pPr>
            <a:r>
              <a:rPr lang="pt-BR" sz="2000"/>
              <a:t>Procedimentos de validação.</a:t>
            </a:r>
            <a:endParaRPr/>
          </a:p>
        </p:txBody>
      </p:sp>
    </p:spTree>
    <p:extLst>
      <p:ext uri="{BB962C8B-B14F-4D97-AF65-F5344CB8AC3E}">
        <p14:creationId xmlns:p14="http://schemas.microsoft.com/office/powerpoint/2010/main" val="329765600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13"/>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Análise pós incidente</a:t>
            </a:r>
            <a:endParaRPr/>
          </a:p>
        </p:txBody>
      </p:sp>
      <p:sp>
        <p:nvSpPr>
          <p:cNvPr id="699" name="Google Shape;699;p13"/>
          <p:cNvSpPr txBox="1"/>
          <p:nvPr/>
        </p:nvSpPr>
        <p:spPr>
          <a:xfrm>
            <a:off x="886687" y="2059982"/>
            <a:ext cx="1040881" cy="457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Preparação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700;p13"/>
          <p:cNvSpPr txBox="1"/>
          <p:nvPr/>
        </p:nvSpPr>
        <p:spPr>
          <a:xfrm>
            <a:off x="2143867" y="2059982"/>
            <a:ext cx="1040880" cy="457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Detecção e Análise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1" name="Google Shape;701;p13"/>
          <p:cNvSpPr txBox="1"/>
          <p:nvPr/>
        </p:nvSpPr>
        <p:spPr>
          <a:xfrm>
            <a:off x="3401046" y="2059982"/>
            <a:ext cx="1040881" cy="457200"/>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Contenção, erradicação e recuperação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702;p13"/>
          <p:cNvSpPr txBox="1"/>
          <p:nvPr/>
        </p:nvSpPr>
        <p:spPr>
          <a:xfrm>
            <a:off x="4658226" y="2059982"/>
            <a:ext cx="1040881" cy="457200"/>
          </a:xfrm>
          <a:prstGeom prst="rect">
            <a:avLst/>
          </a:prstGeom>
          <a:solidFill>
            <a:srgbClr val="2EC6C2">
              <a:alpha val="60000"/>
            </a:srgbClr>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pt-BR" sz="1000" b="0" i="0" u="none" strike="noStrike" kern="0" cap="none" spc="0" normalizeH="0" baseline="0" noProof="0">
                <a:ln>
                  <a:noFill/>
                </a:ln>
                <a:solidFill>
                  <a:srgbClr val="000000"/>
                </a:solidFill>
                <a:effectLst/>
                <a:uLnTx/>
                <a:uFillTx/>
                <a:latin typeface="Arial"/>
                <a:ea typeface="Arial"/>
                <a:cs typeface="Arial"/>
                <a:sym typeface="Arial"/>
              </a:rPr>
              <a:t>Análise pós incidente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3" name="Google Shape;703;p13"/>
          <p:cNvSpPr/>
          <p:nvPr/>
        </p:nvSpPr>
        <p:spPr>
          <a:xfrm>
            <a:off x="1959964"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04" name="Google Shape;704;p13"/>
          <p:cNvSpPr/>
          <p:nvPr/>
        </p:nvSpPr>
        <p:spPr>
          <a:xfrm>
            <a:off x="4469223" y="2242229"/>
            <a:ext cx="189003" cy="92706"/>
          </a:xfrm>
          <a:prstGeom prst="rightArrow">
            <a:avLst>
              <a:gd name="adj1" fmla="val 50000"/>
              <a:gd name="adj2" fmla="val 50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05" name="Google Shape;705;p13"/>
          <p:cNvSpPr/>
          <p:nvPr/>
        </p:nvSpPr>
        <p:spPr>
          <a:xfrm>
            <a:off x="2977018" y="1786582"/>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06" name="Google Shape;706;p13"/>
          <p:cNvSpPr/>
          <p:nvPr/>
        </p:nvSpPr>
        <p:spPr>
          <a:xfrm rot="10800000">
            <a:off x="2977018" y="2547131"/>
            <a:ext cx="642609" cy="159338"/>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07" name="Google Shape;707;p13"/>
          <p:cNvSpPr/>
          <p:nvPr/>
        </p:nvSpPr>
        <p:spPr>
          <a:xfrm rot="10800000">
            <a:off x="1491952" y="2706469"/>
            <a:ext cx="3612737" cy="457199"/>
          </a:xfrm>
          <a:prstGeom prst="curvedDownArrow">
            <a:avLst>
              <a:gd name="adj1" fmla="val 25000"/>
              <a:gd name="adj2" fmla="val 50000"/>
              <a:gd name="adj3" fmla="val 25000"/>
            </a:avLst>
          </a:prstGeom>
          <a:solidFill>
            <a:srgbClr val="A281FF"/>
          </a:solidFill>
          <a:ln w="12700" cap="flat" cmpd="sng">
            <a:solidFill>
              <a:srgbClr val="7746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08" name="Google Shape;708;p13"/>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09" name="Google Shape;709;p13"/>
          <p:cNvSpPr txBox="1">
            <a:spLocks noGrp="1"/>
          </p:cNvSpPr>
          <p:nvPr>
            <p:ph type="body" idx="2"/>
          </p:nvPr>
        </p:nvSpPr>
        <p:spPr>
          <a:xfrm>
            <a:off x="886687" y="3163669"/>
            <a:ext cx="8040567" cy="4449224"/>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282F30"/>
              </a:buClr>
              <a:buSzPts val="1600"/>
              <a:buFont typeface="Arial"/>
              <a:buChar char="•"/>
            </a:pPr>
            <a:r>
              <a:rPr lang="pt-BR"/>
              <a:t>O que realmente aconteceu (visão interna e externa)?</a:t>
            </a:r>
            <a:endParaRPr/>
          </a:p>
          <a:p>
            <a:pPr marL="285750" lvl="0" indent="-285750" algn="l" rtl="0">
              <a:lnSpc>
                <a:spcPct val="150000"/>
              </a:lnSpc>
              <a:spcBef>
                <a:spcPts val="1000"/>
              </a:spcBef>
              <a:spcAft>
                <a:spcPts val="0"/>
              </a:spcAft>
              <a:buClr>
                <a:srgbClr val="282F30"/>
              </a:buClr>
              <a:buSzPts val="1600"/>
              <a:buFont typeface="Arial"/>
              <a:buChar char="•"/>
            </a:pPr>
            <a:r>
              <a:rPr lang="pt-BR"/>
              <a:t>Quando aconteceu? Qual é a linha do tempo fim a fim?</a:t>
            </a:r>
            <a:endParaRPr/>
          </a:p>
          <a:p>
            <a:pPr marL="285750" lvl="0" indent="-285750" algn="l" rtl="0">
              <a:lnSpc>
                <a:spcPct val="150000"/>
              </a:lnSpc>
              <a:spcBef>
                <a:spcPts val="1000"/>
              </a:spcBef>
              <a:spcAft>
                <a:spcPts val="0"/>
              </a:spcAft>
              <a:buClr>
                <a:srgbClr val="282F30"/>
              </a:buClr>
              <a:buSzPts val="1600"/>
              <a:buFont typeface="Arial"/>
              <a:buChar char="•"/>
            </a:pPr>
            <a:r>
              <a:rPr lang="pt-BR"/>
              <a:t>Qual etapa não funcionou bem? Por quê?</a:t>
            </a:r>
            <a:endParaRPr/>
          </a:p>
          <a:p>
            <a:pPr marL="285750" lvl="0" indent="-285750" algn="l" rtl="0">
              <a:lnSpc>
                <a:spcPct val="150000"/>
              </a:lnSpc>
              <a:spcBef>
                <a:spcPts val="1000"/>
              </a:spcBef>
              <a:spcAft>
                <a:spcPts val="0"/>
              </a:spcAft>
              <a:buClr>
                <a:srgbClr val="282F30"/>
              </a:buClr>
              <a:buSzPts val="1600"/>
              <a:buFont typeface="Arial"/>
              <a:buChar char="•"/>
            </a:pPr>
            <a:r>
              <a:rPr lang="pt-BR"/>
              <a:t>O que funcionou bem? Por quê?</a:t>
            </a:r>
            <a:endParaRPr/>
          </a:p>
          <a:p>
            <a:pPr marL="285750" lvl="0" indent="-285750" algn="l" rtl="0">
              <a:lnSpc>
                <a:spcPct val="150000"/>
              </a:lnSpc>
              <a:spcBef>
                <a:spcPts val="1000"/>
              </a:spcBef>
              <a:spcAft>
                <a:spcPts val="0"/>
              </a:spcAft>
              <a:buClr>
                <a:srgbClr val="282F30"/>
              </a:buClr>
              <a:buSzPts val="1600"/>
              <a:buFont typeface="Arial"/>
              <a:buChar char="•"/>
            </a:pPr>
            <a:r>
              <a:rPr lang="pt-BR"/>
              <a:t>Poderíamos ter evitado este incidente? Onde falhamos?</a:t>
            </a:r>
            <a:endParaRPr/>
          </a:p>
          <a:p>
            <a:pPr marL="285750" lvl="0" indent="-285750" algn="l" rtl="0">
              <a:lnSpc>
                <a:spcPct val="150000"/>
              </a:lnSpc>
              <a:spcBef>
                <a:spcPts val="1000"/>
              </a:spcBef>
              <a:spcAft>
                <a:spcPts val="0"/>
              </a:spcAft>
              <a:buClr>
                <a:srgbClr val="282F30"/>
              </a:buClr>
              <a:buSzPts val="1600"/>
              <a:buFont typeface="Arial"/>
              <a:buChar char="•"/>
            </a:pPr>
            <a:r>
              <a:rPr lang="pt-BR"/>
              <a:t>Como resolver cada uma das falhas acima? Quanto tempo? Quanto custa?</a:t>
            </a:r>
            <a:endParaRPr/>
          </a:p>
          <a:p>
            <a:pPr marL="285750" lvl="0" indent="-285750" algn="l" rtl="0">
              <a:lnSpc>
                <a:spcPct val="150000"/>
              </a:lnSpc>
              <a:spcBef>
                <a:spcPts val="1000"/>
              </a:spcBef>
              <a:spcAft>
                <a:spcPts val="0"/>
              </a:spcAft>
              <a:buClr>
                <a:srgbClr val="282F30"/>
              </a:buClr>
              <a:buSzPts val="1600"/>
              <a:buFont typeface="Arial"/>
              <a:buChar char="•"/>
            </a:pPr>
            <a:r>
              <a:rPr lang="pt-BR"/>
              <a:t>Eliminamos definitivamente e em todo o parque a ameaça? Qual o plano de ação?</a:t>
            </a:r>
            <a:endParaRPr/>
          </a:p>
        </p:txBody>
      </p:sp>
    </p:spTree>
    <p:extLst>
      <p:ext uri="{BB962C8B-B14F-4D97-AF65-F5344CB8AC3E}">
        <p14:creationId xmlns:p14="http://schemas.microsoft.com/office/powerpoint/2010/main" val="95621977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14"/>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Conclusão</a:t>
            </a:r>
            <a:endParaRPr/>
          </a:p>
        </p:txBody>
      </p:sp>
      <p:sp>
        <p:nvSpPr>
          <p:cNvPr id="715" name="Google Shape;715;p14"/>
          <p:cNvSpPr txBox="1">
            <a:spLocks noGrp="1"/>
          </p:cNvSpPr>
          <p:nvPr>
            <p:ph type="body" idx="2"/>
          </p:nvPr>
        </p:nvSpPr>
        <p:spPr>
          <a:xfrm>
            <a:off x="1322388" y="1898650"/>
            <a:ext cx="6437312"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Abordagem científica e estruturada.</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Visão holística:</a:t>
            </a:r>
            <a:endParaRPr/>
          </a:p>
          <a:p>
            <a:pPr marL="800100" lvl="1" indent="-342900" algn="l" rtl="0">
              <a:lnSpc>
                <a:spcPct val="150000"/>
              </a:lnSpc>
              <a:spcBef>
                <a:spcPts val="500"/>
              </a:spcBef>
              <a:spcAft>
                <a:spcPts val="0"/>
              </a:spcAft>
              <a:buClr>
                <a:srgbClr val="282F30"/>
              </a:buClr>
              <a:buSzPts val="2000"/>
              <a:buFont typeface="Noto Sans Symbols"/>
              <a:buChar char="⮚"/>
            </a:pPr>
            <a:r>
              <a:rPr lang="pt-BR" sz="2000"/>
              <a:t>Pessoas;</a:t>
            </a:r>
            <a:endParaRPr/>
          </a:p>
          <a:p>
            <a:pPr marL="800100" lvl="1" indent="-342900" algn="l" rtl="0">
              <a:lnSpc>
                <a:spcPct val="150000"/>
              </a:lnSpc>
              <a:spcBef>
                <a:spcPts val="500"/>
              </a:spcBef>
              <a:spcAft>
                <a:spcPts val="0"/>
              </a:spcAft>
              <a:buClr>
                <a:srgbClr val="282F30"/>
              </a:buClr>
              <a:buSzPts val="2000"/>
              <a:buFont typeface="Noto Sans Symbols"/>
              <a:buChar char="⮚"/>
            </a:pPr>
            <a:r>
              <a:rPr lang="pt-BR" sz="2000"/>
              <a:t>Processos;</a:t>
            </a:r>
            <a:endParaRPr/>
          </a:p>
          <a:p>
            <a:pPr marL="800100" lvl="1" indent="-342900" algn="l" rtl="0">
              <a:lnSpc>
                <a:spcPct val="150000"/>
              </a:lnSpc>
              <a:spcBef>
                <a:spcPts val="500"/>
              </a:spcBef>
              <a:spcAft>
                <a:spcPts val="0"/>
              </a:spcAft>
              <a:buClr>
                <a:srgbClr val="282F30"/>
              </a:buClr>
              <a:buSzPts val="2000"/>
              <a:buFont typeface="Noto Sans Symbols"/>
              <a:buChar char="⮚"/>
            </a:pPr>
            <a:r>
              <a:rPr lang="pt-BR" sz="2000"/>
              <a:t>Tecnologia;</a:t>
            </a:r>
            <a:endParaRPr/>
          </a:p>
          <a:p>
            <a:pPr marL="800100" lvl="1" indent="-342900" algn="l" rtl="0">
              <a:lnSpc>
                <a:spcPct val="150000"/>
              </a:lnSpc>
              <a:spcBef>
                <a:spcPts val="500"/>
              </a:spcBef>
              <a:spcAft>
                <a:spcPts val="0"/>
              </a:spcAft>
              <a:buClr>
                <a:srgbClr val="282F30"/>
              </a:buClr>
              <a:buSzPts val="2000"/>
              <a:buFont typeface="Noto Sans Symbols"/>
              <a:buChar char="⮚"/>
            </a:pPr>
            <a:r>
              <a:rPr lang="pt-BR" sz="2000"/>
              <a:t>Parceiros.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PDCA constante.</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p:txBody>
      </p:sp>
      <p:pic>
        <p:nvPicPr>
          <p:cNvPr id="716" name="Google Shape;716;p14" descr="The CIA Triad – Interests and Insights"/>
          <p:cNvPicPr preferRelativeResize="0"/>
          <p:nvPr/>
        </p:nvPicPr>
        <p:blipFill rotWithShape="1">
          <a:blip r:embed="rId3">
            <a:alphaModFix/>
          </a:blip>
          <a:srcRect/>
          <a:stretch/>
        </p:blipFill>
        <p:spPr>
          <a:xfrm>
            <a:off x="4929187" y="4681538"/>
            <a:ext cx="2333625" cy="1962150"/>
          </a:xfrm>
          <a:prstGeom prst="rect">
            <a:avLst/>
          </a:prstGeom>
          <a:noFill/>
          <a:ln>
            <a:noFill/>
          </a:ln>
        </p:spPr>
      </p:pic>
    </p:spTree>
    <p:extLst>
      <p:ext uri="{BB962C8B-B14F-4D97-AF65-F5344CB8AC3E}">
        <p14:creationId xmlns:p14="http://schemas.microsoft.com/office/powerpoint/2010/main" val="3531625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18"/>
          <p:cNvSpPr txBox="1">
            <a:spLocks noGrp="1"/>
          </p:cNvSpPr>
          <p:nvPr>
            <p:ph type="body" idx="1"/>
          </p:nvPr>
        </p:nvSpPr>
        <p:spPr>
          <a:xfrm>
            <a:off x="2039593" y="943262"/>
            <a:ext cx="4620132" cy="71755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rgbClr val="282F30"/>
              </a:buClr>
              <a:buSzPts val="3600"/>
              <a:buNone/>
            </a:pPr>
            <a:r>
              <a:rPr lang="pt-BR"/>
              <a:t>Próxima Aula</a:t>
            </a:r>
            <a:endParaRPr/>
          </a:p>
        </p:txBody>
      </p:sp>
      <p:sp>
        <p:nvSpPr>
          <p:cNvPr id="667" name="Google Shape;667;p18"/>
          <p:cNvSpPr txBox="1">
            <a:spLocks noGrp="1"/>
          </p:cNvSpPr>
          <p:nvPr>
            <p:ph type="body" idx="2"/>
          </p:nvPr>
        </p:nvSpPr>
        <p:spPr>
          <a:xfrm>
            <a:off x="3102571" y="2497311"/>
            <a:ext cx="6278285" cy="1013636"/>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353F40"/>
              </a:buClr>
              <a:buSzPts val="1800"/>
              <a:buFont typeface="Arial"/>
              <a:buNone/>
            </a:pPr>
            <a:r>
              <a:rPr lang="pt-BR"/>
              <a:t>Indicadores.</a:t>
            </a:r>
            <a:endParaRPr/>
          </a:p>
        </p:txBody>
      </p:sp>
      <p:sp>
        <p:nvSpPr>
          <p:cNvPr id="668" name="Google Shape;668;p18"/>
          <p:cNvSpPr txBox="1">
            <a:spLocks noGrp="1"/>
          </p:cNvSpPr>
          <p:nvPr>
            <p:ph type="body" idx="3"/>
          </p:nvPr>
        </p:nvSpPr>
        <p:spPr>
          <a:xfrm>
            <a:off x="3102571" y="4566505"/>
            <a:ext cx="6278285" cy="1013636"/>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353F40"/>
              </a:buClr>
              <a:buSzPts val="1800"/>
              <a:buFont typeface="Arial"/>
              <a:buNone/>
            </a:pPr>
            <a:r>
              <a:rPr lang="pt-BR"/>
              <a:t>PDCA.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19"/>
          <p:cNvSpPr txBox="1">
            <a:spLocks noGrp="1"/>
          </p:cNvSpPr>
          <p:nvPr>
            <p:ph type="body" idx="2"/>
          </p:nvPr>
        </p:nvSpPr>
        <p:spPr>
          <a:xfrm>
            <a:off x="1475867" y="3878847"/>
            <a:ext cx="7232197"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AULA 1.2. DADOS E FATOS</a:t>
            </a:r>
            <a:endParaRPr/>
          </a:p>
          <a:p>
            <a:pPr marL="228600" lvl="0" indent="-228600" algn="l" rtl="0">
              <a:lnSpc>
                <a:spcPct val="90000"/>
              </a:lnSpc>
              <a:spcBef>
                <a:spcPts val="1000"/>
              </a:spcBef>
              <a:spcAft>
                <a:spcPts val="0"/>
              </a:spcAft>
              <a:buClr>
                <a:srgbClr val="282F30"/>
              </a:buClr>
              <a:buSzPts val="1600"/>
              <a:buNone/>
            </a:pPr>
            <a:endParaRPr/>
          </a:p>
        </p:txBody>
      </p:sp>
      <p:sp>
        <p:nvSpPr>
          <p:cNvPr id="674" name="Google Shape;674;p19"/>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PROF. MÁRIO LUIZ MOURA JÚNIOR</a:t>
            </a:r>
            <a:endParaRPr/>
          </a:p>
        </p:txBody>
      </p:sp>
      <p:sp>
        <p:nvSpPr>
          <p:cNvPr id="675" name="Google Shape;675;p19"/>
          <p:cNvSpPr txBox="1"/>
          <p:nvPr/>
        </p:nvSpPr>
        <p:spPr>
          <a:xfrm>
            <a:off x="1475867" y="2852285"/>
            <a:ext cx="12661047" cy="71755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282F30"/>
              </a:buClr>
              <a:buSzPts val="2800"/>
              <a:buFont typeface="Arial"/>
              <a:buNone/>
            </a:pPr>
            <a:r>
              <a:rPr lang="pt-BR" sz="2800" b="1">
                <a:solidFill>
                  <a:srgbClr val="282F30"/>
                </a:solidFill>
                <a:latin typeface="Arial"/>
                <a:ea typeface="Arial"/>
                <a:cs typeface="Arial"/>
                <a:sym typeface="Arial"/>
              </a:rPr>
              <a:t>Fundamentos em Segurança Cibernética Defensiva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20"/>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rgbClr val="282F30"/>
              </a:buClr>
              <a:buSzPts val="3600"/>
              <a:buNone/>
            </a:pPr>
            <a:r>
              <a:rPr lang="pt-BR"/>
              <a:t>Nesta aula:</a:t>
            </a:r>
            <a:endParaRPr/>
          </a:p>
        </p:txBody>
      </p:sp>
      <p:sp>
        <p:nvSpPr>
          <p:cNvPr id="681" name="Google Shape;681;p20"/>
          <p:cNvSpPr txBox="1">
            <a:spLocks noGrp="1"/>
          </p:cNvSpPr>
          <p:nvPr>
            <p:ph type="body" idx="2"/>
          </p:nvPr>
        </p:nvSpPr>
        <p:spPr>
          <a:xfrm>
            <a:off x="969599" y="2137386"/>
            <a:ext cx="6562725" cy="4186237"/>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a:t>Por que medir?</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Tipos de indicadores.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Melhoria Contínua.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
          <p:cNvSpPr txBox="1">
            <a:spLocks noGrp="1"/>
          </p:cNvSpPr>
          <p:nvPr>
            <p:ph type="body" idx="2"/>
          </p:nvPr>
        </p:nvSpPr>
        <p:spPr>
          <a:xfrm>
            <a:off x="1475867" y="3878847"/>
            <a:ext cx="7232197"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AULA 1.1. FIRST THINGS FIRST</a:t>
            </a:r>
            <a:endParaRPr/>
          </a:p>
          <a:p>
            <a:pPr marL="228600" lvl="0" indent="-228600" algn="l" rtl="0">
              <a:lnSpc>
                <a:spcPct val="90000"/>
              </a:lnSpc>
              <a:spcBef>
                <a:spcPts val="1000"/>
              </a:spcBef>
              <a:spcAft>
                <a:spcPts val="0"/>
              </a:spcAft>
              <a:buClr>
                <a:srgbClr val="282F30"/>
              </a:buClr>
              <a:buSzPts val="1600"/>
              <a:buNone/>
            </a:pPr>
            <a:endParaRPr/>
          </a:p>
        </p:txBody>
      </p:sp>
      <p:sp>
        <p:nvSpPr>
          <p:cNvPr id="573" name="Google Shape;573;p3"/>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PROF. MÁRIO LUIZ MOURA JÚNIOR</a:t>
            </a:r>
            <a:endParaRPr/>
          </a:p>
        </p:txBody>
      </p:sp>
      <p:sp>
        <p:nvSpPr>
          <p:cNvPr id="574" name="Google Shape;574;p3"/>
          <p:cNvSpPr txBox="1">
            <a:spLocks noGrp="1"/>
          </p:cNvSpPr>
          <p:nvPr>
            <p:ph type="body" idx="1"/>
          </p:nvPr>
        </p:nvSpPr>
        <p:spPr>
          <a:xfrm>
            <a:off x="1475867" y="2852285"/>
            <a:ext cx="12661047" cy="7175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2800"/>
              <a:buNone/>
            </a:pPr>
            <a:r>
              <a:rPr lang="pt-BR" sz="2800"/>
              <a:t>Fundamentos em Segurança Cibernética Defensiva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21"/>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Para refletir</a:t>
            </a:r>
            <a:endParaRPr/>
          </a:p>
          <a:p>
            <a:pPr marL="0" marR="0" lvl="0" indent="0" algn="l" rtl="0">
              <a:lnSpc>
                <a:spcPct val="150000"/>
              </a:lnSpc>
              <a:spcBef>
                <a:spcPts val="0"/>
              </a:spcBef>
              <a:spcAft>
                <a:spcPts val="0"/>
              </a:spcAft>
              <a:buClr>
                <a:srgbClr val="282F30"/>
              </a:buClr>
              <a:buSzPts val="3600"/>
              <a:buNone/>
            </a:pPr>
            <a:endParaRPr/>
          </a:p>
        </p:txBody>
      </p:sp>
      <p:sp>
        <p:nvSpPr>
          <p:cNvPr id="687" name="Google Shape;687;p21"/>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0" lvl="0" indent="0" algn="r" rtl="0">
              <a:lnSpc>
                <a:spcPct val="150000"/>
              </a:lnSpc>
              <a:spcBef>
                <a:spcPts val="0"/>
              </a:spcBef>
              <a:spcAft>
                <a:spcPts val="0"/>
              </a:spcAft>
              <a:buClr>
                <a:srgbClr val="353F40"/>
              </a:buClr>
              <a:buSzPts val="2000"/>
              <a:buNone/>
            </a:pPr>
            <a:r>
              <a:rPr lang="pt-BR" sz="2000" i="1"/>
              <a:t>“Não se </a:t>
            </a:r>
            <a:r>
              <a:rPr lang="pt-BR" sz="2000" b="1" i="1"/>
              <a:t>gerencia </a:t>
            </a:r>
            <a:r>
              <a:rPr lang="pt-BR" sz="2000" i="1"/>
              <a:t>o que não se </a:t>
            </a:r>
            <a:r>
              <a:rPr lang="pt-BR" sz="2000" b="1" i="1"/>
              <a:t>mede</a:t>
            </a:r>
            <a:r>
              <a:rPr lang="pt-BR" sz="2000" i="1"/>
              <a:t>,</a:t>
            </a:r>
            <a:br>
              <a:rPr lang="pt-BR" sz="2000" i="1"/>
            </a:br>
            <a:r>
              <a:rPr lang="pt-BR" sz="2000" i="1"/>
              <a:t>não se </a:t>
            </a:r>
            <a:r>
              <a:rPr lang="pt-BR" sz="2000" b="1" i="1"/>
              <a:t>mede </a:t>
            </a:r>
            <a:r>
              <a:rPr lang="pt-BR" sz="2000" i="1"/>
              <a:t>o que não se </a:t>
            </a:r>
            <a:r>
              <a:rPr lang="pt-BR" sz="2000" b="1" i="1"/>
              <a:t>define</a:t>
            </a:r>
            <a:r>
              <a:rPr lang="pt-BR" sz="2000" i="1"/>
              <a:t>,</a:t>
            </a:r>
            <a:br>
              <a:rPr lang="pt-BR" sz="2000" i="1"/>
            </a:br>
            <a:r>
              <a:rPr lang="pt-BR" sz="2000" i="1"/>
              <a:t>não se </a:t>
            </a:r>
            <a:r>
              <a:rPr lang="pt-BR" sz="2000" b="1" i="1"/>
              <a:t>define </a:t>
            </a:r>
            <a:r>
              <a:rPr lang="pt-BR" sz="2000" i="1"/>
              <a:t>o que não se </a:t>
            </a:r>
            <a:r>
              <a:rPr lang="pt-BR" sz="2000" b="1" i="1"/>
              <a:t>entende</a:t>
            </a:r>
            <a:r>
              <a:rPr lang="pt-BR" sz="2000" i="1"/>
              <a:t>,</a:t>
            </a:r>
            <a:br>
              <a:rPr lang="pt-BR" sz="2000" i="1"/>
            </a:br>
            <a:r>
              <a:rPr lang="pt-BR" sz="2000" i="1"/>
              <a:t>e não há</a:t>
            </a:r>
            <a:r>
              <a:rPr lang="pt-BR" sz="2000" b="1" i="1"/>
              <a:t> sucesso </a:t>
            </a:r>
            <a:r>
              <a:rPr lang="pt-BR" sz="2000" i="1"/>
              <a:t>no que não se </a:t>
            </a:r>
            <a:r>
              <a:rPr lang="pt-BR" sz="2000" b="1" i="1"/>
              <a:t>gerencia.</a:t>
            </a:r>
            <a:r>
              <a:rPr lang="pt-BR" sz="2000" i="1"/>
              <a:t>”</a:t>
            </a:r>
            <a:endParaRPr sz="1800"/>
          </a:p>
          <a:p>
            <a:pPr marL="0" lvl="0" indent="0" algn="l" rtl="0">
              <a:lnSpc>
                <a:spcPct val="150000"/>
              </a:lnSpc>
              <a:spcBef>
                <a:spcPts val="1000"/>
              </a:spcBef>
              <a:spcAft>
                <a:spcPts val="0"/>
              </a:spcAft>
              <a:buClr>
                <a:srgbClr val="353F40"/>
              </a:buClr>
              <a:buSzPts val="2000"/>
              <a:buFont typeface="Arial"/>
              <a:buNone/>
            </a:pPr>
            <a:endParaRPr sz="2000" b="1"/>
          </a:p>
          <a:p>
            <a:pPr marL="0" lvl="0" indent="0" algn="r" rtl="0">
              <a:lnSpc>
                <a:spcPct val="150000"/>
              </a:lnSpc>
              <a:spcBef>
                <a:spcPts val="1000"/>
              </a:spcBef>
              <a:spcAft>
                <a:spcPts val="0"/>
              </a:spcAft>
              <a:buClr>
                <a:srgbClr val="353F40"/>
              </a:buClr>
              <a:buSzPts val="2000"/>
              <a:buNone/>
            </a:pPr>
            <a:r>
              <a:rPr lang="pt-BR" sz="2000" b="1"/>
              <a:t>William Edwards Deming</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22"/>
          <p:cNvSpPr txBox="1">
            <a:spLocks noGrp="1"/>
          </p:cNvSpPr>
          <p:nvPr>
            <p:ph type="body" idx="1"/>
          </p:nvPr>
        </p:nvSpPr>
        <p:spPr>
          <a:xfrm>
            <a:off x="1280659" y="884146"/>
            <a:ext cx="585905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Por que medir?</a:t>
            </a:r>
            <a:endParaRPr/>
          </a:p>
          <a:p>
            <a:pPr marL="0" marR="0" lvl="0" indent="0" algn="l" rtl="0">
              <a:lnSpc>
                <a:spcPct val="150000"/>
              </a:lnSpc>
              <a:spcBef>
                <a:spcPts val="0"/>
              </a:spcBef>
              <a:spcAft>
                <a:spcPts val="0"/>
              </a:spcAft>
              <a:buClr>
                <a:srgbClr val="282F30"/>
              </a:buClr>
              <a:buSzPts val="3600"/>
              <a:buNone/>
            </a:pPr>
            <a:endParaRPr/>
          </a:p>
        </p:txBody>
      </p:sp>
      <p:sp>
        <p:nvSpPr>
          <p:cNvPr id="693" name="Google Shape;693;p22"/>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Assunto permeia toda a organização.</a:t>
            </a:r>
            <a:endParaRPr/>
          </a:p>
          <a:p>
            <a:pPr marL="342900" lvl="0" indent="-342900" algn="l" rtl="0">
              <a:lnSpc>
                <a:spcPct val="150000"/>
              </a:lnSpc>
              <a:spcBef>
                <a:spcPts val="1000"/>
              </a:spcBef>
              <a:spcAft>
                <a:spcPts val="0"/>
              </a:spcAft>
              <a:buClr>
                <a:srgbClr val="282F30"/>
              </a:buClr>
              <a:buSzPts val="2000"/>
              <a:buFont typeface="Arial"/>
              <a:buChar char="•"/>
            </a:pPr>
            <a:r>
              <a:rPr lang="pt-BR" sz="2000"/>
              <a:t>Fundamental para a gestão.</a:t>
            </a:r>
            <a:endParaRPr/>
          </a:p>
          <a:p>
            <a:pPr marL="342900" lvl="0" indent="-342900" algn="l" rtl="0">
              <a:lnSpc>
                <a:spcPct val="150000"/>
              </a:lnSpc>
              <a:spcBef>
                <a:spcPts val="1000"/>
              </a:spcBef>
              <a:spcAft>
                <a:spcPts val="0"/>
              </a:spcAft>
              <a:buClr>
                <a:srgbClr val="282F30"/>
              </a:buClr>
              <a:buSzPts val="2000"/>
              <a:buFont typeface="Arial"/>
              <a:buChar char="•"/>
            </a:pPr>
            <a:r>
              <a:rPr lang="pt-BR" sz="2000"/>
              <a:t>Dados e fatos.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Apoio à tomada de decisões.</a:t>
            </a:r>
            <a:endParaRPr/>
          </a:p>
          <a:p>
            <a:pPr marL="342900" lvl="0" indent="-342900" algn="l" rtl="0">
              <a:lnSpc>
                <a:spcPct val="150000"/>
              </a:lnSpc>
              <a:spcBef>
                <a:spcPts val="1000"/>
              </a:spcBef>
              <a:spcAft>
                <a:spcPts val="0"/>
              </a:spcAft>
              <a:buClr>
                <a:srgbClr val="282F30"/>
              </a:buClr>
              <a:buSzPts val="2000"/>
              <a:buFont typeface="Arial"/>
              <a:buChar char="•"/>
            </a:pPr>
            <a:r>
              <a:rPr lang="pt-BR" sz="2000"/>
              <a:t>Indicador é um meio e não um fim.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23"/>
          <p:cNvSpPr txBox="1">
            <a:spLocks noGrp="1"/>
          </p:cNvSpPr>
          <p:nvPr>
            <p:ph type="body" idx="1"/>
          </p:nvPr>
        </p:nvSpPr>
        <p:spPr>
          <a:xfrm>
            <a:off x="1101378" y="921866"/>
            <a:ext cx="8028108"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Características dos indicadores</a:t>
            </a:r>
            <a:endParaRPr/>
          </a:p>
        </p:txBody>
      </p:sp>
      <p:sp>
        <p:nvSpPr>
          <p:cNvPr id="699" name="Google Shape;699;p23"/>
          <p:cNvSpPr txBox="1">
            <a:spLocks noGrp="1"/>
          </p:cNvSpPr>
          <p:nvPr>
            <p:ph type="body" idx="2"/>
          </p:nvPr>
        </p:nvSpPr>
        <p:spPr>
          <a:xfrm>
            <a:off x="1101378" y="1899188"/>
            <a:ext cx="5351693"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Relevante.</a:t>
            </a:r>
            <a:endParaRPr/>
          </a:p>
          <a:p>
            <a:pPr marL="342900" lvl="0" indent="-342900" algn="l" rtl="0">
              <a:lnSpc>
                <a:spcPct val="150000"/>
              </a:lnSpc>
              <a:spcBef>
                <a:spcPts val="1000"/>
              </a:spcBef>
              <a:spcAft>
                <a:spcPts val="0"/>
              </a:spcAft>
              <a:buClr>
                <a:srgbClr val="282F30"/>
              </a:buClr>
              <a:buSzPts val="2000"/>
              <a:buFont typeface="Arial"/>
              <a:buChar char="•"/>
            </a:pPr>
            <a:r>
              <a:rPr lang="pt-BR" sz="2000"/>
              <a:t>Mensurável.</a:t>
            </a:r>
            <a:endParaRPr/>
          </a:p>
          <a:p>
            <a:pPr marL="342900" lvl="0" indent="-342900" algn="l" rtl="0">
              <a:lnSpc>
                <a:spcPct val="150000"/>
              </a:lnSpc>
              <a:spcBef>
                <a:spcPts val="1000"/>
              </a:spcBef>
              <a:spcAft>
                <a:spcPts val="0"/>
              </a:spcAft>
              <a:buClr>
                <a:srgbClr val="282F30"/>
              </a:buClr>
              <a:buSzPts val="2000"/>
              <a:buFont typeface="Arial"/>
              <a:buChar char="•"/>
            </a:pPr>
            <a:r>
              <a:rPr lang="pt-BR" sz="2000"/>
              <a:t>Escopo definido.</a:t>
            </a:r>
            <a:endParaRPr/>
          </a:p>
          <a:p>
            <a:pPr marL="342900" lvl="0" indent="-342900" algn="l" rtl="0">
              <a:lnSpc>
                <a:spcPct val="150000"/>
              </a:lnSpc>
              <a:spcBef>
                <a:spcPts val="1000"/>
              </a:spcBef>
              <a:spcAft>
                <a:spcPts val="0"/>
              </a:spcAft>
              <a:buClr>
                <a:srgbClr val="282F30"/>
              </a:buClr>
              <a:buSzPts val="2000"/>
              <a:buFont typeface="Arial"/>
              <a:buChar char="•"/>
            </a:pPr>
            <a:r>
              <a:rPr lang="pt-BR" sz="2000"/>
              <a:t>Frequência regular.</a:t>
            </a:r>
            <a:endParaRPr/>
          </a:p>
          <a:p>
            <a:pPr marL="342900" lvl="0" indent="-342900" algn="l" rtl="0">
              <a:lnSpc>
                <a:spcPct val="150000"/>
              </a:lnSpc>
              <a:spcBef>
                <a:spcPts val="1000"/>
              </a:spcBef>
              <a:spcAft>
                <a:spcPts val="0"/>
              </a:spcAft>
              <a:buClr>
                <a:srgbClr val="282F30"/>
              </a:buClr>
              <a:buSzPts val="2000"/>
              <a:buFont typeface="Arial"/>
              <a:buChar char="•"/>
            </a:pPr>
            <a:r>
              <a:rPr lang="pt-BR" sz="2000"/>
              <a:t>Procure explorar componentes gráficos.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Evolução constante.</a:t>
            </a:r>
            <a:endParaRPr/>
          </a:p>
          <a:p>
            <a:pPr marL="342900" lvl="0" indent="-342900" algn="l" rtl="0">
              <a:lnSpc>
                <a:spcPct val="150000"/>
              </a:lnSpc>
              <a:spcBef>
                <a:spcPts val="1000"/>
              </a:spcBef>
              <a:spcAft>
                <a:spcPts val="0"/>
              </a:spcAft>
              <a:buClr>
                <a:srgbClr val="282F30"/>
              </a:buClr>
              <a:buSzPts val="2000"/>
              <a:buFont typeface="Arial"/>
              <a:buChar char="•"/>
            </a:pPr>
            <a:r>
              <a:rPr lang="pt-BR" sz="2000"/>
              <a:t>Medir, medir, medir.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24"/>
          <p:cNvSpPr txBox="1">
            <a:spLocks noGrp="1"/>
          </p:cNvSpPr>
          <p:nvPr>
            <p:ph type="body" idx="1"/>
          </p:nvPr>
        </p:nvSpPr>
        <p:spPr>
          <a:xfrm>
            <a:off x="1101378" y="921866"/>
            <a:ext cx="6329936"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Fator crítico de sucesso</a:t>
            </a:r>
            <a:endParaRPr/>
          </a:p>
        </p:txBody>
      </p:sp>
      <p:sp>
        <p:nvSpPr>
          <p:cNvPr id="705" name="Google Shape;705;p24"/>
          <p:cNvSpPr txBox="1">
            <a:spLocks noGrp="1"/>
          </p:cNvSpPr>
          <p:nvPr>
            <p:ph type="body" idx="2"/>
          </p:nvPr>
        </p:nvSpPr>
        <p:spPr>
          <a:xfrm>
            <a:off x="1101378" y="1899188"/>
            <a:ext cx="7389479"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Situação que deve acontecer para que seja considerado que um serviço foi realizado com sucesso.</a:t>
            </a:r>
            <a:endParaRPr/>
          </a:p>
          <a:p>
            <a:pPr marL="352425" lvl="0" indent="-352425" algn="l" rtl="0">
              <a:lnSpc>
                <a:spcPct val="150000"/>
              </a:lnSpc>
              <a:spcBef>
                <a:spcPts val="1000"/>
              </a:spcBef>
              <a:spcAft>
                <a:spcPts val="0"/>
              </a:spcAft>
              <a:buClr>
                <a:srgbClr val="282F30"/>
              </a:buClr>
              <a:buSzPts val="2000"/>
              <a:buFont typeface="Noto Sans Symbols"/>
              <a:buChar char="⮚"/>
            </a:pPr>
            <a:r>
              <a:rPr lang="pt-BR" sz="2000"/>
              <a:t>O FCS deve, dentro do possível, ser na visão do negócio.</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Dificuldade em entender a perspectiva do negócio.</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Linguagem e visões técnicas sobrepõem a visão de negócio.</a:t>
            </a:r>
            <a:endParaRPr/>
          </a:p>
          <a:p>
            <a:pPr marL="342900" lvl="0" indent="-342900" algn="l" rtl="0">
              <a:lnSpc>
                <a:spcPct val="150000"/>
              </a:lnSpc>
              <a:spcBef>
                <a:spcPts val="1000"/>
              </a:spcBef>
              <a:spcAft>
                <a:spcPts val="0"/>
              </a:spcAft>
              <a:buClr>
                <a:srgbClr val="282F30"/>
              </a:buClr>
              <a:buSzPts val="2000"/>
              <a:buFont typeface="Arial"/>
              <a:buChar char="•"/>
            </a:pPr>
            <a:r>
              <a:rPr lang="pt-BR" sz="2000"/>
              <a:t>Dica: </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Princípio da dor.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5"/>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Fator crítico de sucesso - Exemplo</a:t>
            </a:r>
            <a:endParaRPr/>
          </a:p>
          <a:p>
            <a:pPr marL="0" marR="0" lvl="0" indent="0" algn="l" rtl="0">
              <a:lnSpc>
                <a:spcPct val="150000"/>
              </a:lnSpc>
              <a:spcBef>
                <a:spcPts val="0"/>
              </a:spcBef>
              <a:spcAft>
                <a:spcPts val="0"/>
              </a:spcAft>
              <a:buClr>
                <a:srgbClr val="282F30"/>
              </a:buClr>
              <a:buSzPts val="3600"/>
              <a:buNone/>
            </a:pPr>
            <a:endParaRPr/>
          </a:p>
        </p:txBody>
      </p:sp>
      <p:sp>
        <p:nvSpPr>
          <p:cNvPr id="711" name="Google Shape;711;p25"/>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Agência de viagem on-line.</a:t>
            </a:r>
            <a:endParaRPr/>
          </a:p>
          <a:p>
            <a:pPr marL="352425" lvl="0" indent="-352425" algn="l" rtl="0">
              <a:lnSpc>
                <a:spcPct val="150000"/>
              </a:lnSpc>
              <a:spcBef>
                <a:spcPts val="1000"/>
              </a:spcBef>
              <a:spcAft>
                <a:spcPts val="0"/>
              </a:spcAft>
              <a:buClr>
                <a:srgbClr val="282F30"/>
              </a:buClr>
              <a:buSzPts val="2000"/>
              <a:buFont typeface="Noto Sans Symbols"/>
              <a:buChar char="⮚"/>
            </a:pPr>
            <a:r>
              <a:rPr lang="pt-BR" sz="2000"/>
              <a:t>Fatores críticos de sucesso:</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Cliente consegue pesquisar viagens e acrescentá-las ao cesto de compras.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A venda é finalizada com sucesso.</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A cobrança é correta na visão do cliente e na visão da empresa.</a:t>
            </a:r>
            <a:endParaRPr/>
          </a:p>
        </p:txBody>
      </p:sp>
      <p:pic>
        <p:nvPicPr>
          <p:cNvPr id="712" name="Google Shape;712;p25" descr="Como Aumentar as Vendas da Empresa de Turismo ? Descubra!"/>
          <p:cNvPicPr preferRelativeResize="0"/>
          <p:nvPr/>
        </p:nvPicPr>
        <p:blipFill rotWithShape="1">
          <a:blip r:embed="rId3">
            <a:alphaModFix/>
          </a:blip>
          <a:srcRect/>
          <a:stretch/>
        </p:blipFill>
        <p:spPr>
          <a:xfrm>
            <a:off x="5638467" y="1601696"/>
            <a:ext cx="3228975" cy="1409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26"/>
          <p:cNvSpPr txBox="1">
            <a:spLocks noGrp="1"/>
          </p:cNvSpPr>
          <p:nvPr>
            <p:ph type="body" idx="2"/>
          </p:nvPr>
        </p:nvSpPr>
        <p:spPr>
          <a:xfrm>
            <a:off x="1288694" y="1931806"/>
            <a:ext cx="8624563"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Mede o sucesso do FCS.</a:t>
            </a:r>
            <a:endParaRPr/>
          </a:p>
          <a:p>
            <a:pPr marL="342900" lvl="0" indent="-342900" algn="l" rtl="0">
              <a:lnSpc>
                <a:spcPct val="150000"/>
              </a:lnSpc>
              <a:spcBef>
                <a:spcPts val="1000"/>
              </a:spcBef>
              <a:spcAft>
                <a:spcPts val="0"/>
              </a:spcAft>
              <a:buClr>
                <a:srgbClr val="282F30"/>
              </a:buClr>
              <a:buSzPts val="2000"/>
              <a:buFont typeface="Arial"/>
              <a:buChar char="•"/>
            </a:pPr>
            <a:r>
              <a:rPr lang="pt-BR" sz="2000"/>
              <a:t>KPIs mapeiam o FCS (escrito em linguagem de negócio) em uma linguagem numérica.</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Uma variação negativa implica em impacto direto na capacidade de entrega.</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Variações precisam ser controladas e previsíveis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Saltos imprevistos (positivos ou negativos) demonstram falta de controle.</a:t>
            </a:r>
            <a:endParaRPr/>
          </a:p>
          <a:p>
            <a:pPr marL="809625" lvl="1" indent="-238125" algn="l" rtl="0">
              <a:lnSpc>
                <a:spcPct val="150000"/>
              </a:lnSpc>
              <a:spcBef>
                <a:spcPts val="500"/>
              </a:spcBef>
              <a:spcAft>
                <a:spcPts val="0"/>
              </a:spcAft>
              <a:buClr>
                <a:srgbClr val="282F30"/>
              </a:buClr>
              <a:buSzPts val="1800"/>
              <a:buFont typeface="Noto Sans Symbols"/>
              <a:buNone/>
            </a:pPr>
            <a:endParaRPr sz="1800">
              <a:solidFill>
                <a:srgbClr val="353F40"/>
              </a:solidFill>
            </a:endParaRPr>
          </a:p>
        </p:txBody>
      </p:sp>
      <p:sp>
        <p:nvSpPr>
          <p:cNvPr id="718" name="Google Shape;718;p26"/>
          <p:cNvSpPr txBox="1">
            <a:spLocks noGrp="1"/>
          </p:cNvSpPr>
          <p:nvPr>
            <p:ph type="body" idx="1"/>
          </p:nvPr>
        </p:nvSpPr>
        <p:spPr>
          <a:xfrm>
            <a:off x="1288694" y="884146"/>
            <a:ext cx="8929363"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KPI – Key Performance Indicator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27"/>
          <p:cNvSpPr txBox="1">
            <a:spLocks noGrp="1"/>
          </p:cNvSpPr>
          <p:nvPr>
            <p:ph type="body" idx="1"/>
          </p:nvPr>
        </p:nvSpPr>
        <p:spPr>
          <a:xfrm>
            <a:off x="1280658" y="884146"/>
            <a:ext cx="7848828"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KPI – Key Performance Indicator</a:t>
            </a:r>
            <a:endParaRPr/>
          </a:p>
        </p:txBody>
      </p:sp>
      <p:sp>
        <p:nvSpPr>
          <p:cNvPr id="724" name="Google Shape;724;p27"/>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Precisam ser conhecidos e compreendidos por todos os colaboradores.</a:t>
            </a:r>
            <a:endParaRPr/>
          </a:p>
          <a:p>
            <a:pPr marL="342900" lvl="0" indent="-342900" algn="l" rtl="0">
              <a:lnSpc>
                <a:spcPct val="150000"/>
              </a:lnSpc>
              <a:spcBef>
                <a:spcPts val="1000"/>
              </a:spcBef>
              <a:spcAft>
                <a:spcPts val="0"/>
              </a:spcAft>
              <a:buClr>
                <a:srgbClr val="282F30"/>
              </a:buClr>
              <a:buSzPts val="2000"/>
              <a:buFont typeface="Arial"/>
              <a:buChar char="•"/>
            </a:pPr>
            <a:r>
              <a:rPr lang="pt-BR" sz="2000"/>
              <a:t>Escopo, forma de cálculo e periodicidade claramente definidos.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Foco! No MÁXIMO 4 KPIs por FCS.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KPI perdido é crise!</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KPI perdido implica em plano de ação!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28"/>
          <p:cNvSpPr txBox="1">
            <a:spLocks noGrp="1"/>
          </p:cNvSpPr>
          <p:nvPr>
            <p:ph type="body" idx="1"/>
          </p:nvPr>
        </p:nvSpPr>
        <p:spPr>
          <a:xfrm>
            <a:off x="1280658" y="884146"/>
            <a:ext cx="877774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KPI – Key Performance Indicator - Exemplo</a:t>
            </a:r>
            <a:endParaRPr/>
          </a:p>
        </p:txBody>
      </p:sp>
      <p:sp>
        <p:nvSpPr>
          <p:cNvPr id="730" name="Google Shape;730;p28"/>
          <p:cNvSpPr txBox="1">
            <a:spLocks noGrp="1"/>
          </p:cNvSpPr>
          <p:nvPr>
            <p:ph type="body" idx="2"/>
          </p:nvPr>
        </p:nvSpPr>
        <p:spPr>
          <a:xfrm>
            <a:off x="1288694" y="1931806"/>
            <a:ext cx="8595535"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Cliente consegue pesquisar viagens e acrescentá-las ao cesto de compras.</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Disponibilidade do site no horário programado.</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 de pesquisas no site com o tempo de resposta dentro do acordado.</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 de transações com sucesso de acréscimo de itens ao cesto de compras.</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 de pesquisas finalizadas com sucesso.</a:t>
            </a:r>
            <a:endParaRPr/>
          </a:p>
          <a:p>
            <a:pPr marL="363538" lvl="0" indent="-249238" algn="l" rtl="0">
              <a:lnSpc>
                <a:spcPct val="150000"/>
              </a:lnSpc>
              <a:spcBef>
                <a:spcPts val="1000"/>
              </a:spcBef>
              <a:spcAft>
                <a:spcPts val="0"/>
              </a:spcAft>
              <a:buClr>
                <a:srgbClr val="282F30"/>
              </a:buClr>
              <a:buSzPts val="1800"/>
              <a:buFont typeface="Noto Sans Symbols"/>
              <a:buNone/>
            </a:pPr>
            <a:endParaRPr sz="1800">
              <a:solidFill>
                <a:srgbClr val="353F4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29"/>
          <p:cNvSpPr txBox="1">
            <a:spLocks noGrp="1"/>
          </p:cNvSpPr>
          <p:nvPr>
            <p:ph type="body" idx="1"/>
          </p:nvPr>
        </p:nvSpPr>
        <p:spPr>
          <a:xfrm>
            <a:off x="1280657" y="884146"/>
            <a:ext cx="8414885"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KPI – Key Performance Indicator - Exemplo</a:t>
            </a:r>
            <a:endParaRPr/>
          </a:p>
        </p:txBody>
      </p:sp>
      <p:sp>
        <p:nvSpPr>
          <p:cNvPr id="736" name="Google Shape;736;p29"/>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 venda é finalizada com sucesso.</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 de vendas abandonadas por erro.</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 de reclamações no SAC por dificuldades em realizar a compra.</a:t>
            </a:r>
            <a:endParaRPr/>
          </a:p>
          <a:p>
            <a:pPr marL="342900" lvl="0" indent="-342900" algn="l" rtl="0">
              <a:lnSpc>
                <a:spcPct val="150000"/>
              </a:lnSpc>
              <a:spcBef>
                <a:spcPts val="1000"/>
              </a:spcBef>
              <a:spcAft>
                <a:spcPts val="0"/>
              </a:spcAft>
              <a:buClr>
                <a:srgbClr val="282F30"/>
              </a:buClr>
              <a:buSzPts val="2000"/>
              <a:buFont typeface="Arial"/>
              <a:buChar char="•"/>
            </a:pPr>
            <a:r>
              <a:rPr lang="pt-BR" sz="2000"/>
              <a:t>A cobrança é correta na visão do cliente e na visão da empresa.</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t>% de reclamações por valor indevido.</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t>% de perda do faturamento por não reconhecimento da compra pelas instituições pagadores.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30"/>
          <p:cNvSpPr txBox="1">
            <a:spLocks noGrp="1"/>
          </p:cNvSpPr>
          <p:nvPr>
            <p:ph type="body" idx="1"/>
          </p:nvPr>
        </p:nvSpPr>
        <p:spPr>
          <a:xfrm>
            <a:off x="1280658" y="884146"/>
            <a:ext cx="6126906"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Indicadores Operacionais</a:t>
            </a:r>
            <a:endParaRPr/>
          </a:p>
        </p:txBody>
      </p:sp>
      <p:sp>
        <p:nvSpPr>
          <p:cNvPr id="742" name="Google Shape;742;p30"/>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Ajudam o acompanhamento do dia a dia.</a:t>
            </a:r>
            <a:endParaRPr/>
          </a:p>
          <a:p>
            <a:pPr marL="342900" lvl="0" indent="-342900" algn="l" rtl="0">
              <a:lnSpc>
                <a:spcPct val="150000"/>
              </a:lnSpc>
              <a:spcBef>
                <a:spcPts val="1000"/>
              </a:spcBef>
              <a:spcAft>
                <a:spcPts val="0"/>
              </a:spcAft>
              <a:buClr>
                <a:srgbClr val="282F30"/>
              </a:buClr>
              <a:buSzPts val="2000"/>
              <a:buFont typeface="Arial"/>
              <a:buChar char="•"/>
            </a:pPr>
            <a:r>
              <a:rPr lang="pt-BR" sz="2000"/>
              <a:t>Auxiliam na prevenção de desvios.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Previnem saltos imprevistos nos KPIs.</a:t>
            </a:r>
            <a:endParaRPr/>
          </a:p>
          <a:p>
            <a:pPr marL="342900" lvl="0" indent="-342900" algn="l" rtl="0">
              <a:lnSpc>
                <a:spcPct val="150000"/>
              </a:lnSpc>
              <a:spcBef>
                <a:spcPts val="1000"/>
              </a:spcBef>
              <a:spcAft>
                <a:spcPts val="0"/>
              </a:spcAft>
              <a:buClr>
                <a:srgbClr val="282F30"/>
              </a:buClr>
              <a:buSzPts val="2000"/>
              <a:buFont typeface="Arial"/>
              <a:buChar char="•"/>
            </a:pPr>
            <a:r>
              <a:rPr lang="pt-BR" sz="2000"/>
              <a:t>Podem focar em aspectos específicos do processo, serviço ou tecnologia.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rgbClr val="282F30"/>
              </a:buClr>
              <a:buSzPts val="3600"/>
              <a:buNone/>
            </a:pPr>
            <a:r>
              <a:rPr lang="pt-BR"/>
              <a:t>Nesta aula:</a:t>
            </a:r>
            <a:endParaRPr/>
          </a:p>
        </p:txBody>
      </p:sp>
      <p:sp>
        <p:nvSpPr>
          <p:cNvPr id="580" name="Google Shape;580;p4"/>
          <p:cNvSpPr txBox="1">
            <a:spLocks noGrp="1"/>
          </p:cNvSpPr>
          <p:nvPr>
            <p:ph type="body" idx="2"/>
          </p:nvPr>
        </p:nvSpPr>
        <p:spPr>
          <a:xfrm>
            <a:off x="1244792" y="1989902"/>
            <a:ext cx="6562725" cy="4186237"/>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dirty="0"/>
              <a:t>Contextualização da defesa cibernética.</a:t>
            </a:r>
            <a:endParaRPr dirty="0"/>
          </a:p>
          <a:p>
            <a:pPr marL="363538" lvl="0" indent="-363538" algn="l" rtl="0">
              <a:lnSpc>
                <a:spcPct val="150000"/>
              </a:lnSpc>
              <a:spcBef>
                <a:spcPts val="1000"/>
              </a:spcBef>
              <a:spcAft>
                <a:spcPts val="0"/>
              </a:spcAft>
              <a:buClr>
                <a:srgbClr val="282F30"/>
              </a:buClr>
              <a:buSzPts val="2000"/>
              <a:buFont typeface="Noto Sans Symbols"/>
              <a:buChar char="❑"/>
            </a:pPr>
            <a:r>
              <a:rPr lang="pt-BR" dirty="0"/>
              <a:t>Pilares da segurança da informação:</a:t>
            </a:r>
            <a:endParaRPr dirty="0"/>
          </a:p>
          <a:p>
            <a:pPr marL="809625" lvl="1" indent="-352425" algn="l" rtl="0">
              <a:lnSpc>
                <a:spcPct val="150000"/>
              </a:lnSpc>
              <a:spcBef>
                <a:spcPts val="500"/>
              </a:spcBef>
              <a:spcAft>
                <a:spcPts val="0"/>
              </a:spcAft>
              <a:buSzPts val="1800"/>
              <a:buChar char="⮚"/>
            </a:pPr>
            <a:r>
              <a:rPr lang="pt-BR" dirty="0"/>
              <a:t>Tríade CIA;</a:t>
            </a:r>
            <a:endParaRPr dirty="0"/>
          </a:p>
          <a:p>
            <a:pPr marL="809625" lvl="1" indent="-352425" algn="l" rtl="0">
              <a:lnSpc>
                <a:spcPct val="150000"/>
              </a:lnSpc>
              <a:spcBef>
                <a:spcPts val="500"/>
              </a:spcBef>
              <a:spcAft>
                <a:spcPts val="0"/>
              </a:spcAft>
              <a:buSzPts val="1800"/>
              <a:buChar char="⮚"/>
            </a:pPr>
            <a:r>
              <a:rPr lang="pt-BR" dirty="0"/>
              <a:t>Autenticidade;</a:t>
            </a:r>
            <a:endParaRPr dirty="0"/>
          </a:p>
          <a:p>
            <a:pPr marL="809625" lvl="1" indent="-352425" algn="l" rtl="0">
              <a:lnSpc>
                <a:spcPct val="150000"/>
              </a:lnSpc>
              <a:spcBef>
                <a:spcPts val="500"/>
              </a:spcBef>
              <a:spcAft>
                <a:spcPts val="0"/>
              </a:spcAft>
              <a:buSzPts val="1800"/>
              <a:buChar char="⮚"/>
            </a:pPr>
            <a:r>
              <a:rPr lang="pt-BR" dirty="0"/>
              <a:t>Irretratabilidade (não repúdio);</a:t>
            </a:r>
            <a:endParaRPr dirty="0"/>
          </a:p>
          <a:p>
            <a:pPr marL="809625" lvl="1" indent="-352425" algn="l" rtl="0">
              <a:lnSpc>
                <a:spcPct val="150000"/>
              </a:lnSpc>
              <a:spcBef>
                <a:spcPts val="500"/>
              </a:spcBef>
              <a:spcAft>
                <a:spcPts val="0"/>
              </a:spcAft>
              <a:buSzPts val="1800"/>
              <a:buChar char="⮚"/>
            </a:pPr>
            <a:r>
              <a:rPr lang="pt-BR" dirty="0"/>
              <a:t>Conformidade.</a:t>
            </a:r>
            <a:endParaRPr dirty="0"/>
          </a:p>
          <a:p>
            <a:pPr marL="363538" lvl="0" indent="-363538" algn="l" rtl="0">
              <a:lnSpc>
                <a:spcPct val="150000"/>
              </a:lnSpc>
              <a:spcBef>
                <a:spcPts val="1000"/>
              </a:spcBef>
              <a:spcAft>
                <a:spcPts val="0"/>
              </a:spcAft>
              <a:buClr>
                <a:srgbClr val="282F30"/>
              </a:buClr>
              <a:buSzPts val="2000"/>
              <a:buFont typeface="Noto Sans Symbols"/>
              <a:buChar char="❑"/>
            </a:pPr>
            <a:r>
              <a:rPr lang="pt-BR" dirty="0"/>
              <a:t>Ativo, Vulnerabilidade, Ameaça, Impacto e Risco.</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1"/>
          <p:cNvSpPr txBox="1">
            <a:spLocks noGrp="1"/>
          </p:cNvSpPr>
          <p:nvPr>
            <p:ph type="body" idx="1"/>
          </p:nvPr>
        </p:nvSpPr>
        <p:spPr>
          <a:xfrm>
            <a:off x="1101378" y="921866"/>
            <a:ext cx="753462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Indicadores Operacionais</a:t>
            </a:r>
            <a:endParaRPr/>
          </a:p>
        </p:txBody>
      </p:sp>
      <p:sp>
        <p:nvSpPr>
          <p:cNvPr id="748" name="Google Shape;748;p31"/>
          <p:cNvSpPr txBox="1">
            <a:spLocks noGrp="1"/>
          </p:cNvSpPr>
          <p:nvPr>
            <p:ph type="body" idx="2"/>
          </p:nvPr>
        </p:nvSpPr>
        <p:spPr>
          <a:xfrm>
            <a:off x="1101378" y="1899188"/>
            <a:ext cx="6533136" cy="4449224"/>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Cuidado com a fábrica de indicadores.</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t>Indicador é meio.</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t>Dado &lt;&gt; Informação</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Perguntas básicas:</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t>O que quero controlar?</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t>Para que quero controlar?</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t>O que farei caso aconteça um desvio?</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t>Como posso medir?</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t>Se não souber a resposta para alguma das perguntas acima, repense.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32"/>
          <p:cNvSpPr txBox="1">
            <a:spLocks noGrp="1"/>
          </p:cNvSpPr>
          <p:nvPr>
            <p:ph type="body" idx="1"/>
          </p:nvPr>
        </p:nvSpPr>
        <p:spPr>
          <a:xfrm>
            <a:off x="1101377" y="921866"/>
            <a:ext cx="9639193"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Indicadores Operacionais Exemplo</a:t>
            </a:r>
            <a:endParaRPr/>
          </a:p>
        </p:txBody>
      </p:sp>
      <p:sp>
        <p:nvSpPr>
          <p:cNvPr id="754" name="Google Shape;754;p32"/>
          <p:cNvSpPr txBox="1">
            <a:spLocks noGrp="1"/>
          </p:cNvSpPr>
          <p:nvPr>
            <p:ph type="body" idx="2"/>
          </p:nvPr>
        </p:nvSpPr>
        <p:spPr>
          <a:xfrm>
            <a:off x="1101378" y="1899188"/>
            <a:ext cx="7055651"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Quantidade de incidentes de segurança.</a:t>
            </a:r>
            <a:endParaRPr/>
          </a:p>
          <a:p>
            <a:pPr marL="342900" lvl="0" indent="-342900" algn="l" rtl="0">
              <a:lnSpc>
                <a:spcPct val="150000"/>
              </a:lnSpc>
              <a:spcBef>
                <a:spcPts val="1000"/>
              </a:spcBef>
              <a:spcAft>
                <a:spcPts val="0"/>
              </a:spcAft>
              <a:buClr>
                <a:srgbClr val="282F30"/>
              </a:buClr>
              <a:buSzPts val="2000"/>
              <a:buFont typeface="Arial"/>
              <a:buChar char="•"/>
            </a:pPr>
            <a:r>
              <a:rPr lang="pt-BR" sz="2000"/>
              <a:t>Quantidade de incidentes por prioridade.</a:t>
            </a:r>
            <a:endParaRPr/>
          </a:p>
          <a:p>
            <a:pPr marL="342900" lvl="0" indent="-342900" algn="l" rtl="0">
              <a:lnSpc>
                <a:spcPct val="150000"/>
              </a:lnSpc>
              <a:spcBef>
                <a:spcPts val="1000"/>
              </a:spcBef>
              <a:spcAft>
                <a:spcPts val="0"/>
              </a:spcAft>
              <a:buClr>
                <a:srgbClr val="282F30"/>
              </a:buClr>
              <a:buSzPts val="2000"/>
              <a:buFont typeface="Arial"/>
              <a:buChar char="•"/>
            </a:pPr>
            <a:r>
              <a:rPr lang="pt-BR" sz="2000"/>
              <a:t>Quantidade de incidentes por tipo de falha.</a:t>
            </a:r>
            <a:endParaRPr/>
          </a:p>
          <a:p>
            <a:pPr marL="342900" lvl="0" indent="-342900" algn="l" rtl="0">
              <a:lnSpc>
                <a:spcPct val="150000"/>
              </a:lnSpc>
              <a:spcBef>
                <a:spcPts val="1000"/>
              </a:spcBef>
              <a:spcAft>
                <a:spcPts val="0"/>
              </a:spcAft>
              <a:buClr>
                <a:srgbClr val="282F30"/>
              </a:buClr>
              <a:buSzPts val="2000"/>
              <a:buFont typeface="Arial"/>
              <a:buChar char="•"/>
            </a:pPr>
            <a:r>
              <a:rPr lang="pt-BR" sz="2000"/>
              <a:t>Tempo médio de resolução dos incidentes.</a:t>
            </a:r>
            <a:endParaRPr/>
          </a:p>
          <a:p>
            <a:pPr marL="342900" lvl="0" indent="-342900" algn="l" rtl="0">
              <a:lnSpc>
                <a:spcPct val="150000"/>
              </a:lnSpc>
              <a:spcBef>
                <a:spcPts val="1000"/>
              </a:spcBef>
              <a:spcAft>
                <a:spcPts val="0"/>
              </a:spcAft>
              <a:buClr>
                <a:srgbClr val="282F30"/>
              </a:buClr>
              <a:buSzPts val="2000"/>
              <a:buFont typeface="Arial"/>
              <a:buChar char="•"/>
            </a:pPr>
            <a:r>
              <a:rPr lang="pt-BR" sz="2000"/>
              <a:t>Volume de alterações no ambiente.</a:t>
            </a:r>
            <a:endParaRPr/>
          </a:p>
          <a:p>
            <a:pPr marL="342900" lvl="0" indent="-342900" algn="l" rtl="0">
              <a:lnSpc>
                <a:spcPct val="150000"/>
              </a:lnSpc>
              <a:spcBef>
                <a:spcPts val="1000"/>
              </a:spcBef>
              <a:spcAft>
                <a:spcPts val="0"/>
              </a:spcAft>
              <a:buClr>
                <a:srgbClr val="282F30"/>
              </a:buClr>
              <a:buSzPts val="2000"/>
              <a:buFont typeface="Arial"/>
              <a:buChar char="•"/>
            </a:pPr>
            <a:r>
              <a:rPr lang="pt-BR" sz="2000"/>
              <a:t>% de indisponibilidade por tipo de falha.</a:t>
            </a:r>
            <a:endParaRPr/>
          </a:p>
          <a:p>
            <a:pPr marL="342900" lvl="0" indent="-342900" algn="l" rtl="0">
              <a:lnSpc>
                <a:spcPct val="150000"/>
              </a:lnSpc>
              <a:spcBef>
                <a:spcPts val="1000"/>
              </a:spcBef>
              <a:spcAft>
                <a:spcPts val="0"/>
              </a:spcAft>
              <a:buClr>
                <a:srgbClr val="282F30"/>
              </a:buClr>
              <a:buSzPts val="2000"/>
              <a:buFont typeface="Arial"/>
              <a:buChar char="•"/>
            </a:pPr>
            <a:r>
              <a:rPr lang="pt-BR" sz="2000"/>
              <a:t>Alocação média de espaço em disco.</a:t>
            </a:r>
            <a:endParaRPr/>
          </a:p>
          <a:p>
            <a:pPr marL="342900" lvl="0" indent="-342900" algn="l" rtl="0">
              <a:lnSpc>
                <a:spcPct val="150000"/>
              </a:lnSpc>
              <a:spcBef>
                <a:spcPts val="1000"/>
              </a:spcBef>
              <a:spcAft>
                <a:spcPts val="0"/>
              </a:spcAft>
              <a:buClr>
                <a:srgbClr val="282F30"/>
              </a:buClr>
              <a:buSzPts val="2000"/>
              <a:buFont typeface="Arial"/>
              <a:buChar char="•"/>
            </a:pPr>
            <a:r>
              <a:rPr lang="pt-BR" sz="2000"/>
              <a:t>Quantidade de acessos simultâneos ao ambiente.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3"/>
          <p:cNvSpPr txBox="1">
            <a:spLocks noGrp="1"/>
          </p:cNvSpPr>
          <p:nvPr>
            <p:ph type="body" idx="1"/>
          </p:nvPr>
        </p:nvSpPr>
        <p:spPr>
          <a:xfrm>
            <a:off x="1280658" y="884146"/>
            <a:ext cx="6126906"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Dimensões</a:t>
            </a:r>
            <a:endParaRPr/>
          </a:p>
        </p:txBody>
      </p:sp>
      <p:sp>
        <p:nvSpPr>
          <p:cNvPr id="760" name="Google Shape;760;p33"/>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Aderência: </a:t>
            </a:r>
            <a:endParaRPr/>
          </a:p>
          <a:p>
            <a:pPr marL="820738" lvl="1" indent="-363538" algn="l" rtl="0">
              <a:lnSpc>
                <a:spcPct val="90000"/>
              </a:lnSpc>
              <a:spcBef>
                <a:spcPts val="500"/>
              </a:spcBef>
              <a:spcAft>
                <a:spcPts val="0"/>
              </a:spcAft>
              <a:buClr>
                <a:srgbClr val="282F30"/>
              </a:buClr>
              <a:buSzPts val="1800"/>
              <a:buFont typeface="Noto Sans Symbols"/>
              <a:buChar char="⮚"/>
            </a:pPr>
            <a:r>
              <a:rPr lang="pt-BR" sz="1800">
                <a:solidFill>
                  <a:srgbClr val="353F40"/>
                </a:solidFill>
              </a:rPr>
              <a:t>Adoção dos processos estabelecidos.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Eficiência: </a:t>
            </a:r>
            <a:endParaRPr/>
          </a:p>
          <a:p>
            <a:pPr marL="820738" lvl="1" indent="-363538" algn="l" rtl="0">
              <a:lnSpc>
                <a:spcPct val="90000"/>
              </a:lnSpc>
              <a:spcBef>
                <a:spcPts val="500"/>
              </a:spcBef>
              <a:spcAft>
                <a:spcPts val="0"/>
              </a:spcAft>
              <a:buClr>
                <a:srgbClr val="282F30"/>
              </a:buClr>
              <a:buSzPts val="1800"/>
              <a:buFont typeface="Noto Sans Symbols"/>
              <a:buChar char="⮚"/>
            </a:pPr>
            <a:r>
              <a:rPr lang="pt-BR" sz="1800">
                <a:solidFill>
                  <a:srgbClr val="353F40"/>
                </a:solidFill>
              </a:rPr>
              <a:t>Consumo de recursos para a execução do serviço.</a:t>
            </a:r>
            <a:endParaRPr/>
          </a:p>
          <a:p>
            <a:pPr marL="342900" lvl="0" indent="-342900" algn="l" rtl="0">
              <a:lnSpc>
                <a:spcPct val="150000"/>
              </a:lnSpc>
              <a:spcBef>
                <a:spcPts val="1000"/>
              </a:spcBef>
              <a:spcAft>
                <a:spcPts val="0"/>
              </a:spcAft>
              <a:buClr>
                <a:srgbClr val="282F30"/>
              </a:buClr>
              <a:buSzPts val="2000"/>
              <a:buFont typeface="Arial"/>
              <a:buChar char="•"/>
            </a:pPr>
            <a:r>
              <a:rPr lang="pt-BR" sz="2000"/>
              <a:t>Efetividade: </a:t>
            </a:r>
            <a:endParaRPr/>
          </a:p>
          <a:p>
            <a:pPr marL="820738" lvl="1" indent="-363538" algn="l" rtl="0">
              <a:lnSpc>
                <a:spcPct val="90000"/>
              </a:lnSpc>
              <a:spcBef>
                <a:spcPts val="500"/>
              </a:spcBef>
              <a:spcAft>
                <a:spcPts val="0"/>
              </a:spcAft>
              <a:buClr>
                <a:srgbClr val="282F30"/>
              </a:buClr>
              <a:buSzPts val="1800"/>
              <a:buFont typeface="Noto Sans Symbols"/>
              <a:buChar char="⮚"/>
            </a:pPr>
            <a:r>
              <a:rPr lang="pt-BR" sz="1800">
                <a:solidFill>
                  <a:srgbClr val="353F40"/>
                </a:solidFill>
              </a:rPr>
              <a:t>Verifica se os resultados esperados foram obtidos.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Valor para o negócio: </a:t>
            </a:r>
            <a:endParaRPr/>
          </a:p>
          <a:p>
            <a:pPr marL="820738" lvl="1" indent="-363538" algn="l" rtl="0">
              <a:lnSpc>
                <a:spcPct val="90000"/>
              </a:lnSpc>
              <a:spcBef>
                <a:spcPts val="500"/>
              </a:spcBef>
              <a:spcAft>
                <a:spcPts val="0"/>
              </a:spcAft>
              <a:buClr>
                <a:srgbClr val="282F30"/>
              </a:buClr>
              <a:buSzPts val="1800"/>
              <a:buFont typeface="Noto Sans Symbols"/>
              <a:buChar char="⮚"/>
            </a:pPr>
            <a:r>
              <a:rPr lang="pt-BR" sz="1800">
                <a:solidFill>
                  <a:srgbClr val="353F40"/>
                </a:solidFill>
              </a:rPr>
              <a:t>Verifica os ganhos / perdas para o negócio</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34"/>
          <p:cNvSpPr txBox="1">
            <a:spLocks noGrp="1"/>
          </p:cNvSpPr>
          <p:nvPr>
            <p:ph type="body" idx="1"/>
          </p:nvPr>
        </p:nvSpPr>
        <p:spPr>
          <a:xfrm>
            <a:off x="1280658" y="884146"/>
            <a:ext cx="6126906"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PDCA</a:t>
            </a:r>
            <a:endParaRPr/>
          </a:p>
          <a:p>
            <a:pPr marL="0" marR="0" lvl="0" indent="0" algn="l" rtl="0">
              <a:lnSpc>
                <a:spcPct val="150000"/>
              </a:lnSpc>
              <a:spcBef>
                <a:spcPts val="0"/>
              </a:spcBef>
              <a:spcAft>
                <a:spcPts val="0"/>
              </a:spcAft>
              <a:buClr>
                <a:srgbClr val="282F30"/>
              </a:buClr>
              <a:buSzPts val="3600"/>
              <a:buNone/>
            </a:pPr>
            <a:endParaRPr/>
          </a:p>
        </p:txBody>
      </p:sp>
      <p:graphicFrame>
        <p:nvGraphicFramePr>
          <p:cNvPr id="766" name="Google Shape;766;p34"/>
          <p:cNvGraphicFramePr/>
          <p:nvPr/>
        </p:nvGraphicFramePr>
        <p:xfrm>
          <a:off x="661822" y="1601696"/>
          <a:ext cx="6822200" cy="3939170"/>
        </p:xfrm>
        <a:graphic>
          <a:graphicData uri="http://schemas.openxmlformats.org/drawingml/2006/table">
            <a:tbl>
              <a:tblPr>
                <a:noFill/>
                <a:tableStyleId>{4766932F-AA02-4312-86E9-75E756ED9BFF}</a:tableStyleId>
              </a:tblPr>
              <a:tblGrid>
                <a:gridCol w="1195525">
                  <a:extLst>
                    <a:ext uri="{9D8B030D-6E8A-4147-A177-3AD203B41FA5}">
                      <a16:colId xmlns:a16="http://schemas.microsoft.com/office/drawing/2014/main" val="20000"/>
                    </a:ext>
                  </a:extLst>
                </a:gridCol>
                <a:gridCol w="5626675">
                  <a:extLst>
                    <a:ext uri="{9D8B030D-6E8A-4147-A177-3AD203B41FA5}">
                      <a16:colId xmlns:a16="http://schemas.microsoft.com/office/drawing/2014/main" val="20001"/>
                    </a:ext>
                  </a:extLst>
                </a:gridCol>
              </a:tblGrid>
              <a:tr h="621300">
                <a:tc>
                  <a:txBody>
                    <a:bodyPr/>
                    <a:lstStyle/>
                    <a:p>
                      <a:pPr marL="0" marR="0" lvl="0" indent="0" algn="just" rtl="0">
                        <a:lnSpc>
                          <a:spcPct val="150000"/>
                        </a:lnSpc>
                        <a:spcBef>
                          <a:spcPts val="0"/>
                        </a:spcBef>
                        <a:spcAft>
                          <a:spcPts val="0"/>
                        </a:spcAft>
                        <a:buNone/>
                      </a:pPr>
                      <a:r>
                        <a:rPr lang="pt-BR" sz="1800" b="1" u="none" strike="noStrike" cap="none">
                          <a:solidFill>
                            <a:srgbClr val="FFFFFF"/>
                          </a:solidFill>
                          <a:latin typeface="Arial"/>
                          <a:ea typeface="Arial"/>
                          <a:cs typeface="Arial"/>
                          <a:sym typeface="Arial"/>
                        </a:rPr>
                        <a:t>Etapa</a:t>
                      </a:r>
                      <a:endParaRPr sz="1800" u="none" strike="noStrike" cap="none">
                        <a:latin typeface="Arial"/>
                        <a:ea typeface="Arial"/>
                        <a:cs typeface="Arial"/>
                        <a:sym typeface="Arial"/>
                      </a:endParaRPr>
                    </a:p>
                  </a:txBody>
                  <a:tcPr marL="83175" marR="831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EC6C2"/>
                    </a:solidFill>
                  </a:tcPr>
                </a:tc>
                <a:tc>
                  <a:txBody>
                    <a:bodyPr/>
                    <a:lstStyle/>
                    <a:p>
                      <a:pPr marL="0" marR="6350" lvl="0" indent="0" algn="just" rtl="0">
                        <a:lnSpc>
                          <a:spcPct val="150000"/>
                        </a:lnSpc>
                        <a:spcBef>
                          <a:spcPts val="0"/>
                        </a:spcBef>
                        <a:spcAft>
                          <a:spcPts val="0"/>
                        </a:spcAft>
                        <a:buNone/>
                      </a:pPr>
                      <a:r>
                        <a:rPr lang="pt-BR" sz="1800" b="1" u="none" strike="noStrike" cap="none">
                          <a:solidFill>
                            <a:srgbClr val="FFFFFF"/>
                          </a:solidFill>
                          <a:latin typeface="Arial"/>
                          <a:ea typeface="Arial"/>
                          <a:cs typeface="Arial"/>
                          <a:sym typeface="Arial"/>
                        </a:rPr>
                        <a:t>Descrição</a:t>
                      </a:r>
                      <a:endParaRPr sz="1800" u="none" strike="noStrike" cap="none">
                        <a:latin typeface="Arial"/>
                        <a:ea typeface="Arial"/>
                        <a:cs typeface="Arial"/>
                        <a:sym typeface="Arial"/>
                      </a:endParaRPr>
                    </a:p>
                  </a:txBody>
                  <a:tcPr marL="83175" marR="831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EC6C2"/>
                    </a:solidFill>
                  </a:tcPr>
                </a:tc>
                <a:extLst>
                  <a:ext uri="{0D108BD9-81ED-4DB2-BD59-A6C34878D82A}">
                    <a16:rowId xmlns:a16="http://schemas.microsoft.com/office/drawing/2014/main" val="10000"/>
                  </a:ext>
                </a:extLst>
              </a:tr>
              <a:tr h="913450">
                <a:tc>
                  <a:txBody>
                    <a:bodyPr/>
                    <a:lstStyle/>
                    <a:p>
                      <a:pPr marL="0" marR="0" lvl="0" indent="0" algn="just" rtl="0">
                        <a:lnSpc>
                          <a:spcPct val="150000"/>
                        </a:lnSpc>
                        <a:spcBef>
                          <a:spcPts val="0"/>
                        </a:spcBef>
                        <a:spcAft>
                          <a:spcPts val="0"/>
                        </a:spcAft>
                        <a:buNone/>
                      </a:pPr>
                      <a:r>
                        <a:rPr lang="pt-BR" sz="1800" u="none" strike="noStrike" cap="none">
                          <a:solidFill>
                            <a:srgbClr val="000000"/>
                          </a:solidFill>
                          <a:latin typeface="Arial"/>
                          <a:ea typeface="Arial"/>
                          <a:cs typeface="Arial"/>
                          <a:sym typeface="Arial"/>
                        </a:rPr>
                        <a:t>Plan</a:t>
                      </a:r>
                      <a:endParaRPr sz="1800" u="none" strike="noStrike" cap="none">
                        <a:latin typeface="Arial"/>
                        <a:ea typeface="Arial"/>
                        <a:cs typeface="Arial"/>
                        <a:sym typeface="Arial"/>
                      </a:endParaRPr>
                    </a:p>
                  </a:txBody>
                  <a:tcPr marL="83175" marR="83175"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6350" lvl="0" indent="0" algn="just" rtl="0">
                        <a:lnSpc>
                          <a:spcPct val="150000"/>
                        </a:lnSpc>
                        <a:spcBef>
                          <a:spcPts val="0"/>
                        </a:spcBef>
                        <a:spcAft>
                          <a:spcPts val="0"/>
                        </a:spcAft>
                        <a:buNone/>
                      </a:pPr>
                      <a:r>
                        <a:rPr lang="pt-BR" sz="1800" u="none" strike="noStrike" cap="none">
                          <a:solidFill>
                            <a:srgbClr val="000000"/>
                          </a:solidFill>
                          <a:latin typeface="Arial"/>
                          <a:ea typeface="Arial"/>
                          <a:cs typeface="Arial"/>
                          <a:sym typeface="Arial"/>
                        </a:rPr>
                        <a:t>Planejar as alterações que serão realizadas no serviço visando a melhoria da qualidade.</a:t>
                      </a:r>
                      <a:endParaRPr sz="1800" u="none" strike="noStrike" cap="none">
                        <a:latin typeface="Arial"/>
                        <a:ea typeface="Arial"/>
                        <a:cs typeface="Arial"/>
                        <a:sym typeface="Arial"/>
                      </a:endParaRPr>
                    </a:p>
                  </a:txBody>
                  <a:tcPr marL="83175" marR="831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21300">
                <a:tc>
                  <a:txBody>
                    <a:bodyPr/>
                    <a:lstStyle/>
                    <a:p>
                      <a:pPr marL="0" marR="0" lvl="0" indent="0" algn="just" rtl="0">
                        <a:lnSpc>
                          <a:spcPct val="150000"/>
                        </a:lnSpc>
                        <a:spcBef>
                          <a:spcPts val="0"/>
                        </a:spcBef>
                        <a:spcAft>
                          <a:spcPts val="0"/>
                        </a:spcAft>
                        <a:buNone/>
                      </a:pPr>
                      <a:r>
                        <a:rPr lang="pt-BR" sz="1800" u="none" strike="noStrike" cap="none">
                          <a:solidFill>
                            <a:srgbClr val="000000"/>
                          </a:solidFill>
                          <a:latin typeface="Arial"/>
                          <a:ea typeface="Arial"/>
                          <a:cs typeface="Arial"/>
                          <a:sym typeface="Arial"/>
                        </a:rPr>
                        <a:t>Do</a:t>
                      </a:r>
                      <a:endParaRPr sz="1800" u="none" strike="noStrike" cap="none">
                        <a:latin typeface="Arial"/>
                        <a:ea typeface="Arial"/>
                        <a:cs typeface="Arial"/>
                        <a:sym typeface="Arial"/>
                      </a:endParaRPr>
                    </a:p>
                  </a:txBody>
                  <a:tcPr marL="83175" marR="83175"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just" rtl="0">
                        <a:lnSpc>
                          <a:spcPct val="150000"/>
                        </a:lnSpc>
                        <a:spcBef>
                          <a:spcPts val="0"/>
                        </a:spcBef>
                        <a:spcAft>
                          <a:spcPts val="0"/>
                        </a:spcAft>
                        <a:buNone/>
                      </a:pPr>
                      <a:r>
                        <a:rPr lang="pt-BR" sz="1800" u="none" strike="noStrike" cap="none">
                          <a:solidFill>
                            <a:srgbClr val="000000"/>
                          </a:solidFill>
                          <a:latin typeface="Arial"/>
                          <a:ea typeface="Arial"/>
                          <a:cs typeface="Arial"/>
                          <a:sym typeface="Arial"/>
                        </a:rPr>
                        <a:t>Implantar as alterações e medir os resultados.</a:t>
                      </a:r>
                      <a:endParaRPr sz="1800" u="none" strike="noStrike" cap="none">
                        <a:latin typeface="Arial"/>
                        <a:ea typeface="Arial"/>
                        <a:cs typeface="Arial"/>
                        <a:sym typeface="Arial"/>
                      </a:endParaRPr>
                    </a:p>
                  </a:txBody>
                  <a:tcPr marL="83175" marR="831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621300">
                <a:tc>
                  <a:txBody>
                    <a:bodyPr/>
                    <a:lstStyle/>
                    <a:p>
                      <a:pPr marL="0" marR="0" lvl="0" indent="0" algn="just" rtl="0">
                        <a:lnSpc>
                          <a:spcPct val="150000"/>
                        </a:lnSpc>
                        <a:spcBef>
                          <a:spcPts val="0"/>
                        </a:spcBef>
                        <a:spcAft>
                          <a:spcPts val="0"/>
                        </a:spcAft>
                        <a:buNone/>
                      </a:pPr>
                      <a:r>
                        <a:rPr lang="pt-BR" sz="1800" u="none" strike="noStrike" cap="none">
                          <a:solidFill>
                            <a:srgbClr val="000000"/>
                          </a:solidFill>
                          <a:latin typeface="Arial"/>
                          <a:ea typeface="Arial"/>
                          <a:cs typeface="Arial"/>
                          <a:sym typeface="Arial"/>
                        </a:rPr>
                        <a:t>Check</a:t>
                      </a:r>
                      <a:endParaRPr sz="1800" u="none" strike="noStrike" cap="none">
                        <a:latin typeface="Arial"/>
                        <a:ea typeface="Arial"/>
                        <a:cs typeface="Arial"/>
                        <a:sym typeface="Arial"/>
                      </a:endParaRPr>
                    </a:p>
                  </a:txBody>
                  <a:tcPr marL="83175" marR="83175"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just" rtl="0">
                        <a:lnSpc>
                          <a:spcPct val="150000"/>
                        </a:lnSpc>
                        <a:spcBef>
                          <a:spcPts val="0"/>
                        </a:spcBef>
                        <a:spcAft>
                          <a:spcPts val="0"/>
                        </a:spcAft>
                        <a:buNone/>
                      </a:pPr>
                      <a:r>
                        <a:rPr lang="pt-BR" sz="1800" u="none" strike="noStrike" cap="none">
                          <a:solidFill>
                            <a:srgbClr val="000000"/>
                          </a:solidFill>
                          <a:latin typeface="Arial"/>
                          <a:ea typeface="Arial"/>
                          <a:cs typeface="Arial"/>
                          <a:sym typeface="Arial"/>
                        </a:rPr>
                        <a:t>Levantar os resultados e reportá-los para os tomadores de decisão.</a:t>
                      </a:r>
                      <a:endParaRPr sz="1800" u="none" strike="noStrike" cap="none">
                        <a:latin typeface="Arial"/>
                        <a:ea typeface="Arial"/>
                        <a:cs typeface="Arial"/>
                        <a:sym typeface="Arial"/>
                      </a:endParaRPr>
                    </a:p>
                  </a:txBody>
                  <a:tcPr marL="83175" marR="831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21300">
                <a:tc>
                  <a:txBody>
                    <a:bodyPr/>
                    <a:lstStyle/>
                    <a:p>
                      <a:pPr marL="0" marR="0" lvl="0" indent="0" algn="just" rtl="0">
                        <a:lnSpc>
                          <a:spcPct val="150000"/>
                        </a:lnSpc>
                        <a:spcBef>
                          <a:spcPts val="0"/>
                        </a:spcBef>
                        <a:spcAft>
                          <a:spcPts val="0"/>
                        </a:spcAft>
                        <a:buNone/>
                      </a:pPr>
                      <a:r>
                        <a:rPr lang="pt-BR" sz="1800" u="none" strike="noStrike" cap="none">
                          <a:solidFill>
                            <a:srgbClr val="000000"/>
                          </a:solidFill>
                          <a:latin typeface="Arial"/>
                          <a:ea typeface="Arial"/>
                          <a:cs typeface="Arial"/>
                          <a:sym typeface="Arial"/>
                        </a:rPr>
                        <a:t>Act</a:t>
                      </a:r>
                      <a:endParaRPr sz="1800" u="none" strike="noStrike" cap="none">
                        <a:latin typeface="Arial"/>
                        <a:ea typeface="Arial"/>
                        <a:cs typeface="Arial"/>
                        <a:sym typeface="Arial"/>
                      </a:endParaRPr>
                    </a:p>
                  </a:txBody>
                  <a:tcPr marL="83175" marR="83175"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just" rtl="0">
                        <a:lnSpc>
                          <a:spcPct val="150000"/>
                        </a:lnSpc>
                        <a:spcBef>
                          <a:spcPts val="0"/>
                        </a:spcBef>
                        <a:spcAft>
                          <a:spcPts val="0"/>
                        </a:spcAft>
                        <a:buNone/>
                      </a:pPr>
                      <a:r>
                        <a:rPr lang="pt-BR" sz="1800" u="none" strike="noStrike" cap="none">
                          <a:solidFill>
                            <a:srgbClr val="000000"/>
                          </a:solidFill>
                          <a:latin typeface="Arial"/>
                          <a:ea typeface="Arial"/>
                          <a:cs typeface="Arial"/>
                          <a:sym typeface="Arial"/>
                        </a:rPr>
                        <a:t>Deliberar sobre as alterações necessárias para melhorar o processo.</a:t>
                      </a:r>
                      <a:endParaRPr sz="1800" u="none" strike="noStrike" cap="none">
                        <a:latin typeface="Arial"/>
                        <a:ea typeface="Arial"/>
                        <a:cs typeface="Arial"/>
                        <a:sym typeface="Arial"/>
                      </a:endParaRPr>
                    </a:p>
                  </a:txBody>
                  <a:tcPr marL="83175" marR="831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pic>
        <p:nvPicPr>
          <p:cNvPr id="767" name="Google Shape;767;p34"/>
          <p:cNvPicPr preferRelativeResize="0"/>
          <p:nvPr/>
        </p:nvPicPr>
        <p:blipFill rotWithShape="1">
          <a:blip r:embed="rId3">
            <a:alphaModFix/>
          </a:blip>
          <a:srcRect/>
          <a:stretch/>
        </p:blipFill>
        <p:spPr>
          <a:xfrm>
            <a:off x="7583944" y="2764166"/>
            <a:ext cx="1800000" cy="1800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35"/>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Conclusão</a:t>
            </a:r>
            <a:endParaRPr/>
          </a:p>
        </p:txBody>
      </p:sp>
      <p:sp>
        <p:nvSpPr>
          <p:cNvPr id="773" name="Google Shape;773;p35"/>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Não existe segurança sem evolução contínua.</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Dados e fatos.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Direcionamento de ações.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Foco.</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Persistência.</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Equilíbrio custo X benefício.</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p:txBody>
      </p:sp>
      <p:pic>
        <p:nvPicPr>
          <p:cNvPr id="774" name="Google Shape;774;p35" descr="Rosa Dos Ventos Bússola Em Mdf Preto 1229 no Elo7 | Eptcel Arte em MDF  (1370DA6)"/>
          <p:cNvPicPr preferRelativeResize="0"/>
          <p:nvPr/>
        </p:nvPicPr>
        <p:blipFill rotWithShape="1">
          <a:blip r:embed="rId3">
            <a:alphaModFix/>
          </a:blip>
          <a:srcRect/>
          <a:stretch/>
        </p:blipFill>
        <p:spPr>
          <a:xfrm rot="2204698">
            <a:off x="6931456" y="3170093"/>
            <a:ext cx="2466975" cy="1847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36"/>
          <p:cNvSpPr txBox="1">
            <a:spLocks noGrp="1"/>
          </p:cNvSpPr>
          <p:nvPr>
            <p:ph type="body" idx="1"/>
          </p:nvPr>
        </p:nvSpPr>
        <p:spPr>
          <a:xfrm>
            <a:off x="1887193" y="893422"/>
            <a:ext cx="4620132" cy="71755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rgbClr val="282F30"/>
              </a:buClr>
              <a:buSzPts val="3600"/>
              <a:buNone/>
            </a:pPr>
            <a:r>
              <a:rPr lang="pt-BR"/>
              <a:t>Próxima Aula</a:t>
            </a:r>
            <a:endParaRPr/>
          </a:p>
        </p:txBody>
      </p:sp>
      <p:sp>
        <p:nvSpPr>
          <p:cNvPr id="780" name="Google Shape;780;p36"/>
          <p:cNvSpPr txBox="1">
            <a:spLocks noGrp="1"/>
          </p:cNvSpPr>
          <p:nvPr>
            <p:ph type="body" idx="2"/>
          </p:nvPr>
        </p:nvSpPr>
        <p:spPr>
          <a:xfrm>
            <a:off x="3210688" y="2175779"/>
            <a:ext cx="6278285" cy="1013636"/>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353F40"/>
              </a:buClr>
              <a:buSzPts val="1800"/>
              <a:buFont typeface="Arial"/>
              <a:buNone/>
            </a:pPr>
            <a:r>
              <a:rPr lang="pt-BR"/>
              <a:t>NOC.</a:t>
            </a:r>
            <a:endParaRPr/>
          </a:p>
        </p:txBody>
      </p:sp>
      <p:sp>
        <p:nvSpPr>
          <p:cNvPr id="781" name="Google Shape;781;p36"/>
          <p:cNvSpPr txBox="1">
            <a:spLocks noGrp="1"/>
          </p:cNvSpPr>
          <p:nvPr>
            <p:ph type="body" idx="3"/>
          </p:nvPr>
        </p:nvSpPr>
        <p:spPr>
          <a:xfrm>
            <a:off x="3210688" y="3604042"/>
            <a:ext cx="6278285" cy="1013636"/>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353F40"/>
              </a:buClr>
              <a:buSzPts val="1800"/>
              <a:buFont typeface="Arial"/>
              <a:buNone/>
            </a:pPr>
            <a:r>
              <a:rPr lang="pt-BR"/>
              <a:t>SOC.</a:t>
            </a:r>
            <a:endParaRPr/>
          </a:p>
        </p:txBody>
      </p:sp>
      <p:sp>
        <p:nvSpPr>
          <p:cNvPr id="782" name="Google Shape;782;p36"/>
          <p:cNvSpPr txBox="1">
            <a:spLocks noGrp="1"/>
          </p:cNvSpPr>
          <p:nvPr>
            <p:ph type="body" idx="4"/>
          </p:nvPr>
        </p:nvSpPr>
        <p:spPr>
          <a:xfrm>
            <a:off x="3210687" y="5124468"/>
            <a:ext cx="6278285" cy="1013636"/>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353F40"/>
              </a:buClr>
              <a:buSzPts val="1800"/>
              <a:buFont typeface="Arial"/>
              <a:buNone/>
            </a:pPr>
            <a:r>
              <a:rPr lang="pt-BR"/>
              <a:t>CSIRT.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37"/>
          <p:cNvSpPr txBox="1">
            <a:spLocks noGrp="1"/>
          </p:cNvSpPr>
          <p:nvPr>
            <p:ph type="body" idx="1"/>
          </p:nvPr>
        </p:nvSpPr>
        <p:spPr>
          <a:xfrm>
            <a:off x="1475867" y="2852285"/>
            <a:ext cx="12661047" cy="7175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2800"/>
              <a:buNone/>
            </a:pPr>
            <a:r>
              <a:rPr lang="pt-BR" sz="2800"/>
              <a:t>Fundamentos em Segurança Cibernética Defensiva</a:t>
            </a:r>
            <a:endParaRPr/>
          </a:p>
        </p:txBody>
      </p:sp>
      <p:sp>
        <p:nvSpPr>
          <p:cNvPr id="788" name="Google Shape;788;p37"/>
          <p:cNvSpPr txBox="1">
            <a:spLocks noGrp="1"/>
          </p:cNvSpPr>
          <p:nvPr>
            <p:ph type="body" idx="2"/>
          </p:nvPr>
        </p:nvSpPr>
        <p:spPr>
          <a:xfrm>
            <a:off x="1475867" y="3878847"/>
            <a:ext cx="7232197"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AULA 1.3. ESTRUTURAS</a:t>
            </a:r>
            <a:endParaRPr/>
          </a:p>
          <a:p>
            <a:pPr marL="228600" lvl="0" indent="-228600" algn="l" rtl="0">
              <a:lnSpc>
                <a:spcPct val="90000"/>
              </a:lnSpc>
              <a:spcBef>
                <a:spcPts val="1000"/>
              </a:spcBef>
              <a:spcAft>
                <a:spcPts val="0"/>
              </a:spcAft>
              <a:buClr>
                <a:srgbClr val="282F30"/>
              </a:buClr>
              <a:buSzPts val="1600"/>
              <a:buNone/>
            </a:pPr>
            <a:endParaRPr/>
          </a:p>
        </p:txBody>
      </p:sp>
      <p:sp>
        <p:nvSpPr>
          <p:cNvPr id="789" name="Google Shape;789;p37"/>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PROF. MÁRIO LUIZ MOURA JÚNIOR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rgbClr val="282F30"/>
              </a:buClr>
              <a:buSzPts val="3600"/>
              <a:buNone/>
            </a:pPr>
            <a:r>
              <a:rPr lang="pt-BR"/>
              <a:t>Nesta aula:</a:t>
            </a:r>
            <a:endParaRPr/>
          </a:p>
        </p:txBody>
      </p:sp>
      <p:sp>
        <p:nvSpPr>
          <p:cNvPr id="795" name="Google Shape;795;p38"/>
          <p:cNvSpPr txBox="1">
            <a:spLocks noGrp="1"/>
          </p:cNvSpPr>
          <p:nvPr>
            <p:ph type="body" idx="2"/>
          </p:nvPr>
        </p:nvSpPr>
        <p:spPr>
          <a:xfrm>
            <a:off x="969599" y="2137386"/>
            <a:ext cx="6562725" cy="4186237"/>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a:t>NOC.</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SOC.</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CSIRT.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39"/>
          <p:cNvSpPr txBox="1">
            <a:spLocks noGrp="1"/>
          </p:cNvSpPr>
          <p:nvPr>
            <p:ph type="body" idx="1"/>
          </p:nvPr>
        </p:nvSpPr>
        <p:spPr>
          <a:xfrm>
            <a:off x="1280659" y="884146"/>
            <a:ext cx="585905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NOC</a:t>
            </a:r>
            <a:endParaRPr/>
          </a:p>
        </p:txBody>
      </p:sp>
      <p:sp>
        <p:nvSpPr>
          <p:cNvPr id="801" name="Google Shape;801;p39"/>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Network Operations Center.</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Garantir comunicação.</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Monitoração constante do ambiente.</a:t>
            </a:r>
            <a:endParaRPr/>
          </a:p>
        </p:txBody>
      </p:sp>
      <p:pic>
        <p:nvPicPr>
          <p:cNvPr id="802" name="Google Shape;802;p39" descr="NOC | What is Network Operations Center (NOC)?"/>
          <p:cNvPicPr preferRelativeResize="0"/>
          <p:nvPr/>
        </p:nvPicPr>
        <p:blipFill rotWithShape="1">
          <a:blip r:embed="rId3">
            <a:alphaModFix/>
          </a:blip>
          <a:srcRect/>
          <a:stretch/>
        </p:blipFill>
        <p:spPr>
          <a:xfrm>
            <a:off x="1419607" y="3829716"/>
            <a:ext cx="6354406" cy="28814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40"/>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NOC</a:t>
            </a:r>
            <a:endParaRPr/>
          </a:p>
        </p:txBody>
      </p:sp>
      <p:grpSp>
        <p:nvGrpSpPr>
          <p:cNvPr id="808" name="Google Shape;808;p40"/>
          <p:cNvGrpSpPr/>
          <p:nvPr/>
        </p:nvGrpSpPr>
        <p:grpSpPr>
          <a:xfrm>
            <a:off x="1470050" y="2560343"/>
            <a:ext cx="3630744" cy="3630744"/>
            <a:chOff x="543090" y="0"/>
            <a:chExt cx="3630744" cy="3630744"/>
          </a:xfrm>
        </p:grpSpPr>
        <p:sp>
          <p:nvSpPr>
            <p:cNvPr id="809" name="Google Shape;809;p40"/>
            <p:cNvSpPr/>
            <p:nvPr/>
          </p:nvSpPr>
          <p:spPr>
            <a:xfrm>
              <a:off x="543090" y="0"/>
              <a:ext cx="3630744" cy="3630744"/>
            </a:xfrm>
            <a:prstGeom prst="ellipse">
              <a:avLst/>
            </a:prstGeom>
            <a:solidFill>
              <a:srgbClr val="00BDB0">
                <a:alpha val="20000"/>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txBox="1"/>
            <p:nvPr/>
          </p:nvSpPr>
          <p:spPr>
            <a:xfrm>
              <a:off x="1850883" y="181537"/>
              <a:ext cx="1015156" cy="544611"/>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pt-BR" sz="1600">
                  <a:solidFill>
                    <a:schemeClr val="dk1"/>
                  </a:solidFill>
                  <a:latin typeface="Arial"/>
                  <a:ea typeface="Arial"/>
                  <a:cs typeface="Arial"/>
                  <a:sym typeface="Arial"/>
                </a:rPr>
                <a:t>3º Nível</a:t>
              </a:r>
              <a:endParaRPr/>
            </a:p>
          </p:txBody>
        </p:sp>
        <p:sp>
          <p:nvSpPr>
            <p:cNvPr id="811" name="Google Shape;811;p40"/>
            <p:cNvSpPr/>
            <p:nvPr/>
          </p:nvSpPr>
          <p:spPr>
            <a:xfrm>
              <a:off x="906164" y="726148"/>
              <a:ext cx="2904595" cy="2904595"/>
            </a:xfrm>
            <a:prstGeom prst="ellipse">
              <a:avLst/>
            </a:prstGeom>
            <a:solidFill>
              <a:srgbClr val="00BDB0">
                <a:alpha val="34901"/>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txBox="1"/>
            <p:nvPr/>
          </p:nvSpPr>
          <p:spPr>
            <a:xfrm>
              <a:off x="1850883" y="900424"/>
              <a:ext cx="1015156" cy="522827"/>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pt-BR" sz="1600">
                  <a:solidFill>
                    <a:schemeClr val="dk1"/>
                  </a:solidFill>
                  <a:latin typeface="Arial"/>
                  <a:ea typeface="Arial"/>
                  <a:cs typeface="Arial"/>
                  <a:sym typeface="Arial"/>
                </a:rPr>
                <a:t>2º Nível</a:t>
              </a:r>
              <a:endParaRPr/>
            </a:p>
          </p:txBody>
        </p:sp>
        <p:sp>
          <p:nvSpPr>
            <p:cNvPr id="813" name="Google Shape;813;p40"/>
            <p:cNvSpPr/>
            <p:nvPr/>
          </p:nvSpPr>
          <p:spPr>
            <a:xfrm>
              <a:off x="1269238" y="1452297"/>
              <a:ext cx="2178446" cy="2178446"/>
            </a:xfrm>
            <a:prstGeom prst="ellipse">
              <a:avLst/>
            </a:prstGeom>
            <a:solidFill>
              <a:srgbClr val="2EC6C2">
                <a:alpha val="60000"/>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txBox="1"/>
            <p:nvPr/>
          </p:nvSpPr>
          <p:spPr>
            <a:xfrm>
              <a:off x="1850883" y="1615681"/>
              <a:ext cx="1015156" cy="490150"/>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pt-BR" sz="1600">
                  <a:solidFill>
                    <a:schemeClr val="dk1"/>
                  </a:solidFill>
                  <a:latin typeface="Arial"/>
                  <a:ea typeface="Arial"/>
                  <a:cs typeface="Arial"/>
                  <a:sym typeface="Arial"/>
                </a:rPr>
                <a:t>1º Nível</a:t>
              </a:r>
              <a:endParaRPr/>
            </a:p>
          </p:txBody>
        </p:sp>
        <p:sp>
          <p:nvSpPr>
            <p:cNvPr id="815" name="Google Shape;815;p40"/>
            <p:cNvSpPr/>
            <p:nvPr/>
          </p:nvSpPr>
          <p:spPr>
            <a:xfrm>
              <a:off x="1632313" y="2178446"/>
              <a:ext cx="1452297" cy="1452297"/>
            </a:xfrm>
            <a:prstGeom prst="ellipse">
              <a:avLst/>
            </a:prstGeom>
            <a:solidFill>
              <a:srgbClr val="00BDB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txBox="1"/>
            <p:nvPr/>
          </p:nvSpPr>
          <p:spPr>
            <a:xfrm>
              <a:off x="1844997" y="2541520"/>
              <a:ext cx="1026929" cy="726148"/>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pt-BR" sz="1600">
                  <a:solidFill>
                    <a:schemeClr val="dk1"/>
                  </a:solidFill>
                  <a:latin typeface="Arial"/>
                  <a:ea typeface="Arial"/>
                  <a:cs typeface="Arial"/>
                  <a:sym typeface="Arial"/>
                </a:rPr>
                <a:t>Controle</a:t>
              </a:r>
              <a:endParaRPr/>
            </a:p>
          </p:txBody>
        </p:sp>
      </p:grpSp>
      <p:sp>
        <p:nvSpPr>
          <p:cNvPr id="817" name="Google Shape;817;p40"/>
          <p:cNvSpPr/>
          <p:nvPr/>
        </p:nvSpPr>
        <p:spPr>
          <a:xfrm>
            <a:off x="3969884" y="4878765"/>
            <a:ext cx="1674000" cy="298130"/>
          </a:xfrm>
          <a:prstGeom prst="rightArrow">
            <a:avLst>
              <a:gd name="adj1" fmla="val 50000"/>
              <a:gd name="adj2" fmla="val 50000"/>
            </a:avLst>
          </a:prstGeom>
          <a:solidFill>
            <a:srgbClr val="2EC6C2">
              <a:alpha val="60000"/>
            </a:srgbClr>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18" name="Google Shape;818;p40"/>
          <p:cNvSpPr txBox="1"/>
          <p:nvPr/>
        </p:nvSpPr>
        <p:spPr>
          <a:xfrm>
            <a:off x="5981481" y="3049674"/>
            <a:ext cx="2603598" cy="132343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pt-BR" sz="1600">
                <a:solidFill>
                  <a:schemeClr val="dk1"/>
                </a:solidFill>
                <a:latin typeface="Arial"/>
                <a:ea typeface="Arial"/>
                <a:cs typeface="Arial"/>
                <a:sym typeface="Arial"/>
              </a:rPr>
              <a:t>Especializado</a:t>
            </a:r>
            <a:endParaRPr/>
          </a:p>
          <a:p>
            <a:pPr marL="285750" marR="0" lvl="0" indent="-285750" algn="l" rtl="0">
              <a:spcBef>
                <a:spcPts val="0"/>
              </a:spcBef>
              <a:spcAft>
                <a:spcPts val="0"/>
              </a:spcAft>
              <a:buClr>
                <a:schemeClr val="dk1"/>
              </a:buClr>
              <a:buSzPts val="1600"/>
              <a:buFont typeface="Arial"/>
              <a:buChar char="•"/>
            </a:pPr>
            <a:r>
              <a:rPr lang="pt-BR" sz="1600">
                <a:solidFill>
                  <a:schemeClr val="dk1"/>
                </a:solidFill>
                <a:latin typeface="Arial"/>
                <a:ea typeface="Arial"/>
                <a:cs typeface="Arial"/>
                <a:sym typeface="Arial"/>
              </a:rPr>
              <a:t>Orientado a tecnologia</a:t>
            </a:r>
            <a:br>
              <a:rPr lang="pt-BR" sz="1600">
                <a:solidFill>
                  <a:schemeClr val="dk1"/>
                </a:solidFill>
                <a:latin typeface="Arial"/>
                <a:ea typeface="Arial"/>
                <a:cs typeface="Arial"/>
                <a:sym typeface="Arial"/>
              </a:rPr>
            </a:br>
            <a:r>
              <a:rPr lang="pt-BR" sz="1600">
                <a:solidFill>
                  <a:schemeClr val="dk1"/>
                </a:solidFill>
                <a:latin typeface="Arial"/>
                <a:ea typeface="Arial"/>
                <a:cs typeface="Arial"/>
                <a:sym typeface="Arial"/>
              </a:rPr>
              <a:t>ou Negócio</a:t>
            </a:r>
            <a:endParaRPr/>
          </a:p>
          <a:p>
            <a:pPr marL="285750" marR="0" lvl="0" indent="-285750" algn="l" rtl="0">
              <a:spcBef>
                <a:spcPts val="0"/>
              </a:spcBef>
              <a:spcAft>
                <a:spcPts val="0"/>
              </a:spcAft>
              <a:buClr>
                <a:schemeClr val="dk1"/>
              </a:buClr>
              <a:buSzPts val="1600"/>
              <a:buFont typeface="Arial"/>
              <a:buChar char="•"/>
            </a:pPr>
            <a:r>
              <a:rPr lang="pt-BR" sz="1600">
                <a:solidFill>
                  <a:schemeClr val="dk1"/>
                </a:solidFill>
                <a:latin typeface="Arial"/>
                <a:ea typeface="Arial"/>
                <a:cs typeface="Arial"/>
                <a:sym typeface="Arial"/>
              </a:rPr>
              <a:t>Atividades de média ou</a:t>
            </a:r>
            <a:br>
              <a:rPr lang="pt-BR" sz="1600">
                <a:solidFill>
                  <a:schemeClr val="dk1"/>
                </a:solidFill>
                <a:latin typeface="Arial"/>
                <a:ea typeface="Arial"/>
                <a:cs typeface="Arial"/>
                <a:sym typeface="Arial"/>
              </a:rPr>
            </a:br>
            <a:r>
              <a:rPr lang="pt-BR" sz="1600">
                <a:solidFill>
                  <a:schemeClr val="dk1"/>
                </a:solidFill>
                <a:latin typeface="Arial"/>
                <a:ea typeface="Arial"/>
                <a:cs typeface="Arial"/>
                <a:sym typeface="Arial"/>
              </a:rPr>
              <a:t>alta complexidade</a:t>
            </a:r>
            <a:endParaRPr/>
          </a:p>
        </p:txBody>
      </p:sp>
      <p:sp>
        <p:nvSpPr>
          <p:cNvPr id="819" name="Google Shape;819;p40"/>
          <p:cNvSpPr/>
          <p:nvPr/>
        </p:nvSpPr>
        <p:spPr>
          <a:xfrm>
            <a:off x="4125472" y="3813096"/>
            <a:ext cx="1674000" cy="298130"/>
          </a:xfrm>
          <a:prstGeom prst="rightArrow">
            <a:avLst>
              <a:gd name="adj1" fmla="val 50000"/>
              <a:gd name="adj2" fmla="val 50000"/>
            </a:avLst>
          </a:prstGeom>
          <a:solidFill>
            <a:srgbClr val="2EC6C2">
              <a:alpha val="34901"/>
            </a:srgbClr>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0" name="Google Shape;820;p40"/>
          <p:cNvSpPr txBox="1"/>
          <p:nvPr/>
        </p:nvSpPr>
        <p:spPr>
          <a:xfrm>
            <a:off x="3969884" y="1705918"/>
            <a:ext cx="1734770" cy="83099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pt-BR" sz="1600">
                <a:solidFill>
                  <a:schemeClr val="dk1"/>
                </a:solidFill>
                <a:latin typeface="Arial"/>
                <a:ea typeface="Arial"/>
                <a:cs typeface="Arial"/>
                <a:sym typeface="Arial"/>
              </a:rPr>
              <a:t>Contrato de </a:t>
            </a:r>
            <a:br>
              <a:rPr lang="pt-BR" sz="1600">
                <a:solidFill>
                  <a:schemeClr val="dk1"/>
                </a:solidFill>
                <a:latin typeface="Arial"/>
                <a:ea typeface="Arial"/>
                <a:cs typeface="Arial"/>
                <a:sym typeface="Arial"/>
              </a:rPr>
            </a:br>
            <a:r>
              <a:rPr lang="pt-BR" sz="1600">
                <a:solidFill>
                  <a:schemeClr val="dk1"/>
                </a:solidFill>
                <a:latin typeface="Arial"/>
                <a:ea typeface="Arial"/>
                <a:cs typeface="Arial"/>
                <a:sym typeface="Arial"/>
              </a:rPr>
              <a:t>Suporte</a:t>
            </a:r>
            <a:endParaRPr/>
          </a:p>
          <a:p>
            <a:pPr marL="285750" marR="0" lvl="0" indent="-285750" algn="l" rtl="0">
              <a:spcBef>
                <a:spcPts val="0"/>
              </a:spcBef>
              <a:spcAft>
                <a:spcPts val="0"/>
              </a:spcAft>
              <a:buClr>
                <a:schemeClr val="dk1"/>
              </a:buClr>
              <a:buSzPts val="1600"/>
              <a:buFont typeface="Arial"/>
              <a:buChar char="•"/>
            </a:pPr>
            <a:r>
              <a:rPr lang="pt-BR" sz="1600">
                <a:solidFill>
                  <a:schemeClr val="dk1"/>
                </a:solidFill>
                <a:latin typeface="Arial"/>
                <a:ea typeface="Arial"/>
                <a:cs typeface="Arial"/>
                <a:sym typeface="Arial"/>
              </a:rPr>
              <a:t>Especializado</a:t>
            </a:r>
            <a:endParaRPr/>
          </a:p>
        </p:txBody>
      </p:sp>
      <p:sp>
        <p:nvSpPr>
          <p:cNvPr id="821" name="Google Shape;821;p40"/>
          <p:cNvSpPr/>
          <p:nvPr/>
        </p:nvSpPr>
        <p:spPr>
          <a:xfrm rot="5400000" flipH="1">
            <a:off x="3168328" y="2031089"/>
            <a:ext cx="360000" cy="360000"/>
          </a:xfrm>
          <a:prstGeom prst="bentUpArrow">
            <a:avLst>
              <a:gd name="adj1" fmla="val 25000"/>
              <a:gd name="adj2" fmla="val 25000"/>
              <a:gd name="adj3" fmla="val 25000"/>
            </a:avLst>
          </a:prstGeom>
          <a:solidFill>
            <a:srgbClr val="00BDB0">
              <a:alpha val="20000"/>
            </a:srgbClr>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22" name="Google Shape;822;p40"/>
          <p:cNvSpPr txBox="1"/>
          <p:nvPr/>
        </p:nvSpPr>
        <p:spPr>
          <a:xfrm>
            <a:off x="5658492" y="4697126"/>
            <a:ext cx="1818126" cy="10772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pt-BR" sz="1600">
                <a:solidFill>
                  <a:schemeClr val="dk1"/>
                </a:solidFill>
                <a:latin typeface="Arial"/>
                <a:ea typeface="Arial"/>
                <a:cs typeface="Arial"/>
                <a:sym typeface="Arial"/>
              </a:rPr>
              <a:t>24x7</a:t>
            </a:r>
            <a:endParaRPr/>
          </a:p>
          <a:p>
            <a:pPr marL="285750" marR="0" lvl="0" indent="-285750" algn="l" rtl="0">
              <a:spcBef>
                <a:spcPts val="0"/>
              </a:spcBef>
              <a:spcAft>
                <a:spcPts val="0"/>
              </a:spcAft>
              <a:buClr>
                <a:schemeClr val="dk1"/>
              </a:buClr>
              <a:buSzPts val="1600"/>
              <a:buFont typeface="Arial"/>
              <a:buChar char="•"/>
            </a:pPr>
            <a:r>
              <a:rPr lang="pt-BR" sz="1600">
                <a:solidFill>
                  <a:schemeClr val="dk1"/>
                </a:solidFill>
                <a:latin typeface="Arial"/>
                <a:ea typeface="Arial"/>
                <a:cs typeface="Arial"/>
                <a:sym typeface="Arial"/>
              </a:rPr>
              <a:t>Generalista</a:t>
            </a:r>
            <a:endParaRPr/>
          </a:p>
          <a:p>
            <a:pPr marL="285750" marR="0" lvl="0" indent="-285750" algn="l" rtl="0">
              <a:spcBef>
                <a:spcPts val="0"/>
              </a:spcBef>
              <a:spcAft>
                <a:spcPts val="0"/>
              </a:spcAft>
              <a:buClr>
                <a:schemeClr val="dk1"/>
              </a:buClr>
              <a:buSzPts val="1600"/>
              <a:buFont typeface="Arial"/>
              <a:buChar char="•"/>
            </a:pPr>
            <a:r>
              <a:rPr lang="pt-BR" sz="1600">
                <a:solidFill>
                  <a:schemeClr val="dk1"/>
                </a:solidFill>
                <a:latin typeface="Arial"/>
                <a:ea typeface="Arial"/>
                <a:cs typeface="Arial"/>
                <a:sym typeface="Arial"/>
              </a:rPr>
              <a:t>Orientado a </a:t>
            </a:r>
            <a:br>
              <a:rPr lang="pt-BR" sz="1600">
                <a:solidFill>
                  <a:schemeClr val="dk1"/>
                </a:solidFill>
                <a:latin typeface="Arial"/>
                <a:ea typeface="Arial"/>
                <a:cs typeface="Arial"/>
                <a:sym typeface="Arial"/>
              </a:rPr>
            </a:br>
            <a:r>
              <a:rPr lang="pt-BR" sz="1600">
                <a:solidFill>
                  <a:schemeClr val="dk1"/>
                </a:solidFill>
                <a:latin typeface="Arial"/>
                <a:ea typeface="Arial"/>
                <a:cs typeface="Arial"/>
                <a:sym typeface="Arial"/>
              </a:rPr>
              <a:t>procedimentos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
          <p:cNvSpPr txBox="1">
            <a:spLocks noGrp="1"/>
          </p:cNvSpPr>
          <p:nvPr>
            <p:ph type="body" idx="1"/>
          </p:nvPr>
        </p:nvSpPr>
        <p:spPr>
          <a:xfrm>
            <a:off x="1280658" y="884146"/>
            <a:ext cx="8048603"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O que é segurança da informação?</a:t>
            </a:r>
            <a:endParaRPr/>
          </a:p>
        </p:txBody>
      </p:sp>
      <p:sp>
        <p:nvSpPr>
          <p:cNvPr id="586" name="Google Shape;586;p5"/>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Arial"/>
              <a:buChar char="•"/>
            </a:pPr>
            <a:r>
              <a:rPr lang="pt-BR" sz="2000" dirty="0"/>
              <a:t>Área de conhecimento.</a:t>
            </a:r>
            <a:endParaRPr dirty="0"/>
          </a:p>
          <a:p>
            <a:pPr marL="363538" lvl="0" indent="-363538" algn="l" rtl="0">
              <a:lnSpc>
                <a:spcPct val="150000"/>
              </a:lnSpc>
              <a:spcBef>
                <a:spcPts val="1000"/>
              </a:spcBef>
              <a:spcAft>
                <a:spcPts val="0"/>
              </a:spcAft>
              <a:buClr>
                <a:srgbClr val="282F30"/>
              </a:buClr>
              <a:buSzPts val="2000"/>
              <a:buFont typeface="Arial"/>
              <a:buChar char="•"/>
            </a:pPr>
            <a:r>
              <a:rPr lang="pt-BR" sz="2000" dirty="0"/>
              <a:t>Conjunto de habilidades, recursos, processos e ferramentas.</a:t>
            </a:r>
            <a:endParaRPr dirty="0"/>
          </a:p>
          <a:p>
            <a:pPr marL="363538" lvl="0" indent="-363538" algn="l" rtl="0">
              <a:lnSpc>
                <a:spcPct val="150000"/>
              </a:lnSpc>
              <a:spcBef>
                <a:spcPts val="1000"/>
              </a:spcBef>
              <a:spcAft>
                <a:spcPts val="0"/>
              </a:spcAft>
              <a:buClr>
                <a:srgbClr val="282F30"/>
              </a:buClr>
              <a:buSzPts val="2000"/>
              <a:buFont typeface="Arial"/>
              <a:buChar char="•"/>
            </a:pPr>
            <a:r>
              <a:rPr lang="pt-BR" sz="2000" dirty="0"/>
              <a:t>Garantir:</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Confidencialidade, integridade, disponibilidade, autenticidade, conformidade e irretratabilidade das informações de uma organização ou indivíduo.</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41"/>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SOC</a:t>
            </a:r>
            <a:endParaRPr/>
          </a:p>
        </p:txBody>
      </p:sp>
      <p:sp>
        <p:nvSpPr>
          <p:cNvPr id="828" name="Google Shape;828;p41"/>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Security Operations Center.</a:t>
            </a:r>
            <a:endParaRPr/>
          </a:p>
          <a:p>
            <a:pPr marL="342900" lvl="0" indent="-342900" algn="l" rtl="0">
              <a:lnSpc>
                <a:spcPct val="150000"/>
              </a:lnSpc>
              <a:spcBef>
                <a:spcPts val="1000"/>
              </a:spcBef>
              <a:spcAft>
                <a:spcPts val="0"/>
              </a:spcAft>
              <a:buClr>
                <a:srgbClr val="282F30"/>
              </a:buClr>
              <a:buSzPts val="2000"/>
              <a:buFont typeface="Arial"/>
              <a:buChar char="•"/>
            </a:pPr>
            <a:r>
              <a:rPr lang="pt-BR" sz="2000"/>
              <a:t>Garante a disponibilidade do ambiente.</a:t>
            </a:r>
            <a:endParaRPr/>
          </a:p>
          <a:p>
            <a:pPr marL="342900" lvl="0" indent="-342900" algn="l" rtl="0">
              <a:lnSpc>
                <a:spcPct val="150000"/>
              </a:lnSpc>
              <a:spcBef>
                <a:spcPts val="1000"/>
              </a:spcBef>
              <a:spcAft>
                <a:spcPts val="0"/>
              </a:spcAft>
              <a:buClr>
                <a:srgbClr val="282F30"/>
              </a:buClr>
              <a:buSzPts val="2000"/>
              <a:buFont typeface="Arial"/>
              <a:buChar char="•"/>
            </a:pPr>
            <a:r>
              <a:rPr lang="pt-BR" sz="2000"/>
              <a:t>Atuação orientada a procedimentos.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Operação do dia a dia.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42"/>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SOC</a:t>
            </a:r>
            <a:endParaRPr/>
          </a:p>
          <a:p>
            <a:pPr marL="0" marR="0" lvl="0" indent="0" algn="l" rtl="0">
              <a:lnSpc>
                <a:spcPct val="150000"/>
              </a:lnSpc>
              <a:spcBef>
                <a:spcPts val="0"/>
              </a:spcBef>
              <a:spcAft>
                <a:spcPts val="0"/>
              </a:spcAft>
              <a:buClr>
                <a:srgbClr val="282F30"/>
              </a:buClr>
              <a:buSzPts val="3600"/>
              <a:buNone/>
            </a:pPr>
            <a:endParaRPr/>
          </a:p>
        </p:txBody>
      </p:sp>
      <p:sp>
        <p:nvSpPr>
          <p:cNvPr id="834" name="Google Shape;834;p42"/>
          <p:cNvSpPr txBox="1">
            <a:spLocks noGrp="1"/>
          </p:cNvSpPr>
          <p:nvPr>
            <p:ph type="body" idx="2"/>
          </p:nvPr>
        </p:nvSpPr>
        <p:spPr>
          <a:xfrm>
            <a:off x="5421745" y="1510045"/>
            <a:ext cx="3509820" cy="4296824"/>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282F30"/>
              </a:buClr>
              <a:buSzPts val="1800"/>
              <a:buFont typeface="Arial"/>
              <a:buChar char="•"/>
            </a:pPr>
            <a:r>
              <a:rPr lang="pt-BR" sz="1800"/>
              <a:t>Aprovação de regras de firewall.</a:t>
            </a:r>
            <a:endParaRPr/>
          </a:p>
          <a:p>
            <a:pPr marL="285750" lvl="0" indent="-285750" algn="l" rtl="0">
              <a:lnSpc>
                <a:spcPct val="150000"/>
              </a:lnSpc>
              <a:spcBef>
                <a:spcPts val="1000"/>
              </a:spcBef>
              <a:spcAft>
                <a:spcPts val="0"/>
              </a:spcAft>
              <a:buClr>
                <a:srgbClr val="282F30"/>
              </a:buClr>
              <a:buSzPts val="1800"/>
              <a:buFont typeface="Arial"/>
              <a:buChar char="•"/>
            </a:pPr>
            <a:r>
              <a:rPr lang="pt-BR" sz="1800"/>
              <a:t>Atualização de antivírus.</a:t>
            </a:r>
            <a:endParaRPr/>
          </a:p>
          <a:p>
            <a:pPr marL="285750" lvl="0" indent="-285750" algn="l" rtl="0">
              <a:lnSpc>
                <a:spcPct val="150000"/>
              </a:lnSpc>
              <a:spcBef>
                <a:spcPts val="1000"/>
              </a:spcBef>
              <a:spcAft>
                <a:spcPts val="0"/>
              </a:spcAft>
              <a:buClr>
                <a:srgbClr val="282F30"/>
              </a:buClr>
              <a:buSzPts val="1800"/>
              <a:buFont typeface="Arial"/>
              <a:buChar char="•"/>
            </a:pPr>
            <a:r>
              <a:rPr lang="pt-BR" sz="1800"/>
              <a:t>Atualização de whitelist.</a:t>
            </a:r>
            <a:endParaRPr/>
          </a:p>
          <a:p>
            <a:pPr marL="285750" lvl="0" indent="-285750" algn="l" rtl="0">
              <a:lnSpc>
                <a:spcPct val="150000"/>
              </a:lnSpc>
              <a:spcBef>
                <a:spcPts val="1000"/>
              </a:spcBef>
              <a:spcAft>
                <a:spcPts val="0"/>
              </a:spcAft>
              <a:buClr>
                <a:srgbClr val="282F30"/>
              </a:buClr>
              <a:buSzPts val="1800"/>
              <a:buFont typeface="Arial"/>
              <a:buChar char="•"/>
            </a:pPr>
            <a:r>
              <a:rPr lang="pt-BR" sz="1800"/>
              <a:t>Aplicação de procedimentos.</a:t>
            </a:r>
            <a:endParaRPr/>
          </a:p>
          <a:p>
            <a:pPr marL="285750" lvl="0" indent="-285750" algn="l" rtl="0">
              <a:lnSpc>
                <a:spcPct val="150000"/>
              </a:lnSpc>
              <a:spcBef>
                <a:spcPts val="1000"/>
              </a:spcBef>
              <a:spcAft>
                <a:spcPts val="0"/>
              </a:spcAft>
              <a:buClr>
                <a:srgbClr val="282F30"/>
              </a:buClr>
              <a:buSzPts val="1800"/>
              <a:buFont typeface="Arial"/>
              <a:buChar char="•"/>
            </a:pPr>
            <a:r>
              <a:rPr lang="pt-BR" sz="1800"/>
              <a:t>Atualização de alertas.</a:t>
            </a:r>
            <a:endParaRPr/>
          </a:p>
          <a:p>
            <a:pPr marL="285750" lvl="0" indent="-285750" algn="l" rtl="0">
              <a:lnSpc>
                <a:spcPct val="150000"/>
              </a:lnSpc>
              <a:spcBef>
                <a:spcPts val="1000"/>
              </a:spcBef>
              <a:spcAft>
                <a:spcPts val="0"/>
              </a:spcAft>
              <a:buClr>
                <a:srgbClr val="282F30"/>
              </a:buClr>
              <a:buSzPts val="1800"/>
              <a:buFont typeface="Arial"/>
              <a:buChar char="•"/>
            </a:pPr>
            <a:r>
              <a:rPr lang="pt-BR" sz="1800"/>
              <a:t>Envolver e interagir com o próximo nível de resolução.</a:t>
            </a:r>
            <a:endParaRPr/>
          </a:p>
        </p:txBody>
      </p:sp>
      <p:sp>
        <p:nvSpPr>
          <p:cNvPr id="835" name="Google Shape;835;p42"/>
          <p:cNvSpPr txBox="1"/>
          <p:nvPr/>
        </p:nvSpPr>
        <p:spPr>
          <a:xfrm>
            <a:off x="1441094" y="1510045"/>
            <a:ext cx="3657379" cy="444922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rgbClr val="282F30"/>
              </a:buClr>
              <a:buSzPts val="1800"/>
              <a:buFont typeface="Arial"/>
              <a:buChar char="•"/>
            </a:pPr>
            <a:r>
              <a:rPr lang="pt-BR" sz="1800">
                <a:solidFill>
                  <a:srgbClr val="353F40"/>
                </a:solidFill>
                <a:latin typeface="Arial"/>
                <a:ea typeface="Arial"/>
                <a:cs typeface="Arial"/>
                <a:sym typeface="Arial"/>
              </a:rPr>
              <a:t>Detectar incidentes e monitorar o seu status.</a:t>
            </a:r>
            <a:endParaRPr/>
          </a:p>
          <a:p>
            <a:pPr marL="285750" marR="0" lvl="0" indent="-285750" algn="l" rtl="0">
              <a:lnSpc>
                <a:spcPct val="150000"/>
              </a:lnSpc>
              <a:spcBef>
                <a:spcPts val="1000"/>
              </a:spcBef>
              <a:spcAft>
                <a:spcPts val="0"/>
              </a:spcAft>
              <a:buClr>
                <a:srgbClr val="282F30"/>
              </a:buClr>
              <a:buSzPts val="1800"/>
              <a:buFont typeface="Arial"/>
              <a:buChar char="•"/>
            </a:pPr>
            <a:r>
              <a:rPr lang="pt-BR" sz="1800">
                <a:solidFill>
                  <a:srgbClr val="353F40"/>
                </a:solidFill>
                <a:latin typeface="Arial"/>
                <a:ea typeface="Arial"/>
                <a:cs typeface="Arial"/>
                <a:sym typeface="Arial"/>
              </a:rPr>
              <a:t>Realizar o diagnóstico inicial, isolando e mitigando o incidente, se possível.</a:t>
            </a:r>
            <a:endParaRPr/>
          </a:p>
          <a:p>
            <a:pPr marL="285750" marR="0" lvl="0" indent="-285750" algn="l" rtl="0">
              <a:lnSpc>
                <a:spcPct val="150000"/>
              </a:lnSpc>
              <a:spcBef>
                <a:spcPts val="1000"/>
              </a:spcBef>
              <a:spcAft>
                <a:spcPts val="0"/>
              </a:spcAft>
              <a:buClr>
                <a:srgbClr val="282F30"/>
              </a:buClr>
              <a:buSzPts val="1800"/>
              <a:buFont typeface="Arial"/>
              <a:buChar char="•"/>
            </a:pPr>
            <a:r>
              <a:rPr lang="pt-BR" sz="1800">
                <a:solidFill>
                  <a:srgbClr val="353F40"/>
                </a:solidFill>
                <a:latin typeface="Arial"/>
                <a:ea typeface="Arial"/>
                <a:cs typeface="Arial"/>
                <a:sym typeface="Arial"/>
              </a:rPr>
              <a:t>Aplicação de patches.</a:t>
            </a:r>
            <a:endParaRPr/>
          </a:p>
          <a:p>
            <a:pPr marL="285750" marR="0" lvl="0" indent="-285750" algn="l" rtl="0">
              <a:lnSpc>
                <a:spcPct val="150000"/>
              </a:lnSpc>
              <a:spcBef>
                <a:spcPts val="1000"/>
              </a:spcBef>
              <a:spcAft>
                <a:spcPts val="0"/>
              </a:spcAft>
              <a:buClr>
                <a:srgbClr val="282F30"/>
              </a:buClr>
              <a:buSzPts val="1800"/>
              <a:buFont typeface="Arial"/>
              <a:buChar char="•"/>
            </a:pPr>
            <a:r>
              <a:rPr lang="pt-BR" sz="1800">
                <a:solidFill>
                  <a:srgbClr val="353F40"/>
                </a:solidFill>
                <a:latin typeface="Arial"/>
                <a:ea typeface="Arial"/>
                <a:cs typeface="Arial"/>
                <a:sym typeface="Arial"/>
              </a:rPr>
              <a:t>Administração remota de equipamentos.</a:t>
            </a:r>
            <a:endParaRPr/>
          </a:p>
          <a:p>
            <a:pPr marL="285750" marR="0" lvl="0" indent="-285750" algn="l" rtl="0">
              <a:lnSpc>
                <a:spcPct val="150000"/>
              </a:lnSpc>
              <a:spcBef>
                <a:spcPts val="1000"/>
              </a:spcBef>
              <a:spcAft>
                <a:spcPts val="0"/>
              </a:spcAft>
              <a:buClr>
                <a:srgbClr val="282F30"/>
              </a:buClr>
              <a:buSzPts val="1800"/>
              <a:buFont typeface="Arial"/>
              <a:buChar char="•"/>
            </a:pPr>
            <a:r>
              <a:rPr lang="pt-BR" sz="1800">
                <a:solidFill>
                  <a:srgbClr val="353F40"/>
                </a:solidFill>
                <a:latin typeface="Arial"/>
                <a:ea typeface="Arial"/>
                <a:cs typeface="Arial"/>
                <a:sym typeface="Arial"/>
              </a:rPr>
              <a:t>Aplicação de ações corretivas.</a:t>
            </a:r>
            <a:endParaRPr/>
          </a:p>
          <a:p>
            <a:pPr marL="285750" marR="0" lvl="0" indent="-171450" algn="l" rtl="0">
              <a:lnSpc>
                <a:spcPct val="150000"/>
              </a:lnSpc>
              <a:spcBef>
                <a:spcPts val="1000"/>
              </a:spcBef>
              <a:spcAft>
                <a:spcPts val="0"/>
              </a:spcAft>
              <a:buClr>
                <a:srgbClr val="282F30"/>
              </a:buClr>
              <a:buSzPts val="1800"/>
              <a:buFont typeface="Arial"/>
              <a:buNone/>
            </a:pPr>
            <a:endParaRPr sz="1800">
              <a:solidFill>
                <a:srgbClr val="353F40"/>
              </a:solidFill>
              <a:latin typeface="Arial"/>
              <a:ea typeface="Arial"/>
              <a:cs typeface="Arial"/>
              <a:sym typeface="Arial"/>
            </a:endParaRPr>
          </a:p>
          <a:p>
            <a:pPr marL="285750" marR="0" lvl="0" indent="-171450" algn="l" rtl="0">
              <a:lnSpc>
                <a:spcPct val="150000"/>
              </a:lnSpc>
              <a:spcBef>
                <a:spcPts val="1000"/>
              </a:spcBef>
              <a:spcAft>
                <a:spcPts val="0"/>
              </a:spcAft>
              <a:buClr>
                <a:srgbClr val="282F30"/>
              </a:buClr>
              <a:buSzPts val="1800"/>
              <a:buFont typeface="Arial"/>
              <a:buNone/>
            </a:pPr>
            <a:endParaRPr sz="1800">
              <a:solidFill>
                <a:srgbClr val="353F4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3"/>
          <p:cNvSpPr txBox="1">
            <a:spLocks noGrp="1"/>
          </p:cNvSpPr>
          <p:nvPr>
            <p:ph type="body" idx="1"/>
          </p:nvPr>
        </p:nvSpPr>
        <p:spPr>
          <a:xfrm>
            <a:off x="1280658" y="884146"/>
            <a:ext cx="6126906"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SOC</a:t>
            </a:r>
            <a:endParaRPr/>
          </a:p>
          <a:p>
            <a:pPr marL="0" marR="0" lvl="0" indent="0" algn="l" rtl="0">
              <a:lnSpc>
                <a:spcPct val="150000"/>
              </a:lnSpc>
              <a:spcBef>
                <a:spcPts val="0"/>
              </a:spcBef>
              <a:spcAft>
                <a:spcPts val="0"/>
              </a:spcAft>
              <a:buClr>
                <a:srgbClr val="282F30"/>
              </a:buClr>
              <a:buSzPts val="3600"/>
              <a:buNone/>
            </a:pPr>
            <a:endParaRPr/>
          </a:p>
        </p:txBody>
      </p:sp>
      <p:graphicFrame>
        <p:nvGraphicFramePr>
          <p:cNvPr id="841" name="Google Shape;841;p43"/>
          <p:cNvGraphicFramePr/>
          <p:nvPr/>
        </p:nvGraphicFramePr>
        <p:xfrm>
          <a:off x="661822" y="1601696"/>
          <a:ext cx="8195100" cy="4252295"/>
        </p:xfrm>
        <a:graphic>
          <a:graphicData uri="http://schemas.openxmlformats.org/drawingml/2006/table">
            <a:tbl>
              <a:tblPr>
                <a:noFill/>
                <a:tableStyleId>{4766932F-AA02-4312-86E9-75E756ED9BFF}</a:tableStyleId>
              </a:tblPr>
              <a:tblGrid>
                <a:gridCol w="1436125">
                  <a:extLst>
                    <a:ext uri="{9D8B030D-6E8A-4147-A177-3AD203B41FA5}">
                      <a16:colId xmlns:a16="http://schemas.microsoft.com/office/drawing/2014/main" val="20000"/>
                    </a:ext>
                  </a:extLst>
                </a:gridCol>
                <a:gridCol w="6758975">
                  <a:extLst>
                    <a:ext uri="{9D8B030D-6E8A-4147-A177-3AD203B41FA5}">
                      <a16:colId xmlns:a16="http://schemas.microsoft.com/office/drawing/2014/main" val="20001"/>
                    </a:ext>
                  </a:extLst>
                </a:gridCol>
              </a:tblGrid>
              <a:tr h="621300">
                <a:tc>
                  <a:txBody>
                    <a:bodyPr/>
                    <a:lstStyle/>
                    <a:p>
                      <a:pPr marL="0" marR="0" lvl="0" indent="0" algn="just" rtl="0">
                        <a:lnSpc>
                          <a:spcPct val="150000"/>
                        </a:lnSpc>
                        <a:spcBef>
                          <a:spcPts val="0"/>
                        </a:spcBef>
                        <a:spcAft>
                          <a:spcPts val="0"/>
                        </a:spcAft>
                        <a:buNone/>
                      </a:pPr>
                      <a:r>
                        <a:rPr lang="pt-BR" sz="1800" b="1" u="none" strike="noStrike" cap="none">
                          <a:solidFill>
                            <a:srgbClr val="FFFFFF"/>
                          </a:solidFill>
                          <a:latin typeface="Arial"/>
                          <a:ea typeface="Arial"/>
                          <a:cs typeface="Arial"/>
                          <a:sym typeface="Arial"/>
                        </a:rPr>
                        <a:t>Geração</a:t>
                      </a:r>
                      <a:endParaRPr sz="1800" u="none" strike="noStrike" cap="none">
                        <a:latin typeface="Arial"/>
                        <a:ea typeface="Arial"/>
                        <a:cs typeface="Arial"/>
                        <a:sym typeface="Arial"/>
                      </a:endParaRPr>
                    </a:p>
                  </a:txBody>
                  <a:tcPr marL="83175" marR="831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EC6C2"/>
                    </a:solidFill>
                  </a:tcPr>
                </a:tc>
                <a:tc>
                  <a:txBody>
                    <a:bodyPr/>
                    <a:lstStyle/>
                    <a:p>
                      <a:pPr marL="0" marR="6350" lvl="0" indent="0" algn="just" rtl="0">
                        <a:lnSpc>
                          <a:spcPct val="150000"/>
                        </a:lnSpc>
                        <a:spcBef>
                          <a:spcPts val="0"/>
                        </a:spcBef>
                        <a:spcAft>
                          <a:spcPts val="0"/>
                        </a:spcAft>
                        <a:buNone/>
                      </a:pPr>
                      <a:r>
                        <a:rPr lang="pt-BR" sz="1800" b="1" u="none" strike="noStrike" cap="none">
                          <a:solidFill>
                            <a:srgbClr val="FFFFFF"/>
                          </a:solidFill>
                          <a:latin typeface="Arial"/>
                          <a:ea typeface="Arial"/>
                          <a:cs typeface="Arial"/>
                          <a:sym typeface="Arial"/>
                        </a:rPr>
                        <a:t>Descrição</a:t>
                      </a:r>
                      <a:endParaRPr sz="1800" u="none" strike="noStrike" cap="none">
                        <a:latin typeface="Arial"/>
                        <a:ea typeface="Arial"/>
                        <a:cs typeface="Arial"/>
                        <a:sym typeface="Arial"/>
                      </a:endParaRPr>
                    </a:p>
                  </a:txBody>
                  <a:tcPr marL="83175" marR="831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EC6C2"/>
                    </a:solidFill>
                  </a:tcPr>
                </a:tc>
                <a:extLst>
                  <a:ext uri="{0D108BD9-81ED-4DB2-BD59-A6C34878D82A}">
                    <a16:rowId xmlns:a16="http://schemas.microsoft.com/office/drawing/2014/main" val="10000"/>
                  </a:ext>
                </a:extLst>
              </a:tr>
              <a:tr h="605275">
                <a:tc>
                  <a:txBody>
                    <a:bodyPr/>
                    <a:lstStyle/>
                    <a:p>
                      <a:pPr marL="0" marR="0" lvl="0" indent="0" algn="just" rtl="0">
                        <a:lnSpc>
                          <a:spcPct val="150000"/>
                        </a:lnSpc>
                        <a:spcBef>
                          <a:spcPts val="0"/>
                        </a:spcBef>
                        <a:spcAft>
                          <a:spcPts val="0"/>
                        </a:spcAft>
                        <a:buNone/>
                      </a:pPr>
                      <a:r>
                        <a:rPr lang="pt-BR" sz="1800" u="none" strike="noStrike" cap="none">
                          <a:solidFill>
                            <a:srgbClr val="000000"/>
                          </a:solidFill>
                          <a:latin typeface="Arial"/>
                          <a:ea typeface="Arial"/>
                          <a:cs typeface="Arial"/>
                          <a:sym typeface="Arial"/>
                        </a:rPr>
                        <a:t>1ª</a:t>
                      </a:r>
                      <a:endParaRPr sz="1800" u="none" strike="noStrike" cap="none">
                        <a:latin typeface="Arial"/>
                        <a:ea typeface="Arial"/>
                        <a:cs typeface="Arial"/>
                        <a:sym typeface="Arial"/>
                      </a:endParaRPr>
                    </a:p>
                  </a:txBody>
                  <a:tcPr marL="83175" marR="83175"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6350" lvl="0" indent="0" algn="just" rtl="0">
                        <a:lnSpc>
                          <a:spcPct val="150000"/>
                        </a:lnSpc>
                        <a:spcBef>
                          <a:spcPts val="0"/>
                        </a:spcBef>
                        <a:spcAft>
                          <a:spcPts val="0"/>
                        </a:spcAft>
                        <a:buNone/>
                      </a:pPr>
                      <a:r>
                        <a:rPr lang="pt-BR" sz="1800" u="none" strike="noStrike" cap="none">
                          <a:solidFill>
                            <a:srgbClr val="000000"/>
                          </a:solidFill>
                          <a:latin typeface="Arial"/>
                          <a:ea typeface="Arial"/>
                          <a:cs typeface="Arial"/>
                          <a:sym typeface="Arial"/>
                        </a:rPr>
                        <a:t>Execução de procedimentos de baixa complexidade</a:t>
                      </a:r>
                      <a:endParaRPr sz="1800" u="none" strike="noStrike" cap="none">
                        <a:latin typeface="Arial"/>
                        <a:ea typeface="Arial"/>
                        <a:cs typeface="Arial"/>
                        <a:sym typeface="Arial"/>
                      </a:endParaRPr>
                    </a:p>
                  </a:txBody>
                  <a:tcPr marL="83175" marR="831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21300">
                <a:tc>
                  <a:txBody>
                    <a:bodyPr/>
                    <a:lstStyle/>
                    <a:p>
                      <a:pPr marL="0" marR="0" lvl="0" indent="0" algn="just" rtl="0">
                        <a:lnSpc>
                          <a:spcPct val="150000"/>
                        </a:lnSpc>
                        <a:spcBef>
                          <a:spcPts val="0"/>
                        </a:spcBef>
                        <a:spcAft>
                          <a:spcPts val="0"/>
                        </a:spcAft>
                        <a:buClr>
                          <a:srgbClr val="000000"/>
                        </a:buClr>
                        <a:buSzPts val="1800"/>
                        <a:buFont typeface="Arial"/>
                        <a:buNone/>
                      </a:pPr>
                      <a:r>
                        <a:rPr lang="pt-BR" sz="1800" u="none" strike="noStrike" cap="none">
                          <a:solidFill>
                            <a:srgbClr val="000000"/>
                          </a:solidFill>
                          <a:latin typeface="Arial"/>
                          <a:ea typeface="Arial"/>
                          <a:cs typeface="Arial"/>
                          <a:sym typeface="Arial"/>
                        </a:rPr>
                        <a:t>2ª</a:t>
                      </a:r>
                      <a:endParaRPr sz="1800" u="none" strike="noStrike" cap="none">
                        <a:latin typeface="Arial"/>
                        <a:ea typeface="Arial"/>
                        <a:cs typeface="Arial"/>
                        <a:sym typeface="Arial"/>
                      </a:endParaRPr>
                    </a:p>
                  </a:txBody>
                  <a:tcPr marL="83175" marR="83175"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just" rtl="0">
                        <a:lnSpc>
                          <a:spcPct val="150000"/>
                        </a:lnSpc>
                        <a:spcBef>
                          <a:spcPts val="0"/>
                        </a:spcBef>
                        <a:spcAft>
                          <a:spcPts val="0"/>
                        </a:spcAft>
                        <a:buNone/>
                      </a:pPr>
                      <a:r>
                        <a:rPr lang="pt-BR" sz="1800" u="none" strike="noStrike" cap="none">
                          <a:solidFill>
                            <a:srgbClr val="000000"/>
                          </a:solidFill>
                          <a:latin typeface="Arial"/>
                          <a:ea typeface="Arial"/>
                          <a:cs typeface="Arial"/>
                          <a:sym typeface="Arial"/>
                        </a:rPr>
                        <a:t>Gestão e a correlação entre os eventos e as informações de segurança</a:t>
                      </a:r>
                      <a:endParaRPr sz="1800" u="none" strike="noStrike" cap="none">
                        <a:latin typeface="Arial"/>
                        <a:ea typeface="Arial"/>
                        <a:cs typeface="Arial"/>
                        <a:sym typeface="Arial"/>
                      </a:endParaRPr>
                    </a:p>
                  </a:txBody>
                  <a:tcPr marL="83175" marR="831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621300">
                <a:tc>
                  <a:txBody>
                    <a:bodyPr/>
                    <a:lstStyle/>
                    <a:p>
                      <a:pPr marL="0" marR="0" lvl="0" indent="0" algn="just" rtl="0">
                        <a:lnSpc>
                          <a:spcPct val="150000"/>
                        </a:lnSpc>
                        <a:spcBef>
                          <a:spcPts val="0"/>
                        </a:spcBef>
                        <a:spcAft>
                          <a:spcPts val="0"/>
                        </a:spcAft>
                        <a:buClr>
                          <a:srgbClr val="000000"/>
                        </a:buClr>
                        <a:buSzPts val="1800"/>
                        <a:buFont typeface="Arial"/>
                        <a:buNone/>
                      </a:pPr>
                      <a:r>
                        <a:rPr lang="pt-BR" sz="1800" u="none" strike="noStrike" cap="none">
                          <a:solidFill>
                            <a:srgbClr val="000000"/>
                          </a:solidFill>
                          <a:latin typeface="Arial"/>
                          <a:ea typeface="Arial"/>
                          <a:cs typeface="Arial"/>
                          <a:sym typeface="Arial"/>
                        </a:rPr>
                        <a:t>3ª</a:t>
                      </a:r>
                      <a:endParaRPr/>
                    </a:p>
                  </a:txBody>
                  <a:tcPr marL="83175" marR="83175"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just" rtl="0">
                        <a:lnSpc>
                          <a:spcPct val="150000"/>
                        </a:lnSpc>
                        <a:spcBef>
                          <a:spcPts val="0"/>
                        </a:spcBef>
                        <a:spcAft>
                          <a:spcPts val="0"/>
                        </a:spcAft>
                        <a:buNone/>
                      </a:pPr>
                      <a:r>
                        <a:rPr lang="pt-BR" sz="1800" u="none" strike="noStrike" cap="none">
                          <a:solidFill>
                            <a:srgbClr val="000000"/>
                          </a:solidFill>
                          <a:latin typeface="Arial"/>
                          <a:ea typeface="Arial"/>
                          <a:cs typeface="Arial"/>
                          <a:sym typeface="Arial"/>
                        </a:rPr>
                        <a:t>Detecção, acompanhamento e resolução de vulnerabilidades. Procedimentos complexos para a solução de incidentes</a:t>
                      </a:r>
                      <a:endParaRPr sz="1800" u="none" strike="noStrike" cap="none">
                        <a:latin typeface="Arial"/>
                        <a:ea typeface="Arial"/>
                        <a:cs typeface="Arial"/>
                        <a:sym typeface="Arial"/>
                      </a:endParaRPr>
                    </a:p>
                  </a:txBody>
                  <a:tcPr marL="83175" marR="831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21300">
                <a:tc>
                  <a:txBody>
                    <a:bodyPr/>
                    <a:lstStyle/>
                    <a:p>
                      <a:pPr marL="0" marR="0" lvl="0" indent="0" algn="just" rtl="0">
                        <a:lnSpc>
                          <a:spcPct val="150000"/>
                        </a:lnSpc>
                        <a:spcBef>
                          <a:spcPts val="0"/>
                        </a:spcBef>
                        <a:spcAft>
                          <a:spcPts val="0"/>
                        </a:spcAft>
                        <a:buNone/>
                      </a:pPr>
                      <a:r>
                        <a:rPr lang="pt-BR" sz="1800" u="none" strike="noStrike" cap="none">
                          <a:solidFill>
                            <a:srgbClr val="000000"/>
                          </a:solidFill>
                          <a:latin typeface="Arial"/>
                          <a:ea typeface="Arial"/>
                          <a:cs typeface="Arial"/>
                          <a:sym typeface="Arial"/>
                        </a:rPr>
                        <a:t>4ª</a:t>
                      </a:r>
                      <a:endParaRPr sz="1800" u="none" strike="noStrike" cap="none">
                        <a:latin typeface="Arial"/>
                        <a:ea typeface="Arial"/>
                        <a:cs typeface="Arial"/>
                        <a:sym typeface="Arial"/>
                      </a:endParaRPr>
                    </a:p>
                  </a:txBody>
                  <a:tcPr marL="83175" marR="83175"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just" rtl="0">
                        <a:lnSpc>
                          <a:spcPct val="150000"/>
                        </a:lnSpc>
                        <a:spcBef>
                          <a:spcPts val="0"/>
                        </a:spcBef>
                        <a:spcAft>
                          <a:spcPts val="0"/>
                        </a:spcAft>
                        <a:buNone/>
                      </a:pPr>
                      <a:r>
                        <a:rPr lang="pt-BR" sz="1800" u="none" strike="noStrike" cap="none">
                          <a:solidFill>
                            <a:srgbClr val="000000"/>
                          </a:solidFill>
                          <a:latin typeface="Arial"/>
                          <a:ea typeface="Arial"/>
                          <a:cs typeface="Arial"/>
                          <a:sym typeface="Arial"/>
                        </a:rPr>
                        <a:t>Adoção de big data.</a:t>
                      </a:r>
                      <a:endParaRPr sz="1800" u="none" strike="noStrike" cap="none">
                        <a:latin typeface="Arial"/>
                        <a:ea typeface="Arial"/>
                        <a:cs typeface="Arial"/>
                        <a:sym typeface="Arial"/>
                      </a:endParaRPr>
                    </a:p>
                  </a:txBody>
                  <a:tcPr marL="83175" marR="831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621300">
                <a:tc>
                  <a:txBody>
                    <a:bodyPr/>
                    <a:lstStyle/>
                    <a:p>
                      <a:pPr marL="0" marR="0" lvl="0" indent="0" algn="just" rtl="0">
                        <a:lnSpc>
                          <a:spcPct val="150000"/>
                        </a:lnSpc>
                        <a:spcBef>
                          <a:spcPts val="0"/>
                        </a:spcBef>
                        <a:spcAft>
                          <a:spcPts val="0"/>
                        </a:spcAft>
                        <a:buNone/>
                      </a:pPr>
                      <a:r>
                        <a:rPr lang="pt-BR" sz="1800" u="none" strike="noStrike" cap="none">
                          <a:latin typeface="Arial"/>
                          <a:ea typeface="Arial"/>
                          <a:cs typeface="Arial"/>
                          <a:sym typeface="Arial"/>
                        </a:rPr>
                        <a:t>5ª</a:t>
                      </a:r>
                      <a:endParaRPr/>
                    </a:p>
                  </a:txBody>
                  <a:tcPr marL="83175" marR="83175" marT="34300" marB="343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just" rtl="0">
                        <a:lnSpc>
                          <a:spcPct val="150000"/>
                        </a:lnSpc>
                        <a:spcBef>
                          <a:spcPts val="0"/>
                        </a:spcBef>
                        <a:spcAft>
                          <a:spcPts val="0"/>
                        </a:spcAft>
                        <a:buNone/>
                      </a:pPr>
                      <a:r>
                        <a:rPr lang="pt-BR" sz="1800" u="none" strike="noStrike" cap="none">
                          <a:latin typeface="Arial"/>
                          <a:ea typeface="Arial"/>
                          <a:cs typeface="Arial"/>
                          <a:sym typeface="Arial"/>
                        </a:rPr>
                        <a:t>Uso de IA para identificação e resposta aos ataques.</a:t>
                      </a:r>
                      <a:endParaRPr/>
                    </a:p>
                  </a:txBody>
                  <a:tcPr marL="83175" marR="831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44"/>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Computer Security Incident Response Team).</a:t>
            </a:r>
            <a:endParaRPr/>
          </a:p>
          <a:p>
            <a:pPr marL="342900" lvl="0" indent="-342900" algn="l" rtl="0">
              <a:lnSpc>
                <a:spcPct val="150000"/>
              </a:lnSpc>
              <a:spcBef>
                <a:spcPts val="1000"/>
              </a:spcBef>
              <a:spcAft>
                <a:spcPts val="0"/>
              </a:spcAft>
              <a:buClr>
                <a:srgbClr val="282F30"/>
              </a:buClr>
              <a:buSzPts val="2000"/>
              <a:buFont typeface="Arial"/>
              <a:buChar char="•"/>
            </a:pPr>
            <a:r>
              <a:rPr lang="pt-BR" sz="2000"/>
              <a:t>Prevenir, atuar e gerenciar quaisquer incidentes de segurança.</a:t>
            </a:r>
            <a:endParaRPr/>
          </a:p>
          <a:p>
            <a:pPr marL="342900" lvl="0" indent="-342900" algn="l" rtl="0">
              <a:lnSpc>
                <a:spcPct val="150000"/>
              </a:lnSpc>
              <a:spcBef>
                <a:spcPts val="1000"/>
              </a:spcBef>
              <a:spcAft>
                <a:spcPts val="0"/>
              </a:spcAft>
              <a:buClr>
                <a:srgbClr val="282F30"/>
              </a:buClr>
              <a:buSzPts val="2000"/>
              <a:buFont typeface="Arial"/>
              <a:buChar char="•"/>
            </a:pPr>
            <a:r>
              <a:rPr lang="pt-BR" sz="2000"/>
              <a:t>Relacionamento com clientes, parceiros e mídia.</a:t>
            </a:r>
            <a:endParaRPr/>
          </a:p>
          <a:p>
            <a:pPr marL="342900" lvl="0" indent="-342900" algn="l" rtl="0">
              <a:lnSpc>
                <a:spcPct val="150000"/>
              </a:lnSpc>
              <a:spcBef>
                <a:spcPts val="1000"/>
              </a:spcBef>
              <a:spcAft>
                <a:spcPts val="0"/>
              </a:spcAft>
              <a:buClr>
                <a:srgbClr val="282F30"/>
              </a:buClr>
              <a:buSzPts val="2000"/>
              <a:buFont typeface="Arial"/>
              <a:buChar char="•"/>
            </a:pPr>
            <a:r>
              <a:rPr lang="pt-BR" sz="2000"/>
              <a:t>Três principais tipos de serviço:</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Reativos: Disparados a partir de um evento ou solicitação.</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Proativos: Antecipam ou previnem ataques ou falhas de segurança. </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Gerenciamento da qualidade da segurança: Conhecimento e a experiência da equipe do CSIRT, para a análise de riscos, vulnerabilidades e redução de incidentes futuros. </a:t>
            </a:r>
            <a:endParaRPr/>
          </a:p>
        </p:txBody>
      </p:sp>
      <p:sp>
        <p:nvSpPr>
          <p:cNvPr id="847" name="Google Shape;847;p44"/>
          <p:cNvSpPr txBox="1">
            <a:spLocks noGrp="1"/>
          </p:cNvSpPr>
          <p:nvPr>
            <p:ph type="body" idx="1"/>
          </p:nvPr>
        </p:nvSpPr>
        <p:spPr>
          <a:xfrm>
            <a:off x="1280658" y="884146"/>
            <a:ext cx="5720505"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CSIRT</a:t>
            </a:r>
            <a:endParaRPr/>
          </a:p>
          <a:p>
            <a:pPr marL="0" marR="0" lvl="0" indent="0" algn="l" rtl="0">
              <a:lnSpc>
                <a:spcPct val="150000"/>
              </a:lnSpc>
              <a:spcBef>
                <a:spcPts val="0"/>
              </a:spcBef>
              <a:spcAft>
                <a:spcPts val="0"/>
              </a:spcAft>
              <a:buClr>
                <a:srgbClr val="282F30"/>
              </a:buClr>
              <a:buSzPts val="36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5"/>
          <p:cNvSpPr txBox="1">
            <a:spLocks noGrp="1"/>
          </p:cNvSpPr>
          <p:nvPr>
            <p:ph type="body" idx="1"/>
          </p:nvPr>
        </p:nvSpPr>
        <p:spPr>
          <a:xfrm>
            <a:off x="1280658" y="884146"/>
            <a:ext cx="6126906"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CSIRT</a:t>
            </a:r>
            <a:endParaRPr/>
          </a:p>
          <a:p>
            <a:pPr marL="0" marR="0" lvl="0" indent="0" algn="l" rtl="0">
              <a:lnSpc>
                <a:spcPct val="150000"/>
              </a:lnSpc>
              <a:spcBef>
                <a:spcPts val="0"/>
              </a:spcBef>
              <a:spcAft>
                <a:spcPts val="0"/>
              </a:spcAft>
              <a:buClr>
                <a:srgbClr val="282F30"/>
              </a:buClr>
              <a:buSzPts val="3600"/>
              <a:buNone/>
            </a:pPr>
            <a:endParaRPr/>
          </a:p>
        </p:txBody>
      </p:sp>
      <p:graphicFrame>
        <p:nvGraphicFramePr>
          <p:cNvPr id="853" name="Google Shape;853;p45"/>
          <p:cNvGraphicFramePr/>
          <p:nvPr/>
        </p:nvGraphicFramePr>
        <p:xfrm>
          <a:off x="1073889" y="1814993"/>
          <a:ext cx="7719250" cy="4615070"/>
        </p:xfrm>
        <a:graphic>
          <a:graphicData uri="http://schemas.openxmlformats.org/drawingml/2006/table">
            <a:tbl>
              <a:tblPr>
                <a:noFill/>
                <a:tableStyleId>{4766932F-AA02-4312-86E9-75E756ED9BFF}</a:tableStyleId>
              </a:tblPr>
              <a:tblGrid>
                <a:gridCol w="2349800">
                  <a:extLst>
                    <a:ext uri="{9D8B030D-6E8A-4147-A177-3AD203B41FA5}">
                      <a16:colId xmlns:a16="http://schemas.microsoft.com/office/drawing/2014/main" val="20000"/>
                    </a:ext>
                  </a:extLst>
                </a:gridCol>
                <a:gridCol w="2594350">
                  <a:extLst>
                    <a:ext uri="{9D8B030D-6E8A-4147-A177-3AD203B41FA5}">
                      <a16:colId xmlns:a16="http://schemas.microsoft.com/office/drawing/2014/main" val="20001"/>
                    </a:ext>
                  </a:extLst>
                </a:gridCol>
                <a:gridCol w="2775100">
                  <a:extLst>
                    <a:ext uri="{9D8B030D-6E8A-4147-A177-3AD203B41FA5}">
                      <a16:colId xmlns:a16="http://schemas.microsoft.com/office/drawing/2014/main" val="20002"/>
                    </a:ext>
                  </a:extLst>
                </a:gridCol>
              </a:tblGrid>
              <a:tr h="911750">
                <a:tc>
                  <a:txBody>
                    <a:bodyPr/>
                    <a:lstStyle/>
                    <a:p>
                      <a:pPr marL="0" marR="0" lvl="0" indent="0" algn="ctr" rtl="0">
                        <a:lnSpc>
                          <a:spcPct val="150000"/>
                        </a:lnSpc>
                        <a:spcBef>
                          <a:spcPts val="0"/>
                        </a:spcBef>
                        <a:spcAft>
                          <a:spcPts val="0"/>
                        </a:spcAft>
                        <a:buNone/>
                      </a:pPr>
                      <a:r>
                        <a:rPr lang="pt-BR" sz="1800" b="1" u="none" strike="noStrike" cap="none">
                          <a:solidFill>
                            <a:srgbClr val="FFFFFF"/>
                          </a:solidFill>
                          <a:latin typeface="Arial"/>
                          <a:ea typeface="Arial"/>
                          <a:cs typeface="Arial"/>
                          <a:sym typeface="Arial"/>
                        </a:rPr>
                        <a:t>Reativos</a:t>
                      </a:r>
                      <a:endParaRPr sz="1800" u="none" strike="noStrike" cap="none">
                        <a:latin typeface="Arial"/>
                        <a:ea typeface="Arial"/>
                        <a:cs typeface="Arial"/>
                        <a:sym typeface="Arial"/>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EC6C2"/>
                    </a:solidFill>
                  </a:tcPr>
                </a:tc>
                <a:tc>
                  <a:txBody>
                    <a:bodyPr/>
                    <a:lstStyle/>
                    <a:p>
                      <a:pPr marL="0" marR="0" lvl="0" indent="0" algn="ctr" rtl="0">
                        <a:lnSpc>
                          <a:spcPct val="150000"/>
                        </a:lnSpc>
                        <a:spcBef>
                          <a:spcPts val="0"/>
                        </a:spcBef>
                        <a:spcAft>
                          <a:spcPts val="0"/>
                        </a:spcAft>
                        <a:buNone/>
                      </a:pPr>
                      <a:r>
                        <a:rPr lang="pt-BR" sz="1800" b="1" u="none" strike="noStrike" cap="none">
                          <a:solidFill>
                            <a:srgbClr val="FFFFFF"/>
                          </a:solidFill>
                          <a:latin typeface="Arial"/>
                          <a:ea typeface="Arial"/>
                          <a:cs typeface="Arial"/>
                          <a:sym typeface="Arial"/>
                        </a:rPr>
                        <a:t>Proativos</a:t>
                      </a:r>
                      <a:endParaRPr sz="1800" u="none" strike="noStrike" cap="none">
                        <a:latin typeface="Arial"/>
                        <a:ea typeface="Arial"/>
                        <a:cs typeface="Arial"/>
                        <a:sym typeface="Arial"/>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EC6C2"/>
                    </a:solidFill>
                  </a:tcPr>
                </a:tc>
                <a:tc>
                  <a:txBody>
                    <a:bodyPr/>
                    <a:lstStyle/>
                    <a:p>
                      <a:pPr marL="0" marR="0" lvl="0" indent="0" algn="ctr" rtl="0">
                        <a:lnSpc>
                          <a:spcPct val="150000"/>
                        </a:lnSpc>
                        <a:spcBef>
                          <a:spcPts val="0"/>
                        </a:spcBef>
                        <a:spcAft>
                          <a:spcPts val="0"/>
                        </a:spcAft>
                        <a:buNone/>
                      </a:pPr>
                      <a:r>
                        <a:rPr lang="pt-BR" sz="1800" b="1" u="none" strike="noStrike" cap="none">
                          <a:solidFill>
                            <a:srgbClr val="FFFFFF"/>
                          </a:solidFill>
                          <a:latin typeface="Arial"/>
                          <a:ea typeface="Arial"/>
                          <a:cs typeface="Arial"/>
                          <a:sym typeface="Arial"/>
                        </a:rPr>
                        <a:t>Gerenciamento da qualidade da segurança</a:t>
                      </a:r>
                      <a:endParaRPr sz="1800" u="none" strike="noStrike" cap="none">
                        <a:latin typeface="Arial"/>
                        <a:ea typeface="Arial"/>
                        <a:cs typeface="Arial"/>
                        <a:sym typeface="Arial"/>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2EC6C2"/>
                    </a:solidFill>
                  </a:tcPr>
                </a:tc>
                <a:extLst>
                  <a:ext uri="{0D108BD9-81ED-4DB2-BD59-A6C34878D82A}">
                    <a16:rowId xmlns:a16="http://schemas.microsoft.com/office/drawing/2014/main" val="10000"/>
                  </a:ext>
                </a:extLst>
              </a:tr>
              <a:tr h="669475">
                <a:tc>
                  <a:txBody>
                    <a:bodyPr/>
                    <a:lstStyle/>
                    <a:p>
                      <a:pPr marL="0" marR="0" lvl="0" indent="0" algn="ctr" rtl="0">
                        <a:lnSpc>
                          <a:spcPct val="150000"/>
                        </a:lnSpc>
                        <a:spcBef>
                          <a:spcPts val="0"/>
                        </a:spcBef>
                        <a:spcAft>
                          <a:spcPts val="0"/>
                        </a:spcAft>
                        <a:buNone/>
                      </a:pPr>
                      <a:r>
                        <a:rPr lang="pt-BR" sz="1800" u="none" strike="noStrike" cap="none">
                          <a:latin typeface="Arial"/>
                          <a:ea typeface="Arial"/>
                          <a:cs typeface="Arial"/>
                          <a:sym typeface="Arial"/>
                        </a:rPr>
                        <a:t>Tratamento de alarmes.</a:t>
                      </a:r>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pt-BR" sz="1800" u="none" strike="noStrike" cap="none">
                          <a:latin typeface="Arial"/>
                          <a:ea typeface="Arial"/>
                          <a:cs typeface="Arial"/>
                          <a:sym typeface="Arial"/>
                        </a:rPr>
                        <a:t>Auditorias e verificações.</a:t>
                      </a:r>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pt-BR" sz="1800" u="none" strike="noStrike" cap="none">
                          <a:latin typeface="Arial"/>
                          <a:ea typeface="Arial"/>
                          <a:cs typeface="Arial"/>
                          <a:sym typeface="Arial"/>
                        </a:rPr>
                        <a:t>Análise de riscos.</a:t>
                      </a:r>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3250">
                <a:tc>
                  <a:txBody>
                    <a:bodyPr/>
                    <a:lstStyle/>
                    <a:p>
                      <a:pPr marL="0" marR="0" lvl="0" indent="0" algn="ctr" rtl="0">
                        <a:lnSpc>
                          <a:spcPct val="150000"/>
                        </a:lnSpc>
                        <a:spcBef>
                          <a:spcPts val="0"/>
                        </a:spcBef>
                        <a:spcAft>
                          <a:spcPts val="0"/>
                        </a:spcAft>
                        <a:buNone/>
                      </a:pPr>
                      <a:r>
                        <a:rPr lang="pt-BR" sz="1800" u="none" strike="noStrike" cap="none">
                          <a:latin typeface="Arial"/>
                          <a:ea typeface="Arial"/>
                          <a:cs typeface="Arial"/>
                          <a:sym typeface="Arial"/>
                        </a:rPr>
                        <a:t>Tratamento de incidentes.</a:t>
                      </a:r>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pt-BR" sz="1800" u="none" strike="noStrike" cap="none">
                          <a:latin typeface="Arial"/>
                          <a:ea typeface="Arial"/>
                          <a:cs typeface="Arial"/>
                          <a:sym typeface="Arial"/>
                        </a:rPr>
                        <a:t>Gestão das ferramentas de segurança.</a:t>
                      </a:r>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pt-BR" sz="1800" u="none" strike="noStrike" cap="none">
                          <a:latin typeface="Arial"/>
                          <a:ea typeface="Arial"/>
                          <a:cs typeface="Arial"/>
                          <a:sym typeface="Arial"/>
                        </a:rPr>
                        <a:t>BCM / DRP.</a:t>
                      </a:r>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26225">
                <a:tc rowSpan="3">
                  <a:txBody>
                    <a:bodyPr/>
                    <a:lstStyle/>
                    <a:p>
                      <a:pPr marL="0" marR="0" lvl="0" indent="0" algn="ctr" rtl="0">
                        <a:lnSpc>
                          <a:spcPct val="150000"/>
                        </a:lnSpc>
                        <a:spcBef>
                          <a:spcPts val="0"/>
                        </a:spcBef>
                        <a:spcAft>
                          <a:spcPts val="0"/>
                        </a:spcAft>
                        <a:buNone/>
                      </a:pPr>
                      <a:r>
                        <a:rPr lang="pt-BR" sz="1800" u="none" strike="noStrike" cap="none">
                          <a:latin typeface="Arial"/>
                          <a:ea typeface="Arial"/>
                          <a:cs typeface="Arial"/>
                          <a:sym typeface="Arial"/>
                        </a:rPr>
                        <a:t>Tratamento de vulnerabilidades.</a:t>
                      </a:r>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pt-BR" sz="1800" u="none" strike="noStrike" cap="none">
                          <a:latin typeface="Arial"/>
                          <a:ea typeface="Arial"/>
                          <a:cs typeface="Arial"/>
                          <a:sym typeface="Arial"/>
                        </a:rPr>
                        <a:t>Desenvolvimento de ferramentas de segurança.</a:t>
                      </a:r>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pt-BR" sz="1800" u="none" strike="noStrike" cap="none">
                          <a:latin typeface="Arial"/>
                          <a:ea typeface="Arial"/>
                          <a:cs typeface="Arial"/>
                          <a:sym typeface="Arial"/>
                        </a:rPr>
                        <a:t>Consultoria de segurança.</a:t>
                      </a:r>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4425">
                <a:tc vMerge="1">
                  <a:txBody>
                    <a:bodyPr/>
                    <a:lstStyle/>
                    <a:p>
                      <a:endParaRPr lang="pt-BR"/>
                    </a:p>
                  </a:txBody>
                  <a:tcPr/>
                </a:tc>
                <a:tc rowSpan="2">
                  <a:txBody>
                    <a:bodyPr/>
                    <a:lstStyle/>
                    <a:p>
                      <a:pPr marL="0" marR="0" lvl="0" indent="0" algn="ctr" rtl="0">
                        <a:lnSpc>
                          <a:spcPct val="150000"/>
                        </a:lnSpc>
                        <a:spcBef>
                          <a:spcPts val="0"/>
                        </a:spcBef>
                        <a:spcAft>
                          <a:spcPts val="0"/>
                        </a:spcAft>
                        <a:buNone/>
                      </a:pPr>
                      <a:r>
                        <a:rPr lang="pt-BR" sz="1800" u="none" strike="noStrike" cap="none">
                          <a:latin typeface="Arial"/>
                          <a:ea typeface="Arial"/>
                          <a:cs typeface="Arial"/>
                          <a:sym typeface="Arial"/>
                        </a:rPr>
                        <a:t>IDS.</a:t>
                      </a:r>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pt-BR" sz="1800" u="none" strike="noStrike" cap="none">
                          <a:latin typeface="Arial"/>
                          <a:ea typeface="Arial"/>
                          <a:cs typeface="Arial"/>
                          <a:sym typeface="Arial"/>
                        </a:rPr>
                        <a:t>Treinamentos.</a:t>
                      </a:r>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4425">
                <a:tc vMerge="1">
                  <a:txBody>
                    <a:bodyPr/>
                    <a:lstStyle/>
                    <a:p>
                      <a:endParaRPr lang="pt-BR"/>
                    </a:p>
                  </a:txBody>
                  <a:tcPr/>
                </a:tc>
                <a:tc vMerge="1">
                  <a:txBody>
                    <a:bodyPr/>
                    <a:lstStyle/>
                    <a:p>
                      <a:endParaRPr lang="pt-BR"/>
                    </a:p>
                  </a:txBody>
                  <a:tcPr/>
                </a:tc>
                <a:tc>
                  <a:txBody>
                    <a:bodyPr/>
                    <a:lstStyle/>
                    <a:p>
                      <a:pPr marL="0" marR="0" lvl="0" indent="0" algn="ctr" rtl="0">
                        <a:lnSpc>
                          <a:spcPct val="150000"/>
                        </a:lnSpc>
                        <a:spcBef>
                          <a:spcPts val="0"/>
                        </a:spcBef>
                        <a:spcAft>
                          <a:spcPts val="0"/>
                        </a:spcAft>
                        <a:buNone/>
                      </a:pPr>
                      <a:r>
                        <a:rPr lang="pt-BR" sz="1800" u="none" strike="noStrike" cap="none">
                          <a:latin typeface="Arial"/>
                          <a:ea typeface="Arial"/>
                          <a:cs typeface="Arial"/>
                          <a:sym typeface="Arial"/>
                        </a:rPr>
                        <a:t>Avaliação de produtos.</a:t>
                      </a:r>
                      <a:endParaRPr/>
                    </a:p>
                  </a:txBody>
                  <a:tcPr marL="63025" marR="6302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46"/>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 força de uma estrutura de segurança é limitada pelo seu elo mais fraco.</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Pessoas;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Processos;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Tecnologias;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Fornecedores.</a:t>
            </a:r>
            <a:endParaRPr/>
          </a:p>
        </p:txBody>
      </p:sp>
      <p:sp>
        <p:nvSpPr>
          <p:cNvPr id="859" name="Google Shape;859;p46"/>
          <p:cNvSpPr txBox="1">
            <a:spLocks noGrp="1"/>
          </p:cNvSpPr>
          <p:nvPr>
            <p:ph type="body" idx="1"/>
          </p:nvPr>
        </p:nvSpPr>
        <p:spPr>
          <a:xfrm>
            <a:off x="1280658" y="884146"/>
            <a:ext cx="5720505"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Para refletir</a:t>
            </a:r>
            <a:endParaRPr/>
          </a:p>
          <a:p>
            <a:pPr marL="0" marR="0" lvl="0" indent="0" algn="l" rtl="0">
              <a:lnSpc>
                <a:spcPct val="150000"/>
              </a:lnSpc>
              <a:spcBef>
                <a:spcPts val="0"/>
              </a:spcBef>
              <a:spcAft>
                <a:spcPts val="0"/>
              </a:spcAft>
              <a:buClr>
                <a:srgbClr val="282F30"/>
              </a:buClr>
              <a:buSzPts val="3600"/>
              <a:buNone/>
            </a:pPr>
            <a:endParaRPr/>
          </a:p>
        </p:txBody>
      </p:sp>
      <p:pic>
        <p:nvPicPr>
          <p:cNvPr id="860" name="Google Shape;860;p46" descr="O elo mais fraco na teoria da restrições | The Humanet Social Club"/>
          <p:cNvPicPr preferRelativeResize="0"/>
          <p:nvPr/>
        </p:nvPicPr>
        <p:blipFill rotWithShape="1">
          <a:blip r:embed="rId3">
            <a:alphaModFix/>
          </a:blip>
          <a:srcRect/>
          <a:stretch/>
        </p:blipFill>
        <p:spPr>
          <a:xfrm>
            <a:off x="5052237" y="3223216"/>
            <a:ext cx="2895600" cy="1581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7"/>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Conclusão</a:t>
            </a:r>
            <a:endParaRPr/>
          </a:p>
        </p:txBody>
      </p:sp>
      <p:sp>
        <p:nvSpPr>
          <p:cNvPr id="866" name="Google Shape;866;p47"/>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Segurança é trabalho em equipe.</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Esforço e coordenação de diversos times, habilidades, processos e tecnologias.</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p:txBody>
      </p:sp>
      <p:pic>
        <p:nvPicPr>
          <p:cNvPr id="867" name="Google Shape;867;p47" descr="Oito dicas para facilitar o trabalho em equipe - ACM"/>
          <p:cNvPicPr preferRelativeResize="0"/>
          <p:nvPr/>
        </p:nvPicPr>
        <p:blipFill rotWithShape="1">
          <a:blip r:embed="rId3">
            <a:alphaModFix/>
          </a:blip>
          <a:srcRect/>
          <a:stretch/>
        </p:blipFill>
        <p:spPr>
          <a:xfrm>
            <a:off x="6753142" y="3383694"/>
            <a:ext cx="2857500" cy="1600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8"/>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Próxima Aula</a:t>
            </a:r>
            <a:endParaRPr/>
          </a:p>
        </p:txBody>
      </p:sp>
      <p:sp>
        <p:nvSpPr>
          <p:cNvPr id="873" name="Google Shape;873;p48"/>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Governança Corporativa.</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
          <p:cNvSpPr txBox="1">
            <a:spLocks noGrp="1"/>
          </p:cNvSpPr>
          <p:nvPr>
            <p:ph type="body" idx="1"/>
          </p:nvPr>
        </p:nvSpPr>
        <p:spPr>
          <a:xfrm>
            <a:off x="1475482" y="3267923"/>
            <a:ext cx="12029503" cy="87471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lt1"/>
              </a:buClr>
              <a:buSzPts val="2800"/>
              <a:buFont typeface="Arial"/>
              <a:buNone/>
            </a:pPr>
            <a:r>
              <a:rPr lang="pt-BR" sz="2800"/>
              <a:t>Fundamentos em Segurança Cibernética Defensiva</a:t>
            </a:r>
            <a:endParaRPr/>
          </a:p>
        </p:txBody>
      </p:sp>
      <p:sp>
        <p:nvSpPr>
          <p:cNvPr id="551" name="Google Shape;551;p2"/>
          <p:cNvSpPr txBox="1">
            <a:spLocks noGrp="1"/>
          </p:cNvSpPr>
          <p:nvPr>
            <p:ph type="body" idx="2"/>
          </p:nvPr>
        </p:nvSpPr>
        <p:spPr>
          <a:xfrm>
            <a:off x="1475482" y="4193041"/>
            <a:ext cx="6702747" cy="3286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pt-BR"/>
              <a:t>CAPÍTULO 2. </a:t>
            </a:r>
            <a:r>
              <a:rPr lang="pt-BR" sz="1600"/>
              <a:t>GOVERNANÇA CORPORATIVA</a:t>
            </a:r>
            <a:endParaRPr/>
          </a:p>
          <a:p>
            <a:pPr marL="0" lvl="0" indent="0" algn="l" rtl="0">
              <a:lnSpc>
                <a:spcPct val="90000"/>
              </a:lnSpc>
              <a:spcBef>
                <a:spcPts val="1000"/>
              </a:spcBef>
              <a:spcAft>
                <a:spcPts val="0"/>
              </a:spcAft>
              <a:buClr>
                <a:schemeClr val="lt1"/>
              </a:buClr>
              <a:buSzPts val="1600"/>
              <a:buNone/>
            </a:pPr>
            <a:endParaRPr/>
          </a:p>
        </p:txBody>
      </p:sp>
      <p:sp>
        <p:nvSpPr>
          <p:cNvPr id="552" name="Google Shape;552;p2"/>
          <p:cNvSpPr txBox="1">
            <a:spLocks noGrp="1"/>
          </p:cNvSpPr>
          <p:nvPr>
            <p:ph type="body" idx="3"/>
          </p:nvPr>
        </p:nvSpPr>
        <p:spPr>
          <a:xfrm>
            <a:off x="1475483" y="4622480"/>
            <a:ext cx="4278046" cy="3286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pt-BR"/>
              <a:t>PROF. MÁRIO LUIZ MOURA JÚNIOR</a:t>
            </a:r>
            <a:endParaRPr/>
          </a:p>
        </p:txBody>
      </p:sp>
    </p:spTree>
    <p:extLst>
      <p:ext uri="{BB962C8B-B14F-4D97-AF65-F5344CB8AC3E}">
        <p14:creationId xmlns:p14="http://schemas.microsoft.com/office/powerpoint/2010/main" val="1981244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
          <p:cNvSpPr txBox="1">
            <a:spLocks noGrp="1"/>
          </p:cNvSpPr>
          <p:nvPr>
            <p:ph type="body" idx="2"/>
          </p:nvPr>
        </p:nvSpPr>
        <p:spPr>
          <a:xfrm>
            <a:off x="1475867" y="3878847"/>
            <a:ext cx="7232197"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AULA 2.1. O QUE É GOVERNANÇA CORPORATIVA?</a:t>
            </a:r>
            <a:endParaRPr/>
          </a:p>
          <a:p>
            <a:pPr marL="228600" lvl="0" indent="-228600" algn="l" rtl="0">
              <a:lnSpc>
                <a:spcPct val="90000"/>
              </a:lnSpc>
              <a:spcBef>
                <a:spcPts val="1000"/>
              </a:spcBef>
              <a:spcAft>
                <a:spcPts val="0"/>
              </a:spcAft>
              <a:buClr>
                <a:srgbClr val="282F30"/>
              </a:buClr>
              <a:buSzPts val="1600"/>
              <a:buNone/>
            </a:pPr>
            <a:endParaRPr/>
          </a:p>
        </p:txBody>
      </p:sp>
      <p:sp>
        <p:nvSpPr>
          <p:cNvPr id="558" name="Google Shape;558;p3"/>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PROF. MÁRIO LUIZ MOURA JÚNIOR</a:t>
            </a:r>
            <a:endParaRPr/>
          </a:p>
        </p:txBody>
      </p:sp>
      <p:sp>
        <p:nvSpPr>
          <p:cNvPr id="559" name="Google Shape;559;p3"/>
          <p:cNvSpPr txBox="1">
            <a:spLocks noGrp="1"/>
          </p:cNvSpPr>
          <p:nvPr>
            <p:ph type="body" idx="1"/>
          </p:nvPr>
        </p:nvSpPr>
        <p:spPr>
          <a:xfrm>
            <a:off x="1475867" y="2852285"/>
            <a:ext cx="12661047" cy="7175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2800"/>
              <a:buNone/>
            </a:pPr>
            <a:r>
              <a:rPr lang="pt-BR" sz="2800"/>
              <a:t>Fundamentos em Segurança Cibernética Defensiva</a:t>
            </a:r>
            <a:endParaRPr/>
          </a:p>
        </p:txBody>
      </p:sp>
    </p:spTree>
    <p:extLst>
      <p:ext uri="{BB962C8B-B14F-4D97-AF65-F5344CB8AC3E}">
        <p14:creationId xmlns:p14="http://schemas.microsoft.com/office/powerpoint/2010/main" val="191881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
          <p:cNvSpPr txBox="1">
            <a:spLocks noGrp="1"/>
          </p:cNvSpPr>
          <p:nvPr>
            <p:ph type="body" idx="1"/>
          </p:nvPr>
        </p:nvSpPr>
        <p:spPr>
          <a:xfrm>
            <a:off x="1280659" y="884146"/>
            <a:ext cx="854551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Objetivos da defesa cibernética:</a:t>
            </a:r>
            <a:endParaRPr/>
          </a:p>
        </p:txBody>
      </p:sp>
      <p:sp>
        <p:nvSpPr>
          <p:cNvPr id="592" name="Google Shape;592;p6"/>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Garantir os princípios.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Evitar possíveis ataques cibernéticos.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Prevenção, monitoramento e execução de contramedidas.</a:t>
            </a:r>
            <a:endParaRPr/>
          </a:p>
          <a:p>
            <a:pPr marL="342900" lvl="0" indent="-342900" algn="l" rtl="0">
              <a:lnSpc>
                <a:spcPct val="150000"/>
              </a:lnSpc>
              <a:spcBef>
                <a:spcPts val="1000"/>
              </a:spcBef>
              <a:spcAft>
                <a:spcPts val="0"/>
              </a:spcAft>
              <a:buClr>
                <a:srgbClr val="282F30"/>
              </a:buClr>
              <a:buSzPts val="2000"/>
              <a:buFont typeface="Arial"/>
              <a:buChar char="•"/>
            </a:pPr>
            <a:r>
              <a:rPr lang="pt-BR" sz="2000"/>
              <a:t>Antecipar, interromper e responder eventuais atacantes.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rgbClr val="282F30"/>
              </a:buClr>
              <a:buSzPts val="3600"/>
              <a:buNone/>
            </a:pPr>
            <a:r>
              <a:rPr lang="pt-BR"/>
              <a:t>Nesta aula:</a:t>
            </a:r>
            <a:endParaRPr/>
          </a:p>
        </p:txBody>
      </p:sp>
      <p:sp>
        <p:nvSpPr>
          <p:cNvPr id="565" name="Google Shape;565;p4"/>
          <p:cNvSpPr txBox="1">
            <a:spLocks noGrp="1"/>
          </p:cNvSpPr>
          <p:nvPr>
            <p:ph type="body" idx="2"/>
          </p:nvPr>
        </p:nvSpPr>
        <p:spPr>
          <a:xfrm>
            <a:off x="969599" y="2137386"/>
            <a:ext cx="6562725" cy="4186237"/>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a:t>Contexto.</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Conflitos de agência.</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O que é Governança Corporativa?</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Stakeholders.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Valores.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Governança de TI.</a:t>
            </a:r>
            <a:endParaRPr/>
          </a:p>
          <a:p>
            <a:pPr marL="363538" lvl="0" indent="-236538" algn="l" rtl="0">
              <a:lnSpc>
                <a:spcPct val="150000"/>
              </a:lnSpc>
              <a:spcBef>
                <a:spcPts val="1000"/>
              </a:spcBef>
              <a:spcAft>
                <a:spcPts val="0"/>
              </a:spcAft>
              <a:buClr>
                <a:srgbClr val="282F30"/>
              </a:buClr>
              <a:buSzPts val="2000"/>
              <a:buFont typeface="Noto Sans Symbols"/>
              <a:buNone/>
            </a:pPr>
            <a:endParaRPr/>
          </a:p>
        </p:txBody>
      </p:sp>
    </p:spTree>
    <p:extLst>
      <p:ext uri="{BB962C8B-B14F-4D97-AF65-F5344CB8AC3E}">
        <p14:creationId xmlns:p14="http://schemas.microsoft.com/office/powerpoint/2010/main" val="17503259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5"/>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Contexto</a:t>
            </a:r>
            <a:endParaRPr/>
          </a:p>
        </p:txBody>
      </p:sp>
      <p:sp>
        <p:nvSpPr>
          <p:cNvPr id="571" name="Google Shape;571;p5"/>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Crescimento das organizações.</a:t>
            </a:r>
            <a:endParaRPr/>
          </a:p>
          <a:p>
            <a:pPr marL="342900" lvl="0" indent="-342900" algn="l" rtl="0">
              <a:lnSpc>
                <a:spcPct val="150000"/>
              </a:lnSpc>
              <a:spcBef>
                <a:spcPts val="1000"/>
              </a:spcBef>
              <a:spcAft>
                <a:spcPts val="0"/>
              </a:spcAft>
              <a:buClr>
                <a:srgbClr val="282F30"/>
              </a:buClr>
              <a:buSzPts val="2000"/>
              <a:buFont typeface="Arial"/>
              <a:buChar char="•"/>
            </a:pPr>
            <a:r>
              <a:rPr lang="pt-BR" sz="2000"/>
              <a:t>Sociedades anônimas.</a:t>
            </a:r>
            <a:endParaRPr/>
          </a:p>
          <a:p>
            <a:pPr marL="342900" lvl="0" indent="-342900" algn="l" rtl="0">
              <a:lnSpc>
                <a:spcPct val="150000"/>
              </a:lnSpc>
              <a:spcBef>
                <a:spcPts val="1000"/>
              </a:spcBef>
              <a:spcAft>
                <a:spcPts val="0"/>
              </a:spcAft>
              <a:buClr>
                <a:srgbClr val="282F30"/>
              </a:buClr>
              <a:buSzPts val="2000"/>
              <a:buFont typeface="Arial"/>
              <a:buChar char="•"/>
            </a:pPr>
            <a:r>
              <a:rPr lang="pt-BR" sz="2000"/>
              <a:t>Separação da propriedade e gestão.</a:t>
            </a:r>
            <a:endParaRPr/>
          </a:p>
        </p:txBody>
      </p:sp>
    </p:spTree>
    <p:extLst>
      <p:ext uri="{BB962C8B-B14F-4D97-AF65-F5344CB8AC3E}">
        <p14:creationId xmlns:p14="http://schemas.microsoft.com/office/powerpoint/2010/main" val="2731735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Conflitos de agência</a:t>
            </a:r>
            <a:endParaRPr/>
          </a:p>
        </p:txBody>
      </p:sp>
      <p:sp>
        <p:nvSpPr>
          <p:cNvPr id="577" name="Google Shape;577;p6"/>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Axioma de Klein: Inexistência do contrato completo.</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Grande número de ocorrências imprevisíveis possíveis.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Multiplicidade de reações a cada nova ocorrência.</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Crescente frequência de ocorrências imprevisíveis.</a:t>
            </a:r>
            <a:endParaRPr/>
          </a:p>
          <a:p>
            <a:pPr marL="342900" lvl="0" indent="-342900" algn="l" rtl="0">
              <a:lnSpc>
                <a:spcPct val="150000"/>
              </a:lnSpc>
              <a:spcBef>
                <a:spcPts val="1000"/>
              </a:spcBef>
              <a:spcAft>
                <a:spcPts val="0"/>
              </a:spcAft>
              <a:buClr>
                <a:srgbClr val="282F30"/>
              </a:buClr>
              <a:buSzPts val="2000"/>
              <a:buFont typeface="Arial"/>
              <a:buChar char="•"/>
            </a:pPr>
            <a:r>
              <a:rPr lang="pt-BR" sz="2000"/>
              <a:t>Axioma de Jensen-Meckling: inexistência do agente perfeito.</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Aquele que seria indiferente entre maximizar os seus próprios objetivos e os de terceiros.</a:t>
            </a:r>
            <a:endParaRPr/>
          </a:p>
        </p:txBody>
      </p:sp>
    </p:spTree>
    <p:extLst>
      <p:ext uri="{BB962C8B-B14F-4D97-AF65-F5344CB8AC3E}">
        <p14:creationId xmlns:p14="http://schemas.microsoft.com/office/powerpoint/2010/main" val="9034589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7"/>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Conflitos de agência</a:t>
            </a:r>
            <a:endParaRPr/>
          </a:p>
        </p:txBody>
      </p:sp>
      <p:sp>
        <p:nvSpPr>
          <p:cNvPr id="583" name="Google Shape;583;p7"/>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Gestor oportunista:</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Conflito entre acionistas e gestores.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Benefícios exorbitantes autoconcedidos.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Crescimento da empresa em detrimento da maximização do retorno.</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Participação acionária em empresas clientes ou fornecedoras daquela que gerenciam.</a:t>
            </a:r>
            <a:endParaRPr/>
          </a:p>
        </p:txBody>
      </p:sp>
    </p:spTree>
    <p:extLst>
      <p:ext uri="{BB962C8B-B14F-4D97-AF65-F5344CB8AC3E}">
        <p14:creationId xmlns:p14="http://schemas.microsoft.com/office/powerpoint/2010/main" val="1815531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Conflitos de agência</a:t>
            </a:r>
            <a:endParaRPr/>
          </a:p>
        </p:txBody>
      </p:sp>
      <p:sp>
        <p:nvSpPr>
          <p:cNvPr id="589" name="Google Shape;589;p8"/>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Acionista oportunista:</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Conflito entre majoritários e minoritários.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Uso de informação privilegiada.</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Auto nomeações ou nepotistas.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Cooptação de colegiados.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Estruturas piramidais de controle.</a:t>
            </a:r>
            <a:endParaRPr/>
          </a:p>
        </p:txBody>
      </p:sp>
    </p:spTree>
    <p:extLst>
      <p:ext uri="{BB962C8B-B14F-4D97-AF65-F5344CB8AC3E}">
        <p14:creationId xmlns:p14="http://schemas.microsoft.com/office/powerpoint/2010/main" val="41177182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9"/>
          <p:cNvSpPr txBox="1">
            <a:spLocks noGrp="1"/>
          </p:cNvSpPr>
          <p:nvPr>
            <p:ph type="body" idx="1"/>
          </p:nvPr>
        </p:nvSpPr>
        <p:spPr>
          <a:xfrm>
            <a:off x="1280658" y="884146"/>
            <a:ext cx="9140599"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O que é Governança Corporativa?</a:t>
            </a:r>
            <a:endParaRPr/>
          </a:p>
        </p:txBody>
      </p:sp>
      <p:sp>
        <p:nvSpPr>
          <p:cNvPr id="595" name="Google Shape;595;p9"/>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000000"/>
              </a:buClr>
              <a:buSzPts val="2000"/>
              <a:buNone/>
            </a:pPr>
            <a:r>
              <a:rPr lang="pt-BR" sz="2000" i="1">
                <a:solidFill>
                  <a:srgbClr val="000000"/>
                </a:solidFill>
              </a:rPr>
              <a:t>“É o sistema pelo qual as sociedades são </a:t>
            </a:r>
            <a:r>
              <a:rPr lang="pt-BR" sz="2000" i="1">
                <a:solidFill>
                  <a:srgbClr val="FF0000"/>
                </a:solidFill>
              </a:rPr>
              <a:t>dirigidas</a:t>
            </a:r>
            <a:r>
              <a:rPr lang="pt-BR" sz="2000" i="1">
                <a:solidFill>
                  <a:srgbClr val="000000"/>
                </a:solidFill>
              </a:rPr>
              <a:t> e </a:t>
            </a:r>
            <a:r>
              <a:rPr lang="pt-BR" sz="2000" i="1">
                <a:solidFill>
                  <a:srgbClr val="FF0000"/>
                </a:solidFill>
              </a:rPr>
              <a:t>monitoradas</a:t>
            </a:r>
            <a:r>
              <a:rPr lang="pt-BR" sz="2000" i="1">
                <a:solidFill>
                  <a:srgbClr val="000000"/>
                </a:solidFill>
              </a:rPr>
              <a:t>, envolvendo os </a:t>
            </a:r>
            <a:r>
              <a:rPr lang="pt-BR" sz="2000" i="1">
                <a:solidFill>
                  <a:srgbClr val="FF0000"/>
                </a:solidFill>
              </a:rPr>
              <a:t>relacionamentos</a:t>
            </a:r>
            <a:r>
              <a:rPr lang="pt-BR" sz="2000" i="1">
                <a:solidFill>
                  <a:srgbClr val="000000"/>
                </a:solidFill>
              </a:rPr>
              <a:t> entre acionistas/cotistas, conselho e administração, diretoria, auditoria independente e conselho fiscal. </a:t>
            </a:r>
            <a:endParaRPr sz="2000"/>
          </a:p>
          <a:p>
            <a:pPr marL="0" lvl="0" indent="0" algn="l" rtl="0">
              <a:lnSpc>
                <a:spcPct val="150000"/>
              </a:lnSpc>
              <a:spcBef>
                <a:spcPts val="480"/>
              </a:spcBef>
              <a:spcAft>
                <a:spcPts val="0"/>
              </a:spcAft>
              <a:buClr>
                <a:srgbClr val="000000"/>
              </a:buClr>
              <a:buSzPts val="2000"/>
              <a:buNone/>
            </a:pPr>
            <a:r>
              <a:rPr lang="pt-BR" sz="2000" i="1">
                <a:solidFill>
                  <a:srgbClr val="000000"/>
                </a:solidFill>
              </a:rPr>
              <a:t>As </a:t>
            </a:r>
            <a:r>
              <a:rPr lang="pt-BR" sz="2000" i="1">
                <a:solidFill>
                  <a:srgbClr val="FF0000"/>
                </a:solidFill>
              </a:rPr>
              <a:t>boas práticas </a:t>
            </a:r>
            <a:r>
              <a:rPr lang="pt-BR" sz="2000" i="1">
                <a:solidFill>
                  <a:srgbClr val="000000"/>
                </a:solidFill>
              </a:rPr>
              <a:t>de governança corporativa </a:t>
            </a:r>
            <a:r>
              <a:rPr lang="pt-BR" sz="2000" i="1">
                <a:solidFill>
                  <a:srgbClr val="FF0000"/>
                </a:solidFill>
              </a:rPr>
              <a:t>convertem</a:t>
            </a:r>
            <a:r>
              <a:rPr lang="pt-BR" sz="2000" i="1">
                <a:solidFill>
                  <a:srgbClr val="000000"/>
                </a:solidFill>
              </a:rPr>
              <a:t> </a:t>
            </a:r>
            <a:r>
              <a:rPr lang="pt-BR" sz="2000" i="1">
                <a:solidFill>
                  <a:srgbClr val="FF0000"/>
                </a:solidFill>
              </a:rPr>
              <a:t>princípios</a:t>
            </a:r>
            <a:r>
              <a:rPr lang="pt-BR" sz="2000" i="1">
                <a:solidFill>
                  <a:srgbClr val="000000"/>
                </a:solidFill>
              </a:rPr>
              <a:t> em </a:t>
            </a:r>
            <a:r>
              <a:rPr lang="pt-BR" sz="2000" i="1">
                <a:solidFill>
                  <a:srgbClr val="FF0000"/>
                </a:solidFill>
              </a:rPr>
              <a:t>recomendações </a:t>
            </a:r>
            <a:r>
              <a:rPr lang="pt-BR" sz="2000" i="1">
                <a:solidFill>
                  <a:srgbClr val="000000"/>
                </a:solidFill>
              </a:rPr>
              <a:t>objetivas, </a:t>
            </a:r>
            <a:r>
              <a:rPr lang="pt-BR" sz="2000" i="1">
                <a:solidFill>
                  <a:srgbClr val="FF0000"/>
                </a:solidFill>
              </a:rPr>
              <a:t>alinhando</a:t>
            </a:r>
            <a:r>
              <a:rPr lang="pt-BR" sz="2000" i="1">
                <a:solidFill>
                  <a:srgbClr val="000000"/>
                </a:solidFill>
              </a:rPr>
              <a:t> </a:t>
            </a:r>
            <a:r>
              <a:rPr lang="pt-BR" sz="2000" i="1">
                <a:solidFill>
                  <a:srgbClr val="FF0000"/>
                </a:solidFill>
              </a:rPr>
              <a:t>interesses</a:t>
            </a:r>
            <a:r>
              <a:rPr lang="pt-BR" sz="2000" i="1">
                <a:solidFill>
                  <a:srgbClr val="000000"/>
                </a:solidFill>
              </a:rPr>
              <a:t> com a finalidade de </a:t>
            </a:r>
            <a:r>
              <a:rPr lang="pt-BR" sz="2000" i="1">
                <a:solidFill>
                  <a:srgbClr val="FF0000"/>
                </a:solidFill>
              </a:rPr>
              <a:t>preservar</a:t>
            </a:r>
            <a:r>
              <a:rPr lang="pt-BR" sz="2000" i="1">
                <a:solidFill>
                  <a:srgbClr val="000000"/>
                </a:solidFill>
              </a:rPr>
              <a:t> e </a:t>
            </a:r>
            <a:r>
              <a:rPr lang="pt-BR" sz="2000" i="1">
                <a:solidFill>
                  <a:srgbClr val="FF0000"/>
                </a:solidFill>
              </a:rPr>
              <a:t>otimizar</a:t>
            </a:r>
            <a:r>
              <a:rPr lang="pt-BR" sz="2000" i="1">
                <a:solidFill>
                  <a:srgbClr val="000000"/>
                </a:solidFill>
              </a:rPr>
              <a:t> o </a:t>
            </a:r>
            <a:r>
              <a:rPr lang="pt-BR" sz="2000" i="1">
                <a:solidFill>
                  <a:srgbClr val="FF0000"/>
                </a:solidFill>
              </a:rPr>
              <a:t>valor</a:t>
            </a:r>
            <a:r>
              <a:rPr lang="pt-BR" sz="2000" i="1">
                <a:solidFill>
                  <a:srgbClr val="000000"/>
                </a:solidFill>
              </a:rPr>
              <a:t> da organização, facilitando o seu </a:t>
            </a:r>
            <a:r>
              <a:rPr lang="pt-BR" sz="2000" i="1">
                <a:solidFill>
                  <a:srgbClr val="FF0000"/>
                </a:solidFill>
              </a:rPr>
              <a:t>acesso</a:t>
            </a:r>
            <a:r>
              <a:rPr lang="pt-BR" sz="2000" i="1">
                <a:solidFill>
                  <a:srgbClr val="000000"/>
                </a:solidFill>
              </a:rPr>
              <a:t> ao </a:t>
            </a:r>
            <a:r>
              <a:rPr lang="pt-BR" sz="2000" i="1">
                <a:solidFill>
                  <a:srgbClr val="FF0000"/>
                </a:solidFill>
              </a:rPr>
              <a:t>capital</a:t>
            </a:r>
            <a:r>
              <a:rPr lang="pt-BR" sz="2000" i="1">
                <a:solidFill>
                  <a:srgbClr val="000000"/>
                </a:solidFill>
              </a:rPr>
              <a:t> e contribuindo para a sua </a:t>
            </a:r>
            <a:r>
              <a:rPr lang="pt-BR" sz="2000" i="1">
                <a:solidFill>
                  <a:srgbClr val="FF0000"/>
                </a:solidFill>
              </a:rPr>
              <a:t>longevidade</a:t>
            </a:r>
            <a:r>
              <a:rPr lang="pt-BR" sz="2000" i="1">
                <a:solidFill>
                  <a:srgbClr val="000000"/>
                </a:solidFill>
              </a:rPr>
              <a:t>” - </a:t>
            </a:r>
            <a:endParaRPr sz="2000"/>
          </a:p>
          <a:p>
            <a:pPr marL="0" lvl="0" indent="0" algn="l" rtl="0">
              <a:lnSpc>
                <a:spcPct val="150000"/>
              </a:lnSpc>
              <a:spcBef>
                <a:spcPts val="480"/>
              </a:spcBef>
              <a:spcAft>
                <a:spcPts val="0"/>
              </a:spcAft>
              <a:buClr>
                <a:srgbClr val="000000"/>
              </a:buClr>
              <a:buSzPts val="2000"/>
              <a:buNone/>
            </a:pPr>
            <a:r>
              <a:rPr lang="pt-BR" sz="2000">
                <a:solidFill>
                  <a:srgbClr val="000000"/>
                </a:solidFill>
              </a:rPr>
              <a:t>Instituto Brasileiro de Governança Corporativa</a:t>
            </a:r>
            <a:endParaRPr sz="2000"/>
          </a:p>
        </p:txBody>
      </p:sp>
    </p:spTree>
    <p:extLst>
      <p:ext uri="{BB962C8B-B14F-4D97-AF65-F5344CB8AC3E}">
        <p14:creationId xmlns:p14="http://schemas.microsoft.com/office/powerpoint/2010/main" val="25790254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10"/>
          <p:cNvSpPr txBox="1">
            <a:spLocks noGrp="1"/>
          </p:cNvSpPr>
          <p:nvPr>
            <p:ph type="body" idx="1"/>
          </p:nvPr>
        </p:nvSpPr>
        <p:spPr>
          <a:xfrm>
            <a:off x="1280659" y="884146"/>
            <a:ext cx="585905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Stakeholders</a:t>
            </a:r>
            <a:endParaRPr/>
          </a:p>
        </p:txBody>
      </p:sp>
      <p:sp>
        <p:nvSpPr>
          <p:cNvPr id="601" name="Google Shape;601;p10"/>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Pessoas, grupos ou instituições com interesses legítimos que afetam ou podem ser afetadas pelas ações praticadas pela empresa.</a:t>
            </a:r>
            <a:endParaRPr/>
          </a:p>
        </p:txBody>
      </p:sp>
    </p:spTree>
    <p:extLst>
      <p:ext uri="{BB962C8B-B14F-4D97-AF65-F5344CB8AC3E}">
        <p14:creationId xmlns:p14="http://schemas.microsoft.com/office/powerpoint/2010/main" val="28906099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11"/>
          <p:cNvSpPr txBox="1">
            <a:spLocks noGrp="1"/>
          </p:cNvSpPr>
          <p:nvPr>
            <p:ph type="body" idx="1"/>
          </p:nvPr>
        </p:nvSpPr>
        <p:spPr>
          <a:xfrm>
            <a:off x="1280659" y="884146"/>
            <a:ext cx="585905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Stakeholders</a:t>
            </a:r>
            <a:endParaRPr/>
          </a:p>
        </p:txBody>
      </p:sp>
      <p:sp>
        <p:nvSpPr>
          <p:cNvPr id="607" name="Google Shape;607;p11"/>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Os stakeholders são classificados em quatro grupos: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Shareholders: Proprietários, Investidores.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Internos (Responsáveis pela geração e monitoramento dos resultados): Empregados, Executivos, Auditores, Conselhos.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Externos (Integrados à cadeia de negócio): Credores, Fornecedores, Integrantes da Cadeia de Suprimentos, Clientes e Consumidores.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Entorno: Restrito, Abrangente, Governos, ONG.</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35573702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12"/>
          <p:cNvSpPr txBox="1">
            <a:spLocks noGrp="1"/>
          </p:cNvSpPr>
          <p:nvPr>
            <p:ph type="body" idx="1"/>
          </p:nvPr>
        </p:nvSpPr>
        <p:spPr>
          <a:xfrm>
            <a:off x="1280659" y="884146"/>
            <a:ext cx="585905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Objetivos da Governança</a:t>
            </a:r>
            <a:endParaRPr/>
          </a:p>
        </p:txBody>
      </p:sp>
      <p:sp>
        <p:nvSpPr>
          <p:cNvPr id="613" name="Google Shape;613;p12"/>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Existem duas linhas principais que guiam a governança corporativa:</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Maximização do retorno total dos shareholders.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Maximizar uma função de múltiplos interesses atendendo à demanda de todos os stakeholders.</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35773373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13"/>
          <p:cNvSpPr txBox="1">
            <a:spLocks noGrp="1"/>
          </p:cNvSpPr>
          <p:nvPr>
            <p:ph type="body" idx="1"/>
          </p:nvPr>
        </p:nvSpPr>
        <p:spPr>
          <a:xfrm>
            <a:off x="1280659" y="884146"/>
            <a:ext cx="956151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Valores da Governança Corporativa</a:t>
            </a:r>
            <a:endParaRPr/>
          </a:p>
        </p:txBody>
      </p:sp>
      <p:sp>
        <p:nvSpPr>
          <p:cNvPr id="619" name="Google Shape;619;p13"/>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Fairness: equidade no tratamento dos acionistas.</a:t>
            </a:r>
            <a:endParaRPr/>
          </a:p>
          <a:p>
            <a:pPr marL="342900" lvl="0" indent="-342900" algn="l" rtl="0">
              <a:lnSpc>
                <a:spcPct val="150000"/>
              </a:lnSpc>
              <a:spcBef>
                <a:spcPts val="1000"/>
              </a:spcBef>
              <a:spcAft>
                <a:spcPts val="0"/>
              </a:spcAft>
              <a:buClr>
                <a:srgbClr val="282F30"/>
              </a:buClr>
              <a:buSzPts val="2000"/>
              <a:buFont typeface="Arial"/>
              <a:buChar char="•"/>
            </a:pPr>
            <a:r>
              <a:rPr lang="pt-BR" sz="2000"/>
              <a:t>Disclosure: transparência das informações.</a:t>
            </a:r>
            <a:endParaRPr/>
          </a:p>
          <a:p>
            <a:pPr marL="342900" lvl="0" indent="-342900" algn="l" rtl="0">
              <a:lnSpc>
                <a:spcPct val="150000"/>
              </a:lnSpc>
              <a:spcBef>
                <a:spcPts val="1000"/>
              </a:spcBef>
              <a:spcAft>
                <a:spcPts val="0"/>
              </a:spcAft>
              <a:buClr>
                <a:srgbClr val="282F30"/>
              </a:buClr>
              <a:buSzPts val="2000"/>
              <a:buFont typeface="Arial"/>
              <a:buChar char="•"/>
            </a:pPr>
            <a:r>
              <a:rPr lang="pt-BR" sz="2000"/>
              <a:t>Accountability: prestação responsável de contas respeitando as melhores práticas de contabilidade e auditoria e garantindo a confiabilidade na gestão.</a:t>
            </a:r>
            <a:endParaRPr/>
          </a:p>
          <a:p>
            <a:pPr marL="342900" lvl="0" indent="-342900" algn="l" rtl="0">
              <a:lnSpc>
                <a:spcPct val="150000"/>
              </a:lnSpc>
              <a:spcBef>
                <a:spcPts val="1000"/>
              </a:spcBef>
              <a:spcAft>
                <a:spcPts val="0"/>
              </a:spcAft>
              <a:buClr>
                <a:srgbClr val="282F30"/>
              </a:buClr>
              <a:buSzPts val="2000"/>
              <a:buFont typeface="Arial"/>
              <a:buChar char="•"/>
            </a:pPr>
            <a:r>
              <a:rPr lang="pt-BR" sz="2000"/>
              <a:t>Compliance: conformidade no cumprimento das normas reguladoras.</a:t>
            </a:r>
            <a:endParaRPr/>
          </a:p>
        </p:txBody>
      </p:sp>
    </p:spTree>
    <p:extLst>
      <p:ext uri="{BB962C8B-B14F-4D97-AF65-F5344CB8AC3E}">
        <p14:creationId xmlns:p14="http://schemas.microsoft.com/office/powerpoint/2010/main" val="370066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7"/>
          <p:cNvSpPr txBox="1">
            <a:spLocks noGrp="1"/>
          </p:cNvSpPr>
          <p:nvPr>
            <p:ph type="body" idx="1"/>
          </p:nvPr>
        </p:nvSpPr>
        <p:spPr>
          <a:xfrm>
            <a:off x="1101378" y="92186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Perguntas básicas:</a:t>
            </a:r>
            <a:endParaRPr/>
          </a:p>
        </p:txBody>
      </p:sp>
      <p:sp>
        <p:nvSpPr>
          <p:cNvPr id="598" name="Google Shape;598;p7"/>
          <p:cNvSpPr txBox="1">
            <a:spLocks noGrp="1"/>
          </p:cNvSpPr>
          <p:nvPr>
            <p:ph type="body" idx="2"/>
          </p:nvPr>
        </p:nvSpPr>
        <p:spPr>
          <a:xfrm>
            <a:off x="1101378" y="1899188"/>
            <a:ext cx="7331422"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dirty="0"/>
              <a:t>Como (</a:t>
            </a:r>
            <a:r>
              <a:rPr lang="pt-BR" sz="2000" i="1" dirty="0" err="1"/>
              <a:t>How</a:t>
            </a:r>
            <a:r>
              <a:rPr lang="pt-BR" sz="2000" dirty="0"/>
              <a:t>) podemos detectar uma invasão?</a:t>
            </a:r>
            <a:endParaRPr dirty="0"/>
          </a:p>
          <a:p>
            <a:pPr marL="342900" lvl="0" indent="-342900" algn="l" rtl="0">
              <a:lnSpc>
                <a:spcPct val="150000"/>
              </a:lnSpc>
              <a:spcBef>
                <a:spcPts val="1000"/>
              </a:spcBef>
              <a:spcAft>
                <a:spcPts val="0"/>
              </a:spcAft>
              <a:buClr>
                <a:srgbClr val="282F30"/>
              </a:buClr>
              <a:buSzPts val="2000"/>
              <a:buFont typeface="Arial"/>
              <a:buChar char="•"/>
            </a:pPr>
            <a:r>
              <a:rPr lang="pt-BR" sz="2000" dirty="0"/>
              <a:t>Por que a invasão ocorreu (</a:t>
            </a:r>
            <a:r>
              <a:rPr lang="pt-BR" sz="2000" i="1" dirty="0" err="1"/>
              <a:t>Why</a:t>
            </a:r>
            <a:r>
              <a:rPr lang="pt-BR" sz="2000" dirty="0"/>
              <a:t>)?</a:t>
            </a:r>
            <a:endParaRPr dirty="0"/>
          </a:p>
          <a:p>
            <a:pPr marL="342900" lvl="0" indent="-342900" algn="l" rtl="0">
              <a:lnSpc>
                <a:spcPct val="150000"/>
              </a:lnSpc>
              <a:spcBef>
                <a:spcPts val="1000"/>
              </a:spcBef>
              <a:spcAft>
                <a:spcPts val="0"/>
              </a:spcAft>
              <a:buClr>
                <a:srgbClr val="282F30"/>
              </a:buClr>
              <a:buSzPts val="2000"/>
              <a:buFont typeface="Arial"/>
              <a:buChar char="•"/>
            </a:pPr>
            <a:r>
              <a:rPr lang="pt-BR" sz="2000" dirty="0"/>
              <a:t>Qual (</a:t>
            </a:r>
            <a:r>
              <a:rPr lang="pt-BR" sz="2000" i="1" dirty="0"/>
              <a:t>What</a:t>
            </a:r>
            <a:r>
              <a:rPr lang="pt-BR" sz="2000" dirty="0"/>
              <a:t>) é o impacto no negócio?</a:t>
            </a:r>
            <a:endParaRPr dirty="0"/>
          </a:p>
          <a:p>
            <a:pPr marL="342900" lvl="0" indent="-342900" algn="l" rtl="0">
              <a:lnSpc>
                <a:spcPct val="150000"/>
              </a:lnSpc>
              <a:spcBef>
                <a:spcPts val="1000"/>
              </a:spcBef>
              <a:spcAft>
                <a:spcPts val="0"/>
              </a:spcAft>
              <a:buClr>
                <a:srgbClr val="282F30"/>
              </a:buClr>
              <a:buSzPts val="2000"/>
              <a:buFont typeface="Arial"/>
              <a:buChar char="•"/>
            </a:pPr>
            <a:r>
              <a:rPr lang="pt-BR" sz="2000" dirty="0"/>
              <a:t>Quem (</a:t>
            </a:r>
            <a:r>
              <a:rPr lang="pt-BR" sz="2000" i="1" dirty="0"/>
              <a:t>Who</a:t>
            </a:r>
            <a:r>
              <a:rPr lang="pt-BR" sz="2000" dirty="0"/>
              <a:t>) é responsável por detectar e reagir à invasão?</a:t>
            </a:r>
            <a:endParaRPr dirty="0"/>
          </a:p>
          <a:p>
            <a:pPr marL="342900" lvl="0" indent="-342900" algn="just" rtl="0">
              <a:lnSpc>
                <a:spcPct val="150000"/>
              </a:lnSpc>
              <a:spcBef>
                <a:spcPts val="1000"/>
              </a:spcBef>
              <a:spcAft>
                <a:spcPts val="0"/>
              </a:spcAft>
              <a:buClr>
                <a:srgbClr val="282F30"/>
              </a:buClr>
              <a:buSzPts val="2000"/>
              <a:buFont typeface="Arial"/>
              <a:buChar char="•"/>
            </a:pPr>
            <a:r>
              <a:rPr lang="pt-BR" sz="2000" dirty="0"/>
              <a:t>Quem (</a:t>
            </a:r>
            <a:r>
              <a:rPr lang="pt-BR" sz="2000" i="1" dirty="0"/>
              <a:t>Who</a:t>
            </a:r>
            <a:r>
              <a:rPr lang="pt-BR" sz="2000" dirty="0"/>
              <a:t>) deve ser informado ou envolvido e quando (</a:t>
            </a:r>
            <a:r>
              <a:rPr lang="pt-BR" sz="2000" i="1" dirty="0"/>
              <a:t>When</a:t>
            </a:r>
            <a:r>
              <a:rPr lang="pt-BR" sz="2000" dirty="0"/>
              <a:t>) para que uma decisão seja tomada?</a:t>
            </a:r>
            <a:endParaRPr dirty="0"/>
          </a:p>
          <a:p>
            <a:pPr marL="342900" lvl="0" indent="-342900" algn="l" rtl="0">
              <a:lnSpc>
                <a:spcPct val="150000"/>
              </a:lnSpc>
              <a:spcBef>
                <a:spcPts val="1000"/>
              </a:spcBef>
              <a:spcAft>
                <a:spcPts val="0"/>
              </a:spcAft>
              <a:buClr>
                <a:srgbClr val="282F30"/>
              </a:buClr>
              <a:buSzPts val="2000"/>
              <a:buFont typeface="Arial"/>
              <a:buChar char="•"/>
            </a:pPr>
            <a:r>
              <a:rPr lang="pt-BR" sz="2000" dirty="0"/>
              <a:t>Quem (</a:t>
            </a:r>
            <a:r>
              <a:rPr lang="pt-BR" sz="2000" i="1" dirty="0"/>
              <a:t>Who</a:t>
            </a:r>
            <a:r>
              <a:rPr lang="pt-BR" sz="2000" dirty="0"/>
              <a:t>) e quando (</a:t>
            </a:r>
            <a:r>
              <a:rPr lang="pt-BR" sz="2000" i="1" dirty="0"/>
              <a:t>When</a:t>
            </a:r>
            <a:r>
              <a:rPr lang="pt-BR" sz="2000" dirty="0"/>
              <a:t>) interna ou externamente deve ser avisado da invasão?</a:t>
            </a:r>
            <a:endParaRPr dirty="0"/>
          </a:p>
          <a:p>
            <a:pPr marL="342900" lvl="0" indent="-215900" algn="l" rtl="0">
              <a:lnSpc>
                <a:spcPct val="150000"/>
              </a:lnSpc>
              <a:spcBef>
                <a:spcPts val="1000"/>
              </a:spcBef>
              <a:spcAft>
                <a:spcPts val="0"/>
              </a:spcAft>
              <a:buClr>
                <a:srgbClr val="282F30"/>
              </a:buClr>
              <a:buSzPts val="2000"/>
              <a:buFont typeface="Arial"/>
              <a:buNone/>
            </a:pPr>
            <a:endParaRPr sz="2000" dirty="0"/>
          </a:p>
          <a:p>
            <a:pPr marL="342900" lvl="0" indent="-215900" algn="l" rtl="0">
              <a:lnSpc>
                <a:spcPct val="150000"/>
              </a:lnSpc>
              <a:spcBef>
                <a:spcPts val="1000"/>
              </a:spcBef>
              <a:spcAft>
                <a:spcPts val="0"/>
              </a:spcAft>
              <a:buClr>
                <a:srgbClr val="282F30"/>
              </a:buClr>
              <a:buSzPts val="2000"/>
              <a:buFont typeface="Arial"/>
              <a:buNone/>
            </a:pPr>
            <a:endParaRPr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14"/>
          <p:cNvSpPr txBox="1">
            <a:spLocks noGrp="1"/>
          </p:cNvSpPr>
          <p:nvPr>
            <p:ph type="body" idx="1"/>
          </p:nvPr>
        </p:nvSpPr>
        <p:spPr>
          <a:xfrm>
            <a:off x="1280659" y="884146"/>
            <a:ext cx="850197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Objetivos da Governança de TI</a:t>
            </a:r>
            <a:endParaRPr/>
          </a:p>
        </p:txBody>
      </p:sp>
      <p:sp>
        <p:nvSpPr>
          <p:cNvPr id="625" name="Google Shape;625;p14"/>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Obter vantagem da capacidade de TI em gerar novos modelos de negócio e mudar práticas de negócio.</a:t>
            </a:r>
            <a:endParaRPr/>
          </a:p>
          <a:p>
            <a:pPr marL="342900" lvl="0" indent="-342900" algn="l" rtl="0">
              <a:lnSpc>
                <a:spcPct val="150000"/>
              </a:lnSpc>
              <a:spcBef>
                <a:spcPts val="1000"/>
              </a:spcBef>
              <a:spcAft>
                <a:spcPts val="0"/>
              </a:spcAft>
              <a:buClr>
                <a:srgbClr val="282F30"/>
              </a:buClr>
              <a:buSzPts val="2000"/>
              <a:buFont typeface="Arial"/>
              <a:buChar char="•"/>
            </a:pPr>
            <a:r>
              <a:rPr lang="pt-BR" sz="2000"/>
              <a:t>Balancear os custos crescentes de TI e a expansão do valor da informação a fim de obter um apropriado retorno do investimento.</a:t>
            </a:r>
            <a:endParaRPr/>
          </a:p>
          <a:p>
            <a:pPr marL="342900" lvl="0" indent="-342900" algn="l" rtl="0">
              <a:lnSpc>
                <a:spcPct val="150000"/>
              </a:lnSpc>
              <a:spcBef>
                <a:spcPts val="1000"/>
              </a:spcBef>
              <a:spcAft>
                <a:spcPts val="0"/>
              </a:spcAft>
              <a:buClr>
                <a:srgbClr val="282F30"/>
              </a:buClr>
              <a:buSzPts val="2000"/>
              <a:buFont typeface="Arial"/>
              <a:buChar char="•"/>
            </a:pPr>
            <a:r>
              <a:rPr lang="pt-BR" sz="2000"/>
              <a:t>Gerenciar os riscos de fazer negócios em um mundo digital e a consequente dependência de entidades além do controle direto da empresa.</a:t>
            </a:r>
            <a:endParaRPr/>
          </a:p>
        </p:txBody>
      </p:sp>
    </p:spTree>
    <p:extLst>
      <p:ext uri="{BB962C8B-B14F-4D97-AF65-F5344CB8AC3E}">
        <p14:creationId xmlns:p14="http://schemas.microsoft.com/office/powerpoint/2010/main" val="34322092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15"/>
          <p:cNvSpPr txBox="1">
            <a:spLocks noGrp="1"/>
          </p:cNvSpPr>
          <p:nvPr>
            <p:ph type="body" idx="1"/>
          </p:nvPr>
        </p:nvSpPr>
        <p:spPr>
          <a:xfrm>
            <a:off x="1280659" y="884146"/>
            <a:ext cx="8530998"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Objetivos da Governança de TI</a:t>
            </a:r>
            <a:endParaRPr/>
          </a:p>
        </p:txBody>
      </p:sp>
      <p:sp>
        <p:nvSpPr>
          <p:cNvPr id="631" name="Google Shape;631;p15"/>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Gerenciar o impacto de TI na continuidade do negócio em função do aumento da segurança na informação e em TI em todos os aspectos da empresa;</a:t>
            </a:r>
            <a:endParaRPr/>
          </a:p>
          <a:p>
            <a:pPr marL="342900" lvl="0" indent="-342900" algn="l" rtl="0">
              <a:lnSpc>
                <a:spcPct val="150000"/>
              </a:lnSpc>
              <a:spcBef>
                <a:spcPts val="1000"/>
              </a:spcBef>
              <a:spcAft>
                <a:spcPts val="0"/>
              </a:spcAft>
              <a:buClr>
                <a:srgbClr val="282F30"/>
              </a:buClr>
              <a:buSzPts val="2000"/>
              <a:buFont typeface="Arial"/>
              <a:buChar char="•"/>
            </a:pPr>
            <a:r>
              <a:rPr lang="pt-BR" sz="2000"/>
              <a:t>Manter a habilidade de TI construir e manter o conhecimento essencial para sustentar e ampliar o negócio;</a:t>
            </a:r>
            <a:endParaRPr/>
          </a:p>
          <a:p>
            <a:pPr marL="342900" lvl="0" indent="-342900" algn="l" rtl="0">
              <a:lnSpc>
                <a:spcPct val="150000"/>
              </a:lnSpc>
              <a:spcBef>
                <a:spcPts val="1000"/>
              </a:spcBef>
              <a:spcAft>
                <a:spcPts val="0"/>
              </a:spcAft>
              <a:buClr>
                <a:srgbClr val="282F30"/>
              </a:buClr>
              <a:buSzPts val="2000"/>
              <a:buFont typeface="Arial"/>
              <a:buChar char="•"/>
            </a:pPr>
            <a:r>
              <a:rPr lang="pt-BR" sz="2000"/>
              <a:t>Prevenir falhas de TI, aumentando o valor e a reputação da empresa.</a:t>
            </a:r>
            <a:endParaRPr/>
          </a:p>
        </p:txBody>
      </p:sp>
      <p:sp>
        <p:nvSpPr>
          <p:cNvPr id="632" name="Google Shape;632;p15"/>
          <p:cNvSpPr/>
          <p:nvPr/>
        </p:nvSpPr>
        <p:spPr>
          <a:xfrm>
            <a:off x="1280659" y="1641818"/>
            <a:ext cx="6661862" cy="3855215"/>
          </a:xfrm>
          <a:prstGeom prst="star12">
            <a:avLst>
              <a:gd name="adj" fmla="val 37500"/>
            </a:avLst>
          </a:prstGeom>
          <a:solidFill>
            <a:srgbClr val="2EC6C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a:buNone/>
              <a:tabLst/>
              <a:defRPr/>
            </a:pPr>
            <a:r>
              <a:rPr kumimoji="0" lang="pt-BR" sz="1800" b="0" i="0" u="none" strike="noStrike" kern="0" cap="none" spc="0" normalizeH="0" baseline="0" noProof="0">
                <a:ln>
                  <a:noFill/>
                </a:ln>
                <a:solidFill>
                  <a:srgbClr val="FFFFFF"/>
                </a:solidFill>
                <a:effectLst/>
                <a:uLnTx/>
                <a:uFillTx/>
                <a:latin typeface="Arial"/>
                <a:ea typeface="Arial"/>
                <a:cs typeface="Arial"/>
                <a:sym typeface="Arial"/>
              </a:rPr>
              <a:t>Na prática, a governança corporativa e a governança de TI têm os mesmos objetivos: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ctr" defTabSz="914400" rtl="0" eaLnBrk="1" fontAlgn="auto" latinLnBrk="0" hangingPunct="1">
              <a:lnSpc>
                <a:spcPct val="150000"/>
              </a:lnSpc>
              <a:spcBef>
                <a:spcPts val="0"/>
              </a:spcBef>
              <a:spcAft>
                <a:spcPts val="0"/>
              </a:spcAft>
              <a:buClr>
                <a:srgbClr val="FFFFFF"/>
              </a:buClr>
              <a:buSzPts val="1800"/>
              <a:buFont typeface="Arial"/>
              <a:buChar char="•"/>
              <a:tabLst/>
              <a:defRPr/>
            </a:pPr>
            <a:r>
              <a:rPr kumimoji="0" lang="pt-BR" sz="1800" b="0" i="0" u="none" strike="noStrike" kern="0" cap="none" spc="0" normalizeH="0" baseline="0" noProof="0">
                <a:ln>
                  <a:noFill/>
                </a:ln>
                <a:solidFill>
                  <a:srgbClr val="FFFFFF"/>
                </a:solidFill>
                <a:effectLst/>
                <a:uLnTx/>
                <a:uFillTx/>
                <a:latin typeface="Arial"/>
                <a:ea typeface="Arial"/>
                <a:cs typeface="Arial"/>
                <a:sym typeface="Arial"/>
              </a:rPr>
              <a:t>Equilibrar os interesses dos stakeholders;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ctr" defTabSz="914400" rtl="0" eaLnBrk="1" fontAlgn="auto" latinLnBrk="0" hangingPunct="1">
              <a:lnSpc>
                <a:spcPct val="150000"/>
              </a:lnSpc>
              <a:spcBef>
                <a:spcPts val="0"/>
              </a:spcBef>
              <a:spcAft>
                <a:spcPts val="0"/>
              </a:spcAft>
              <a:buClr>
                <a:srgbClr val="FFFFFF"/>
              </a:buClr>
              <a:buSzPts val="1800"/>
              <a:buFont typeface="Arial"/>
              <a:buChar char="•"/>
              <a:tabLst/>
              <a:defRPr/>
            </a:pPr>
            <a:r>
              <a:rPr kumimoji="0" lang="pt-BR" sz="1800" b="0" i="0" u="none" strike="noStrike" kern="0" cap="none" spc="0" normalizeH="0" baseline="0" noProof="0">
                <a:ln>
                  <a:noFill/>
                </a:ln>
                <a:solidFill>
                  <a:srgbClr val="FFFFFF"/>
                </a:solidFill>
                <a:effectLst/>
                <a:uLnTx/>
                <a:uFillTx/>
                <a:latin typeface="Arial"/>
                <a:ea typeface="Arial"/>
                <a:cs typeface="Arial"/>
                <a:sym typeface="Arial"/>
              </a:rPr>
              <a:t>Aumentar o valor para o shareholder.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4014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16"/>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Conclusão</a:t>
            </a:r>
            <a:endParaRPr/>
          </a:p>
        </p:txBody>
      </p:sp>
      <p:sp>
        <p:nvSpPr>
          <p:cNvPr id="638" name="Google Shape;638;p16"/>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O foco de uma empresa é antes de tudo sua sobrevivência.</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A segurança da informação, na prática, é um braço da governança de TI.</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31387630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17"/>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Próxima Aula</a:t>
            </a:r>
            <a:endParaRPr/>
          </a:p>
        </p:txBody>
      </p:sp>
      <p:sp>
        <p:nvSpPr>
          <p:cNvPr id="644" name="Google Shape;644;p17"/>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COBIT.</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2275960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8"/>
          <p:cNvSpPr txBox="1">
            <a:spLocks noGrp="1"/>
          </p:cNvSpPr>
          <p:nvPr>
            <p:ph type="body" idx="2"/>
          </p:nvPr>
        </p:nvSpPr>
        <p:spPr>
          <a:xfrm>
            <a:off x="1475867" y="3878847"/>
            <a:ext cx="7232197"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AULA 2.2. COBIT</a:t>
            </a:r>
            <a:endParaRPr/>
          </a:p>
          <a:p>
            <a:pPr marL="228600" lvl="0" indent="-228600" algn="l" rtl="0">
              <a:lnSpc>
                <a:spcPct val="90000"/>
              </a:lnSpc>
              <a:spcBef>
                <a:spcPts val="1000"/>
              </a:spcBef>
              <a:spcAft>
                <a:spcPts val="0"/>
              </a:spcAft>
              <a:buClr>
                <a:srgbClr val="282F30"/>
              </a:buClr>
              <a:buSzPts val="1600"/>
              <a:buNone/>
            </a:pPr>
            <a:endParaRPr/>
          </a:p>
        </p:txBody>
      </p:sp>
      <p:sp>
        <p:nvSpPr>
          <p:cNvPr id="650" name="Google Shape;650;p18"/>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PROF. MÁRIO LUIZ MOURA JÚNIOR</a:t>
            </a:r>
            <a:endParaRPr/>
          </a:p>
        </p:txBody>
      </p:sp>
      <p:sp>
        <p:nvSpPr>
          <p:cNvPr id="651" name="Google Shape;651;p18"/>
          <p:cNvSpPr txBox="1">
            <a:spLocks noGrp="1"/>
          </p:cNvSpPr>
          <p:nvPr>
            <p:ph type="body" idx="1"/>
          </p:nvPr>
        </p:nvSpPr>
        <p:spPr>
          <a:xfrm>
            <a:off x="1475867" y="2852285"/>
            <a:ext cx="12661047" cy="7175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2800"/>
              <a:buNone/>
            </a:pPr>
            <a:r>
              <a:rPr lang="pt-BR" sz="2800"/>
              <a:t>Fundamentos em Segurança Cibernética Defensiva</a:t>
            </a:r>
            <a:endParaRPr/>
          </a:p>
        </p:txBody>
      </p:sp>
    </p:spTree>
    <p:extLst>
      <p:ext uri="{BB962C8B-B14F-4D97-AF65-F5344CB8AC3E}">
        <p14:creationId xmlns:p14="http://schemas.microsoft.com/office/powerpoint/2010/main" val="11866716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19"/>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rgbClr val="282F30"/>
              </a:buClr>
              <a:buSzPts val="3600"/>
              <a:buNone/>
            </a:pPr>
            <a:r>
              <a:rPr lang="pt-BR"/>
              <a:t>Nesta aula:</a:t>
            </a:r>
            <a:endParaRPr/>
          </a:p>
        </p:txBody>
      </p:sp>
      <p:sp>
        <p:nvSpPr>
          <p:cNvPr id="657" name="Google Shape;657;p19"/>
          <p:cNvSpPr txBox="1">
            <a:spLocks noGrp="1"/>
          </p:cNvSpPr>
          <p:nvPr>
            <p:ph type="body" idx="2"/>
          </p:nvPr>
        </p:nvSpPr>
        <p:spPr>
          <a:xfrm>
            <a:off x="969599" y="2137386"/>
            <a:ext cx="6562725" cy="4186237"/>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a:t>O que é o COBIT?</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Princípios.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Estrutura básica.</a:t>
            </a:r>
            <a:endParaRPr/>
          </a:p>
        </p:txBody>
      </p:sp>
    </p:spTree>
    <p:extLst>
      <p:ext uri="{BB962C8B-B14F-4D97-AF65-F5344CB8AC3E}">
        <p14:creationId xmlns:p14="http://schemas.microsoft.com/office/powerpoint/2010/main" val="26346869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20"/>
          <p:cNvSpPr txBox="1">
            <a:spLocks noGrp="1"/>
          </p:cNvSpPr>
          <p:nvPr>
            <p:ph type="body" idx="1"/>
          </p:nvPr>
        </p:nvSpPr>
        <p:spPr>
          <a:xfrm>
            <a:off x="1280659" y="884146"/>
            <a:ext cx="585905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O que é o COBIT?</a:t>
            </a:r>
            <a:endParaRPr/>
          </a:p>
        </p:txBody>
      </p:sp>
      <p:sp>
        <p:nvSpPr>
          <p:cNvPr id="663" name="Google Shape;663;p20"/>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Control Objectives for Information and related Technology.</a:t>
            </a:r>
            <a:endParaRPr/>
          </a:p>
          <a:p>
            <a:pPr marL="342900" lvl="0" indent="-342900" algn="l" rtl="0">
              <a:lnSpc>
                <a:spcPct val="150000"/>
              </a:lnSpc>
              <a:spcBef>
                <a:spcPts val="1000"/>
              </a:spcBef>
              <a:spcAft>
                <a:spcPts val="0"/>
              </a:spcAft>
              <a:buClr>
                <a:srgbClr val="282F30"/>
              </a:buClr>
              <a:buSzPts val="2000"/>
              <a:buFont typeface="Arial"/>
              <a:buChar char="•"/>
            </a:pPr>
            <a:r>
              <a:rPr lang="pt-BR" sz="2000"/>
              <a:t>Lançado em 1996 pelo ISACA.</a:t>
            </a:r>
            <a:endParaRPr/>
          </a:p>
          <a:p>
            <a:pPr marL="342900" lvl="0" indent="-342900" algn="l" rtl="0">
              <a:lnSpc>
                <a:spcPct val="150000"/>
              </a:lnSpc>
              <a:spcBef>
                <a:spcPts val="1000"/>
              </a:spcBef>
              <a:spcAft>
                <a:spcPts val="0"/>
              </a:spcAft>
              <a:buClr>
                <a:srgbClr val="282F30"/>
              </a:buClr>
              <a:buSzPts val="2000"/>
              <a:buFont typeface="Arial"/>
              <a:buChar char="•"/>
            </a:pPr>
            <a:r>
              <a:rPr lang="pt-BR" sz="2000"/>
              <a:t>Ferramenta para a auditoria do ambiente de TI. </a:t>
            </a:r>
            <a:endParaRPr/>
          </a:p>
          <a:p>
            <a:pPr marL="342900" lvl="0" indent="-342900" algn="l" rtl="0">
              <a:lnSpc>
                <a:spcPct val="150000"/>
              </a:lnSpc>
              <a:spcBef>
                <a:spcPts val="1000"/>
              </a:spcBef>
              <a:spcAft>
                <a:spcPts val="0"/>
              </a:spcAft>
              <a:buClr>
                <a:srgbClr val="282F30"/>
              </a:buClr>
              <a:buSzPts val="2000"/>
              <a:buFont typeface="Arial"/>
              <a:buChar char="•"/>
            </a:pPr>
            <a:r>
              <a:rPr lang="pt-BR" sz="2000"/>
              <a:t>Última versão: 2019.</a:t>
            </a:r>
            <a:endParaRPr/>
          </a:p>
          <a:p>
            <a:pPr marL="342900" lvl="0" indent="-342900" algn="l" rtl="0">
              <a:lnSpc>
                <a:spcPct val="150000"/>
              </a:lnSpc>
              <a:spcBef>
                <a:spcPts val="1000"/>
              </a:spcBef>
              <a:spcAft>
                <a:spcPts val="0"/>
              </a:spcAft>
              <a:buClr>
                <a:srgbClr val="282F30"/>
              </a:buClr>
              <a:buSzPts val="2000"/>
              <a:buFont typeface="Arial"/>
              <a:buChar char="•"/>
            </a:pPr>
            <a:r>
              <a:rPr lang="pt-BR" sz="2000"/>
              <a:t>Integrado aos principais frameworks de mercado.</a:t>
            </a:r>
            <a:endParaRPr/>
          </a:p>
          <a:p>
            <a:pPr marL="342900" lvl="0" indent="-342900" algn="l" rtl="0">
              <a:lnSpc>
                <a:spcPct val="150000"/>
              </a:lnSpc>
              <a:spcBef>
                <a:spcPts val="1000"/>
              </a:spcBef>
              <a:spcAft>
                <a:spcPts val="0"/>
              </a:spcAft>
              <a:buClr>
                <a:srgbClr val="282F30"/>
              </a:buClr>
              <a:buSzPts val="2000"/>
              <a:buFont typeface="Arial"/>
              <a:buChar char="•"/>
            </a:pPr>
            <a:r>
              <a:rPr lang="pt-BR" sz="2000"/>
              <a:t>Aberto e flexível.</a:t>
            </a:r>
            <a:endParaRPr/>
          </a:p>
        </p:txBody>
      </p:sp>
    </p:spTree>
    <p:extLst>
      <p:ext uri="{BB962C8B-B14F-4D97-AF65-F5344CB8AC3E}">
        <p14:creationId xmlns:p14="http://schemas.microsoft.com/office/powerpoint/2010/main" val="9352556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1"/>
          <p:cNvSpPr txBox="1">
            <a:spLocks noGrp="1"/>
          </p:cNvSpPr>
          <p:nvPr>
            <p:ph type="body" idx="1"/>
          </p:nvPr>
        </p:nvSpPr>
        <p:spPr>
          <a:xfrm>
            <a:off x="1280659" y="884146"/>
            <a:ext cx="585905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Princípios</a:t>
            </a:r>
            <a:endParaRPr/>
          </a:p>
        </p:txBody>
      </p:sp>
      <p:pic>
        <p:nvPicPr>
          <p:cNvPr id="669" name="Google Shape;669;p21" descr="Jsme úspěšná firma? COBIT® 2019 by ict-123.com"/>
          <p:cNvPicPr preferRelativeResize="0"/>
          <p:nvPr/>
        </p:nvPicPr>
        <p:blipFill rotWithShape="1">
          <a:blip r:embed="rId3">
            <a:alphaModFix/>
          </a:blip>
          <a:srcRect/>
          <a:stretch/>
        </p:blipFill>
        <p:spPr>
          <a:xfrm>
            <a:off x="792070" y="2076637"/>
            <a:ext cx="6836228" cy="3429002"/>
          </a:xfrm>
          <a:prstGeom prst="rect">
            <a:avLst/>
          </a:prstGeom>
          <a:noFill/>
          <a:ln>
            <a:noFill/>
          </a:ln>
        </p:spPr>
      </p:pic>
    </p:spTree>
    <p:extLst>
      <p:ext uri="{BB962C8B-B14F-4D97-AF65-F5344CB8AC3E}">
        <p14:creationId xmlns:p14="http://schemas.microsoft.com/office/powerpoint/2010/main" val="2031595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22"/>
          <p:cNvSpPr txBox="1">
            <a:spLocks noGrp="1"/>
          </p:cNvSpPr>
          <p:nvPr>
            <p:ph type="body" idx="1"/>
          </p:nvPr>
        </p:nvSpPr>
        <p:spPr>
          <a:xfrm>
            <a:off x="1280659" y="884146"/>
            <a:ext cx="585905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Princípios</a:t>
            </a:r>
            <a:endParaRPr/>
          </a:p>
        </p:txBody>
      </p:sp>
      <p:sp>
        <p:nvSpPr>
          <p:cNvPr id="675" name="Google Shape;675;p22"/>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Agregar valor ao shareholder.</a:t>
            </a:r>
            <a:endParaRPr/>
          </a:p>
          <a:p>
            <a:pPr marL="342900" lvl="0" indent="-342900" algn="l" rtl="0">
              <a:lnSpc>
                <a:spcPct val="150000"/>
              </a:lnSpc>
              <a:spcBef>
                <a:spcPts val="1000"/>
              </a:spcBef>
              <a:spcAft>
                <a:spcPts val="0"/>
              </a:spcAft>
              <a:buClr>
                <a:srgbClr val="282F30"/>
              </a:buClr>
              <a:buSzPts val="2000"/>
              <a:buFont typeface="Arial"/>
              <a:buChar char="•"/>
            </a:pPr>
            <a:r>
              <a:rPr lang="pt-BR" sz="2000"/>
              <a:t>Promover uma visão holística abordando todos os aspectos necessários para a boa governança da empresa.</a:t>
            </a:r>
            <a:endParaRPr/>
          </a:p>
          <a:p>
            <a:pPr marL="342900" lvl="0" indent="-342900" algn="l" rtl="0">
              <a:lnSpc>
                <a:spcPct val="150000"/>
              </a:lnSpc>
              <a:spcBef>
                <a:spcPts val="1000"/>
              </a:spcBef>
              <a:spcAft>
                <a:spcPts val="0"/>
              </a:spcAft>
              <a:buClr>
                <a:srgbClr val="282F30"/>
              </a:buClr>
              <a:buSzPts val="2000"/>
              <a:buFont typeface="Arial"/>
              <a:buChar char="•"/>
            </a:pPr>
            <a:r>
              <a:rPr lang="pt-BR" sz="2000"/>
              <a:t>Prover um sistema de governança dinâmico e adaptável às mudanças do negócio.</a:t>
            </a:r>
            <a:endParaRPr/>
          </a:p>
        </p:txBody>
      </p:sp>
    </p:spTree>
    <p:extLst>
      <p:ext uri="{BB962C8B-B14F-4D97-AF65-F5344CB8AC3E}">
        <p14:creationId xmlns:p14="http://schemas.microsoft.com/office/powerpoint/2010/main" val="37830474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23"/>
          <p:cNvSpPr txBox="1">
            <a:spLocks noGrp="1"/>
          </p:cNvSpPr>
          <p:nvPr>
            <p:ph type="body" idx="1"/>
          </p:nvPr>
        </p:nvSpPr>
        <p:spPr>
          <a:xfrm>
            <a:off x="1280659" y="884146"/>
            <a:ext cx="585905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Princípios</a:t>
            </a:r>
            <a:endParaRPr/>
          </a:p>
        </p:txBody>
      </p:sp>
      <p:sp>
        <p:nvSpPr>
          <p:cNvPr id="681" name="Google Shape;681;p23"/>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Separar o gerenciamento da governança garantindo que as atividades e decisões sejam executadas de acordo com a estratégia organizacional traçada.</a:t>
            </a:r>
            <a:endParaRPr/>
          </a:p>
          <a:p>
            <a:pPr marL="342900" lvl="0" indent="-342900" algn="l" rtl="0">
              <a:lnSpc>
                <a:spcPct val="150000"/>
              </a:lnSpc>
              <a:spcBef>
                <a:spcPts val="1000"/>
              </a:spcBef>
              <a:spcAft>
                <a:spcPts val="0"/>
              </a:spcAft>
              <a:buClr>
                <a:srgbClr val="282F30"/>
              </a:buClr>
              <a:buSzPts val="2000"/>
              <a:buFont typeface="Arial"/>
              <a:buChar char="•"/>
            </a:pPr>
            <a:r>
              <a:rPr lang="pt-BR" sz="2000"/>
              <a:t>Adaptar-se à realidade da empresa.</a:t>
            </a:r>
            <a:endParaRPr/>
          </a:p>
          <a:p>
            <a:pPr marL="342900" lvl="0" indent="-342900" algn="l" rtl="0">
              <a:lnSpc>
                <a:spcPct val="150000"/>
              </a:lnSpc>
              <a:spcBef>
                <a:spcPts val="1000"/>
              </a:spcBef>
              <a:spcAft>
                <a:spcPts val="0"/>
              </a:spcAft>
              <a:buClr>
                <a:srgbClr val="282F30"/>
              </a:buClr>
              <a:buSzPts val="2000"/>
              <a:buFont typeface="Arial"/>
              <a:buChar char="•"/>
            </a:pPr>
            <a:r>
              <a:rPr lang="pt-BR" sz="2000"/>
              <a:t>Visão fim a fim contemplando os diversos aspectos necessários para a governança de TI de uma organização. </a:t>
            </a:r>
            <a:endParaRPr/>
          </a:p>
        </p:txBody>
      </p:sp>
    </p:spTree>
    <p:extLst>
      <p:ext uri="{BB962C8B-B14F-4D97-AF65-F5344CB8AC3E}">
        <p14:creationId xmlns:p14="http://schemas.microsoft.com/office/powerpoint/2010/main" val="66373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8"/>
          <p:cNvSpPr txBox="1"/>
          <p:nvPr/>
        </p:nvSpPr>
        <p:spPr>
          <a:xfrm>
            <a:off x="1101378" y="1899188"/>
            <a:ext cx="3657379" cy="44492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rgbClr val="282F30"/>
              </a:buClr>
              <a:buSzPts val="2000"/>
              <a:buFont typeface="Arial"/>
              <a:buChar char="•"/>
            </a:pPr>
            <a:r>
              <a:rPr lang="pt-BR" sz="2000" b="0" i="0" u="none" strike="noStrike" cap="none" dirty="0">
                <a:solidFill>
                  <a:srgbClr val="353F40"/>
                </a:solidFill>
                <a:latin typeface="Arial"/>
                <a:ea typeface="Arial"/>
                <a:cs typeface="Arial"/>
                <a:sym typeface="Arial"/>
              </a:rPr>
              <a:t>Assimetria do tempo</a:t>
            </a:r>
            <a:endParaRPr dirty="0"/>
          </a:p>
          <a:p>
            <a:pPr marL="342900" marR="0" lvl="0" indent="-342900" algn="l" rtl="0">
              <a:lnSpc>
                <a:spcPct val="150000"/>
              </a:lnSpc>
              <a:spcBef>
                <a:spcPts val="1000"/>
              </a:spcBef>
              <a:spcAft>
                <a:spcPts val="0"/>
              </a:spcAft>
              <a:buClr>
                <a:srgbClr val="282F30"/>
              </a:buClr>
              <a:buSzPts val="2000"/>
              <a:buFont typeface="Arial"/>
              <a:buChar char="•"/>
            </a:pPr>
            <a:r>
              <a:rPr lang="pt-BR" sz="2000" b="0" i="0" u="none" strike="noStrike" cap="none" dirty="0">
                <a:solidFill>
                  <a:srgbClr val="353F40"/>
                </a:solidFill>
                <a:latin typeface="Arial"/>
                <a:ea typeface="Arial"/>
                <a:cs typeface="Arial"/>
                <a:sym typeface="Arial"/>
              </a:rPr>
              <a:t>Glamourização do Hacker.</a:t>
            </a:r>
            <a:endParaRPr dirty="0"/>
          </a:p>
          <a:p>
            <a:pPr marL="342900" marR="0" lvl="0" indent="-342900" algn="l" rtl="0">
              <a:lnSpc>
                <a:spcPct val="150000"/>
              </a:lnSpc>
              <a:spcBef>
                <a:spcPts val="1000"/>
              </a:spcBef>
              <a:spcAft>
                <a:spcPts val="0"/>
              </a:spcAft>
              <a:buClr>
                <a:srgbClr val="282F30"/>
              </a:buClr>
              <a:buSzPts val="2000"/>
              <a:buFont typeface="Arial"/>
              <a:buChar char="•"/>
            </a:pPr>
            <a:r>
              <a:rPr lang="pt-BR" sz="2000" b="0" i="0" u="none" strike="noStrike" cap="none" dirty="0">
                <a:solidFill>
                  <a:srgbClr val="353F40"/>
                </a:solidFill>
                <a:latin typeface="Arial"/>
                <a:ea typeface="Arial"/>
                <a:cs typeface="Arial"/>
                <a:sym typeface="Arial"/>
              </a:rPr>
              <a:t>Polícia e ladrão.</a:t>
            </a:r>
            <a:endParaRPr dirty="0"/>
          </a:p>
          <a:p>
            <a:pPr marL="342900" marR="0" lvl="0" indent="-342900" algn="l" rtl="0">
              <a:lnSpc>
                <a:spcPct val="150000"/>
              </a:lnSpc>
              <a:spcBef>
                <a:spcPts val="1000"/>
              </a:spcBef>
              <a:spcAft>
                <a:spcPts val="0"/>
              </a:spcAft>
              <a:buClr>
                <a:srgbClr val="282F30"/>
              </a:buClr>
              <a:buSzPts val="2000"/>
              <a:buFont typeface="Arial"/>
              <a:buChar char="•"/>
            </a:pPr>
            <a:r>
              <a:rPr lang="pt-BR" sz="2000" b="0" i="0" u="none" strike="noStrike" cap="none" dirty="0">
                <a:solidFill>
                  <a:srgbClr val="353F40"/>
                </a:solidFill>
                <a:latin typeface="Arial"/>
                <a:ea typeface="Arial"/>
                <a:cs typeface="Arial"/>
                <a:sym typeface="Arial"/>
              </a:rPr>
              <a:t>Nunca aconteceu antes.</a:t>
            </a:r>
            <a:endParaRPr dirty="0"/>
          </a:p>
          <a:p>
            <a:pPr marL="342900" marR="0" lvl="0" indent="-342900" rtl="0">
              <a:lnSpc>
                <a:spcPct val="150000"/>
              </a:lnSpc>
              <a:spcBef>
                <a:spcPts val="1000"/>
              </a:spcBef>
              <a:spcAft>
                <a:spcPts val="0"/>
              </a:spcAft>
              <a:buClr>
                <a:srgbClr val="282F30"/>
              </a:buClr>
              <a:buSzPts val="2000"/>
              <a:buFont typeface="Arial"/>
              <a:buChar char="•"/>
            </a:pPr>
            <a:r>
              <a:rPr lang="pt-BR" sz="2000" b="0" i="0" u="none" strike="noStrike" cap="none" dirty="0">
                <a:solidFill>
                  <a:srgbClr val="353F40"/>
                </a:solidFill>
                <a:latin typeface="Arial"/>
                <a:ea typeface="Arial"/>
                <a:cs typeface="Arial"/>
                <a:sym typeface="Arial"/>
              </a:rPr>
              <a:t>Não tem sangue e personificação.</a:t>
            </a:r>
            <a:endParaRPr dirty="0"/>
          </a:p>
          <a:p>
            <a:pPr marL="342900" marR="0" lvl="0" indent="-342900" algn="l" rtl="0">
              <a:lnSpc>
                <a:spcPct val="150000"/>
              </a:lnSpc>
              <a:spcBef>
                <a:spcPts val="1000"/>
              </a:spcBef>
              <a:spcAft>
                <a:spcPts val="0"/>
              </a:spcAft>
              <a:buClr>
                <a:srgbClr val="282F30"/>
              </a:buClr>
              <a:buSzPts val="2000"/>
              <a:buFont typeface="Arial"/>
              <a:buChar char="•"/>
            </a:pPr>
            <a:r>
              <a:rPr lang="pt-BR" sz="2000" b="0" i="0" u="none" strike="noStrike" cap="none" dirty="0">
                <a:solidFill>
                  <a:srgbClr val="353F40"/>
                </a:solidFill>
                <a:latin typeface="Arial"/>
                <a:ea typeface="Arial"/>
                <a:cs typeface="Arial"/>
                <a:sym typeface="Arial"/>
              </a:rPr>
              <a:t>Obsolescência.</a:t>
            </a:r>
            <a:endParaRPr dirty="0"/>
          </a:p>
        </p:txBody>
      </p:sp>
      <p:sp>
        <p:nvSpPr>
          <p:cNvPr id="604" name="Google Shape;604;p8"/>
          <p:cNvSpPr txBox="1">
            <a:spLocks noGrp="1"/>
          </p:cNvSpPr>
          <p:nvPr>
            <p:ph type="body" idx="1"/>
          </p:nvPr>
        </p:nvSpPr>
        <p:spPr>
          <a:xfrm>
            <a:off x="1101378" y="92186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Contexto</a:t>
            </a:r>
            <a:endParaRPr/>
          </a:p>
        </p:txBody>
      </p:sp>
      <p:sp>
        <p:nvSpPr>
          <p:cNvPr id="605" name="Google Shape;605;p8"/>
          <p:cNvSpPr txBox="1">
            <a:spLocks noGrp="1"/>
          </p:cNvSpPr>
          <p:nvPr>
            <p:ph type="body" idx="2"/>
          </p:nvPr>
        </p:nvSpPr>
        <p:spPr>
          <a:xfrm>
            <a:off x="4758757" y="1899188"/>
            <a:ext cx="5351693"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dirty="0"/>
              <a:t>Usabilidade x Segurança.</a:t>
            </a:r>
            <a:endParaRPr dirty="0"/>
          </a:p>
          <a:p>
            <a:pPr marL="342900" lvl="0" indent="-342900" algn="l" rtl="0">
              <a:lnSpc>
                <a:spcPct val="150000"/>
              </a:lnSpc>
              <a:spcBef>
                <a:spcPts val="1000"/>
              </a:spcBef>
              <a:spcAft>
                <a:spcPts val="0"/>
              </a:spcAft>
              <a:buClr>
                <a:srgbClr val="282F30"/>
              </a:buClr>
              <a:buSzPts val="2000"/>
              <a:buFont typeface="Arial"/>
              <a:buChar char="•"/>
            </a:pPr>
            <a:r>
              <a:rPr lang="pt-BR" sz="2000" dirty="0"/>
              <a:t>BYOD, IOT, Home office.</a:t>
            </a:r>
            <a:endParaRPr dirty="0"/>
          </a:p>
          <a:p>
            <a:pPr marL="342900" lvl="0" indent="-342900" algn="l" rtl="0">
              <a:lnSpc>
                <a:spcPct val="150000"/>
              </a:lnSpc>
              <a:spcBef>
                <a:spcPts val="1000"/>
              </a:spcBef>
              <a:spcAft>
                <a:spcPts val="0"/>
              </a:spcAft>
              <a:buClr>
                <a:srgbClr val="282F30"/>
              </a:buClr>
              <a:buSzPts val="2000"/>
              <a:buFont typeface="Arial"/>
              <a:buChar char="•"/>
            </a:pPr>
            <a:r>
              <a:rPr lang="pt-BR" sz="2000" dirty="0"/>
              <a:t>Diversidade tecnológica.</a:t>
            </a:r>
            <a:endParaRPr dirty="0"/>
          </a:p>
          <a:p>
            <a:pPr marL="342900" lvl="0" indent="-342900" algn="l" rtl="0">
              <a:lnSpc>
                <a:spcPct val="150000"/>
              </a:lnSpc>
              <a:spcBef>
                <a:spcPts val="1000"/>
              </a:spcBef>
              <a:spcAft>
                <a:spcPts val="0"/>
              </a:spcAft>
              <a:buClr>
                <a:srgbClr val="282F30"/>
              </a:buClr>
              <a:buSzPts val="2000"/>
              <a:buFont typeface="Arial"/>
              <a:buChar char="•"/>
            </a:pPr>
            <a:r>
              <a:rPr lang="pt-BR" sz="2000" dirty="0"/>
              <a:t>Nuvem.</a:t>
            </a:r>
            <a:endParaRPr dirty="0"/>
          </a:p>
          <a:p>
            <a:pPr marL="342900" lvl="0" indent="-342900" algn="l" rtl="0">
              <a:lnSpc>
                <a:spcPct val="150000"/>
              </a:lnSpc>
              <a:spcBef>
                <a:spcPts val="1000"/>
              </a:spcBef>
              <a:spcAft>
                <a:spcPts val="0"/>
              </a:spcAft>
              <a:buClr>
                <a:srgbClr val="282F30"/>
              </a:buClr>
              <a:buSzPts val="2000"/>
              <a:buFont typeface="Arial"/>
              <a:buChar char="•"/>
            </a:pPr>
            <a:r>
              <a:rPr lang="pt-BR" sz="2000" dirty="0"/>
              <a:t>Requisitos legais.</a:t>
            </a:r>
            <a:endParaRPr dirty="0"/>
          </a:p>
          <a:p>
            <a:pPr marL="342900" lvl="0" indent="-342900" algn="l" rtl="0">
              <a:lnSpc>
                <a:spcPct val="150000"/>
              </a:lnSpc>
              <a:spcBef>
                <a:spcPts val="1000"/>
              </a:spcBef>
              <a:spcAft>
                <a:spcPts val="0"/>
              </a:spcAft>
              <a:buClr>
                <a:srgbClr val="282F30"/>
              </a:buClr>
              <a:buSzPts val="2000"/>
              <a:buFont typeface="Arial"/>
              <a:buChar char="•"/>
            </a:pPr>
            <a:r>
              <a:rPr lang="pt-BR" sz="2000" dirty="0"/>
              <a:t>Engenharia social.</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24"/>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Estrutura</a:t>
            </a:r>
            <a:endParaRPr/>
          </a:p>
          <a:p>
            <a:pPr marL="0" marR="0" lvl="0" indent="0" algn="l" rtl="0">
              <a:lnSpc>
                <a:spcPct val="150000"/>
              </a:lnSpc>
              <a:spcBef>
                <a:spcPts val="0"/>
              </a:spcBef>
              <a:spcAft>
                <a:spcPts val="0"/>
              </a:spcAft>
              <a:buClr>
                <a:srgbClr val="282F30"/>
              </a:buClr>
              <a:buSzPts val="3600"/>
              <a:buNone/>
            </a:pPr>
            <a:endParaRPr/>
          </a:p>
        </p:txBody>
      </p:sp>
      <p:pic>
        <p:nvPicPr>
          <p:cNvPr id="687" name="Google Shape;687;p24"/>
          <p:cNvPicPr preferRelativeResize="0"/>
          <p:nvPr/>
        </p:nvPicPr>
        <p:blipFill rotWithShape="1">
          <a:blip r:embed="rId3">
            <a:alphaModFix/>
          </a:blip>
          <a:srcRect/>
          <a:stretch/>
        </p:blipFill>
        <p:spPr>
          <a:xfrm>
            <a:off x="963385" y="1485901"/>
            <a:ext cx="7652658" cy="4767942"/>
          </a:xfrm>
          <a:prstGeom prst="rect">
            <a:avLst/>
          </a:prstGeom>
          <a:noFill/>
          <a:ln>
            <a:noFill/>
          </a:ln>
        </p:spPr>
      </p:pic>
    </p:spTree>
    <p:extLst>
      <p:ext uri="{BB962C8B-B14F-4D97-AF65-F5344CB8AC3E}">
        <p14:creationId xmlns:p14="http://schemas.microsoft.com/office/powerpoint/2010/main" val="9322839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25"/>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Estrutura</a:t>
            </a:r>
            <a:endParaRPr/>
          </a:p>
        </p:txBody>
      </p:sp>
      <p:sp>
        <p:nvSpPr>
          <p:cNvPr id="693" name="Google Shape;693;p25"/>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Camada de governança EDM (Evaluate, Direct and Monitor) avaliar, direcionar e monitorar.</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Responsabilidades da alta direção para a avaliação, direcionamento e monitoração do uso dos ativos de TI para a criação de valor.</a:t>
            </a:r>
            <a:endParaRPr/>
          </a:p>
          <a:p>
            <a:pPr marL="0" lvl="0" indent="0" algn="l" rtl="0">
              <a:lnSpc>
                <a:spcPct val="150000"/>
              </a:lnSpc>
              <a:spcBef>
                <a:spcPts val="1000"/>
              </a:spcBef>
              <a:spcAft>
                <a:spcPts val="0"/>
              </a:spcAft>
              <a:buClr>
                <a:srgbClr val="282F30"/>
              </a:buClr>
              <a:buSzPts val="2000"/>
              <a:buNone/>
            </a:pPr>
            <a:endParaRPr sz="2000"/>
          </a:p>
        </p:txBody>
      </p:sp>
    </p:spTree>
    <p:extLst>
      <p:ext uri="{BB962C8B-B14F-4D97-AF65-F5344CB8AC3E}">
        <p14:creationId xmlns:p14="http://schemas.microsoft.com/office/powerpoint/2010/main" val="9746900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26"/>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Estrutura</a:t>
            </a:r>
            <a:endParaRPr/>
          </a:p>
        </p:txBody>
      </p:sp>
      <p:sp>
        <p:nvSpPr>
          <p:cNvPr id="699" name="Google Shape;699;p26"/>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Camada de gerenciamento composta por quatro domínios: </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APO (Align, Plan and Organize) alinhar, planejar e organizar; </a:t>
            </a:r>
            <a:endParaRPr/>
          </a:p>
          <a:p>
            <a:pPr marL="1266825" lvl="2"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Estratégica e táticas de TI.</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BAI (Build, Acquire and Implement) construir, adquirir e implementar;</a:t>
            </a:r>
            <a:endParaRPr/>
          </a:p>
          <a:p>
            <a:pPr marL="1266825" lvl="2"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Desenho e transição dos projetos e soluções.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DSS (Deliver, Service and Support) entregar, servir e suportar;</a:t>
            </a:r>
            <a:endParaRPr/>
          </a:p>
          <a:p>
            <a:pPr marL="1266825" lvl="2"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Entrega dos serviços.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MEA (Monitor, Evaluate and Assess) monitorar, analisar e avaliar;</a:t>
            </a:r>
            <a:endParaRPr/>
          </a:p>
          <a:p>
            <a:pPr marL="1266825" lvl="2"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Performance e Conformidade da organização.</a:t>
            </a:r>
            <a:endParaRPr/>
          </a:p>
          <a:p>
            <a:pPr marL="0" lvl="0" indent="0" algn="l" rtl="0">
              <a:lnSpc>
                <a:spcPct val="150000"/>
              </a:lnSpc>
              <a:spcBef>
                <a:spcPts val="1000"/>
              </a:spcBef>
              <a:spcAft>
                <a:spcPts val="0"/>
              </a:spcAft>
              <a:buClr>
                <a:srgbClr val="282F30"/>
              </a:buClr>
              <a:buSzPts val="2000"/>
              <a:buNone/>
            </a:pPr>
            <a:endParaRPr sz="2000"/>
          </a:p>
        </p:txBody>
      </p:sp>
    </p:spTree>
    <p:extLst>
      <p:ext uri="{BB962C8B-B14F-4D97-AF65-F5344CB8AC3E}">
        <p14:creationId xmlns:p14="http://schemas.microsoft.com/office/powerpoint/2010/main" val="6946313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27"/>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Conclusão</a:t>
            </a:r>
            <a:endParaRPr/>
          </a:p>
        </p:txBody>
      </p:sp>
      <p:sp>
        <p:nvSpPr>
          <p:cNvPr id="705" name="Google Shape;705;p27"/>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Ferramenta de auditoria.</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Atuação integrada com outros frameworks.</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40413062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8"/>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Próxima Aula</a:t>
            </a:r>
            <a:endParaRPr/>
          </a:p>
        </p:txBody>
      </p:sp>
      <p:sp>
        <p:nvSpPr>
          <p:cNvPr id="711" name="Google Shape;711;p28"/>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ITIL.</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8443154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29"/>
          <p:cNvSpPr txBox="1">
            <a:spLocks noGrp="1"/>
          </p:cNvSpPr>
          <p:nvPr>
            <p:ph type="body" idx="2"/>
          </p:nvPr>
        </p:nvSpPr>
        <p:spPr>
          <a:xfrm>
            <a:off x="1475867" y="3878847"/>
            <a:ext cx="7232197"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AULA 2.3. ITIL</a:t>
            </a:r>
            <a:endParaRPr/>
          </a:p>
          <a:p>
            <a:pPr marL="228600" lvl="0" indent="-228600" algn="l" rtl="0">
              <a:lnSpc>
                <a:spcPct val="90000"/>
              </a:lnSpc>
              <a:spcBef>
                <a:spcPts val="1000"/>
              </a:spcBef>
              <a:spcAft>
                <a:spcPts val="0"/>
              </a:spcAft>
              <a:buClr>
                <a:srgbClr val="282F30"/>
              </a:buClr>
              <a:buSzPts val="1600"/>
              <a:buNone/>
            </a:pPr>
            <a:endParaRPr/>
          </a:p>
        </p:txBody>
      </p:sp>
      <p:sp>
        <p:nvSpPr>
          <p:cNvPr id="717" name="Google Shape;717;p29"/>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PROF. MÁRIO LUIZ MOURA JÚNIOR</a:t>
            </a:r>
            <a:endParaRPr/>
          </a:p>
        </p:txBody>
      </p:sp>
      <p:sp>
        <p:nvSpPr>
          <p:cNvPr id="718" name="Google Shape;718;p29"/>
          <p:cNvSpPr txBox="1">
            <a:spLocks noGrp="1"/>
          </p:cNvSpPr>
          <p:nvPr>
            <p:ph type="body" idx="1"/>
          </p:nvPr>
        </p:nvSpPr>
        <p:spPr>
          <a:xfrm>
            <a:off x="1475867" y="2852285"/>
            <a:ext cx="12661047" cy="7175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2800"/>
              <a:buNone/>
            </a:pPr>
            <a:r>
              <a:rPr lang="pt-BR" sz="2800"/>
              <a:t>Fundamentos em Segurança Cibernética Defensiva</a:t>
            </a:r>
            <a:endParaRPr/>
          </a:p>
        </p:txBody>
      </p:sp>
    </p:spTree>
    <p:extLst>
      <p:ext uri="{BB962C8B-B14F-4D97-AF65-F5344CB8AC3E}">
        <p14:creationId xmlns:p14="http://schemas.microsoft.com/office/powerpoint/2010/main" val="18044302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0"/>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rgbClr val="282F30"/>
              </a:buClr>
              <a:buSzPts val="3600"/>
              <a:buNone/>
            </a:pPr>
            <a:r>
              <a:rPr lang="pt-BR"/>
              <a:t>Nesta aula:</a:t>
            </a:r>
            <a:endParaRPr/>
          </a:p>
        </p:txBody>
      </p:sp>
      <p:sp>
        <p:nvSpPr>
          <p:cNvPr id="724" name="Google Shape;724;p30"/>
          <p:cNvSpPr txBox="1">
            <a:spLocks noGrp="1"/>
          </p:cNvSpPr>
          <p:nvPr>
            <p:ph type="body" idx="2"/>
          </p:nvPr>
        </p:nvSpPr>
        <p:spPr>
          <a:xfrm>
            <a:off x="969599" y="2137386"/>
            <a:ext cx="6562725" cy="4186237"/>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a:t>Introdução ao ITIL.</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Introdução ao PMBOK.</a:t>
            </a:r>
            <a:endParaRPr/>
          </a:p>
        </p:txBody>
      </p:sp>
    </p:spTree>
    <p:extLst>
      <p:ext uri="{BB962C8B-B14F-4D97-AF65-F5344CB8AC3E}">
        <p14:creationId xmlns:p14="http://schemas.microsoft.com/office/powerpoint/2010/main" val="18800696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31"/>
          <p:cNvSpPr txBox="1">
            <a:spLocks noGrp="1"/>
          </p:cNvSpPr>
          <p:nvPr>
            <p:ph type="body" idx="1"/>
          </p:nvPr>
        </p:nvSpPr>
        <p:spPr>
          <a:xfrm>
            <a:off x="1280659" y="884146"/>
            <a:ext cx="585905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ITILv4 - Para refletir</a:t>
            </a:r>
            <a:endParaRPr/>
          </a:p>
        </p:txBody>
      </p:sp>
      <p:sp>
        <p:nvSpPr>
          <p:cNvPr id="730" name="Google Shape;730;p31"/>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Conjunto de práticas ≠ Leis.</a:t>
            </a:r>
            <a:endParaRPr/>
          </a:p>
          <a:p>
            <a:pPr marL="342900" lvl="0" indent="-342900" algn="l" rtl="0">
              <a:lnSpc>
                <a:spcPct val="150000"/>
              </a:lnSpc>
              <a:spcBef>
                <a:spcPts val="1000"/>
              </a:spcBef>
              <a:spcAft>
                <a:spcPts val="0"/>
              </a:spcAft>
              <a:buClr>
                <a:srgbClr val="282F30"/>
              </a:buClr>
              <a:buSzPts val="2000"/>
              <a:buFont typeface="Arial"/>
              <a:buChar char="•"/>
            </a:pPr>
            <a:r>
              <a:rPr lang="pt-BR" sz="2000"/>
              <a:t>Não prescritivo.</a:t>
            </a:r>
            <a:endParaRPr/>
          </a:p>
          <a:p>
            <a:pPr marL="342900" lvl="0" indent="-342900" algn="l" rtl="0">
              <a:lnSpc>
                <a:spcPct val="150000"/>
              </a:lnSpc>
              <a:spcBef>
                <a:spcPts val="1000"/>
              </a:spcBef>
              <a:spcAft>
                <a:spcPts val="0"/>
              </a:spcAft>
              <a:buClr>
                <a:srgbClr val="282F30"/>
              </a:buClr>
              <a:buSzPts val="2000"/>
              <a:buFont typeface="Arial"/>
              <a:buChar char="•"/>
            </a:pPr>
            <a:r>
              <a:rPr lang="pt-BR" sz="2000"/>
              <a:t>Usar e adaptar.</a:t>
            </a:r>
            <a:endParaRPr/>
          </a:p>
          <a:p>
            <a:pPr marL="342900" lvl="0" indent="-342900" algn="l" rtl="0">
              <a:lnSpc>
                <a:spcPct val="150000"/>
              </a:lnSpc>
              <a:spcBef>
                <a:spcPts val="1000"/>
              </a:spcBef>
              <a:spcAft>
                <a:spcPts val="0"/>
              </a:spcAft>
              <a:buClr>
                <a:srgbClr val="282F30"/>
              </a:buClr>
              <a:buSzPts val="2000"/>
              <a:buFont typeface="Arial"/>
              <a:buChar char="•"/>
            </a:pPr>
            <a:r>
              <a:rPr lang="pt-BR" sz="2000"/>
              <a:t>Agilidade e Resiliência.</a:t>
            </a:r>
            <a:endParaRPr/>
          </a:p>
        </p:txBody>
      </p:sp>
    </p:spTree>
    <p:extLst>
      <p:ext uri="{BB962C8B-B14F-4D97-AF65-F5344CB8AC3E}">
        <p14:creationId xmlns:p14="http://schemas.microsoft.com/office/powerpoint/2010/main" val="27142247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2"/>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Práticas</a:t>
            </a:r>
            <a:endParaRPr/>
          </a:p>
        </p:txBody>
      </p:sp>
      <p:sp>
        <p:nvSpPr>
          <p:cNvPr id="736" name="Google Shape;736;p32"/>
          <p:cNvSpPr/>
          <p:nvPr/>
        </p:nvSpPr>
        <p:spPr>
          <a:xfrm>
            <a:off x="424124" y="3076707"/>
            <a:ext cx="891885" cy="361523"/>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Arquitetura</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37" name="Google Shape;737;p32"/>
          <p:cNvSpPr/>
          <p:nvPr/>
        </p:nvSpPr>
        <p:spPr>
          <a:xfrm>
            <a:off x="424124" y="3995579"/>
            <a:ext cx="891885" cy="352425"/>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Portifólio Serviços</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38" name="Google Shape;738;p32"/>
          <p:cNvSpPr/>
          <p:nvPr/>
        </p:nvSpPr>
        <p:spPr>
          <a:xfrm>
            <a:off x="2264847" y="3511771"/>
            <a:ext cx="870442" cy="420432"/>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Mudança Organizacional</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39" name="Google Shape;739;p32"/>
          <p:cNvSpPr/>
          <p:nvPr/>
        </p:nvSpPr>
        <p:spPr>
          <a:xfrm>
            <a:off x="569460" y="2586633"/>
            <a:ext cx="2387111" cy="33850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1" i="0" u="none" strike="noStrike" kern="0" cap="none" spc="0" normalizeH="0" baseline="0" noProof="0">
                <a:ln>
                  <a:noFill/>
                </a:ln>
                <a:solidFill>
                  <a:srgbClr val="000000"/>
                </a:solidFill>
                <a:effectLst/>
                <a:uLnTx/>
                <a:uFillTx/>
                <a:latin typeface="Calibri"/>
                <a:ea typeface="Calibri"/>
                <a:cs typeface="Calibri"/>
                <a:sym typeface="Calibri"/>
              </a:rPr>
              <a:t>Práticas Gerais de Gerenciamento</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40" name="Google Shape;740;p32"/>
          <p:cNvSpPr/>
          <p:nvPr/>
        </p:nvSpPr>
        <p:spPr>
          <a:xfrm>
            <a:off x="1409428" y="3076707"/>
            <a:ext cx="762000" cy="352425"/>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Melhoria Contínua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1" name="Google Shape;741;p32"/>
          <p:cNvSpPr/>
          <p:nvPr/>
        </p:nvSpPr>
        <p:spPr>
          <a:xfrm>
            <a:off x="1837603" y="4924731"/>
            <a:ext cx="891886" cy="38333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Força de Trabalho e Talentos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2" name="Google Shape;742;p32"/>
          <p:cNvSpPr/>
          <p:nvPr/>
        </p:nvSpPr>
        <p:spPr>
          <a:xfrm>
            <a:off x="7170553" y="3161594"/>
            <a:ext cx="900545" cy="402579"/>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700" b="0" i="0" u="none" strike="noStrike" kern="0" cap="none" spc="0" normalizeH="0" baseline="0" noProof="0">
                <a:ln>
                  <a:noFill/>
                </a:ln>
                <a:solidFill>
                  <a:srgbClr val="FFFFFF"/>
                </a:solidFill>
                <a:effectLst/>
                <a:uLnTx/>
                <a:uFillTx/>
                <a:latin typeface="Calibri"/>
                <a:ea typeface="Calibri"/>
                <a:cs typeface="Calibri"/>
                <a:sym typeface="Calibri"/>
              </a:rPr>
              <a:t>Ger. Capacidade</a:t>
            </a:r>
            <a:br>
              <a:rPr kumimoji="0" lang="pt-BR" sz="700" b="0" i="0" u="none" strike="noStrike" kern="0" cap="none" spc="0" normalizeH="0" baseline="0" noProof="0">
                <a:ln>
                  <a:noFill/>
                </a:ln>
                <a:solidFill>
                  <a:srgbClr val="FFFFFF"/>
                </a:solidFill>
                <a:effectLst/>
                <a:uLnTx/>
                <a:uFillTx/>
                <a:latin typeface="Calibri"/>
                <a:ea typeface="Calibri"/>
                <a:cs typeface="Calibri"/>
                <a:sym typeface="Calibri"/>
              </a:rPr>
            </a:br>
            <a:r>
              <a:rPr kumimoji="0" lang="pt-BR" sz="700" b="0" i="0" u="none" strike="noStrike" kern="0" cap="none" spc="0" normalizeH="0" baseline="0" noProof="0">
                <a:ln>
                  <a:noFill/>
                </a:ln>
                <a:solidFill>
                  <a:srgbClr val="FFFFFF"/>
                </a:solidFill>
                <a:effectLst/>
                <a:uLnTx/>
                <a:uFillTx/>
                <a:latin typeface="Calibri"/>
                <a:ea typeface="Calibri"/>
                <a:cs typeface="Calibri"/>
                <a:sym typeface="Calibri"/>
              </a:rPr>
              <a:t> Performance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3" name="Google Shape;743;p32"/>
          <p:cNvSpPr/>
          <p:nvPr/>
        </p:nvSpPr>
        <p:spPr>
          <a:xfrm>
            <a:off x="8160335" y="3154198"/>
            <a:ext cx="927108" cy="40085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Habilitação da Mudança</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44" name="Google Shape;744;p32"/>
          <p:cNvSpPr/>
          <p:nvPr/>
        </p:nvSpPr>
        <p:spPr>
          <a:xfrm>
            <a:off x="6163452" y="3161625"/>
            <a:ext cx="905153" cy="40085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Análise de Negócio</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45" name="Google Shape;745;p32"/>
          <p:cNvSpPr/>
          <p:nvPr/>
        </p:nvSpPr>
        <p:spPr>
          <a:xfrm>
            <a:off x="7172004" y="3638284"/>
            <a:ext cx="891886" cy="402579"/>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Monitoração e Eventos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6" name="Google Shape;746;p32"/>
          <p:cNvSpPr/>
          <p:nvPr/>
        </p:nvSpPr>
        <p:spPr>
          <a:xfrm>
            <a:off x="8161362" y="3639547"/>
            <a:ext cx="927108" cy="40085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Problemas</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47" name="Google Shape;747;p32"/>
          <p:cNvSpPr/>
          <p:nvPr/>
        </p:nvSpPr>
        <p:spPr>
          <a:xfrm>
            <a:off x="6165328" y="3638315"/>
            <a:ext cx="905153" cy="40085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Ativos de TI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8" name="Google Shape;748;p32"/>
          <p:cNvSpPr/>
          <p:nvPr/>
        </p:nvSpPr>
        <p:spPr>
          <a:xfrm>
            <a:off x="862957" y="4925824"/>
            <a:ext cx="900545" cy="385261"/>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Fornecedores</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49" name="Google Shape;749;p32"/>
          <p:cNvSpPr/>
          <p:nvPr/>
        </p:nvSpPr>
        <p:spPr>
          <a:xfrm>
            <a:off x="2264847" y="3076707"/>
            <a:ext cx="866495" cy="35822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Segurança</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50" name="Google Shape;750;p32"/>
          <p:cNvSpPr/>
          <p:nvPr/>
        </p:nvSpPr>
        <p:spPr>
          <a:xfrm>
            <a:off x="5138669" y="4143206"/>
            <a:ext cx="913812" cy="383538"/>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Liberações (release)</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51" name="Google Shape;751;p32"/>
          <p:cNvSpPr/>
          <p:nvPr/>
        </p:nvSpPr>
        <p:spPr>
          <a:xfrm>
            <a:off x="424124" y="3511771"/>
            <a:ext cx="891885" cy="402579"/>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Conhecimento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2" name="Google Shape;752;p32"/>
          <p:cNvSpPr/>
          <p:nvPr/>
        </p:nvSpPr>
        <p:spPr>
          <a:xfrm>
            <a:off x="1413758" y="3511771"/>
            <a:ext cx="754674" cy="403713"/>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Mensuração e Divulgação</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53" name="Google Shape;753;p32"/>
          <p:cNvSpPr/>
          <p:nvPr/>
        </p:nvSpPr>
        <p:spPr>
          <a:xfrm>
            <a:off x="1415524" y="3969602"/>
            <a:ext cx="754674" cy="403713"/>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Projetos</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54" name="Google Shape;754;p32"/>
          <p:cNvSpPr/>
          <p:nvPr/>
        </p:nvSpPr>
        <p:spPr>
          <a:xfrm>
            <a:off x="2264847" y="3965272"/>
            <a:ext cx="873103" cy="429088"/>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Relaciona-mento</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55" name="Google Shape;755;p32"/>
          <p:cNvSpPr/>
          <p:nvPr/>
        </p:nvSpPr>
        <p:spPr>
          <a:xfrm>
            <a:off x="424124" y="4438322"/>
            <a:ext cx="891885" cy="403711"/>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Riscos</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56" name="Google Shape;756;p32"/>
          <p:cNvSpPr/>
          <p:nvPr/>
        </p:nvSpPr>
        <p:spPr>
          <a:xfrm>
            <a:off x="1400869" y="4438322"/>
            <a:ext cx="769328" cy="396387"/>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Serviços Financeiros</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57" name="Google Shape;757;p32"/>
          <p:cNvSpPr/>
          <p:nvPr/>
        </p:nvSpPr>
        <p:spPr>
          <a:xfrm>
            <a:off x="2264847" y="4446981"/>
            <a:ext cx="880430" cy="407108"/>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Estratégia</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58" name="Google Shape;758;p32"/>
          <p:cNvSpPr/>
          <p:nvPr/>
        </p:nvSpPr>
        <p:spPr>
          <a:xfrm>
            <a:off x="5435102" y="2586632"/>
            <a:ext cx="3348269" cy="33850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1" i="0" u="none" strike="noStrike" kern="0" cap="none" spc="0" normalizeH="0" baseline="0" noProof="0">
                <a:ln>
                  <a:noFill/>
                </a:ln>
                <a:solidFill>
                  <a:srgbClr val="000000"/>
                </a:solidFill>
                <a:effectLst/>
                <a:uLnTx/>
                <a:uFillTx/>
                <a:latin typeface="Calibri"/>
                <a:ea typeface="Calibri"/>
                <a:cs typeface="Calibri"/>
                <a:sym typeface="Calibri"/>
              </a:rPr>
              <a:t>Práticas de Gerenciamento de serviços</a:t>
            </a:r>
            <a:endParaRPr kumimoji="0" sz="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59" name="Google Shape;759;p32"/>
          <p:cNvSpPr/>
          <p:nvPr/>
        </p:nvSpPr>
        <p:spPr>
          <a:xfrm>
            <a:off x="5139033" y="3154390"/>
            <a:ext cx="913812" cy="383538"/>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Disponibilidade</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60" name="Google Shape;760;p32"/>
          <p:cNvSpPr/>
          <p:nvPr/>
        </p:nvSpPr>
        <p:spPr>
          <a:xfrm>
            <a:off x="5141334" y="3638314"/>
            <a:ext cx="913812" cy="383538"/>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Incidente</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61" name="Google Shape;761;p32"/>
          <p:cNvSpPr/>
          <p:nvPr/>
        </p:nvSpPr>
        <p:spPr>
          <a:xfrm>
            <a:off x="6163551" y="4131883"/>
            <a:ext cx="905153" cy="40085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Catálogo de Serviços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2" name="Google Shape;762;p32"/>
          <p:cNvSpPr/>
          <p:nvPr/>
        </p:nvSpPr>
        <p:spPr>
          <a:xfrm>
            <a:off x="7171115" y="4131852"/>
            <a:ext cx="891886" cy="402579"/>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Configuração de Serviços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3" name="Google Shape;763;p32"/>
          <p:cNvSpPr/>
          <p:nvPr/>
        </p:nvSpPr>
        <p:spPr>
          <a:xfrm>
            <a:off x="8161361" y="4141774"/>
            <a:ext cx="927108" cy="40085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Continuidade Serviços</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64" name="Google Shape;764;p32"/>
          <p:cNvSpPr/>
          <p:nvPr/>
        </p:nvSpPr>
        <p:spPr>
          <a:xfrm>
            <a:off x="5138668" y="4645433"/>
            <a:ext cx="913812" cy="383538"/>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Desenho de Serviço</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65" name="Google Shape;765;p32"/>
          <p:cNvSpPr/>
          <p:nvPr/>
        </p:nvSpPr>
        <p:spPr>
          <a:xfrm>
            <a:off x="6154667" y="4645432"/>
            <a:ext cx="905153" cy="40085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Central de Serviços</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66" name="Google Shape;766;p32"/>
          <p:cNvSpPr/>
          <p:nvPr/>
        </p:nvSpPr>
        <p:spPr>
          <a:xfrm>
            <a:off x="7162007" y="4636772"/>
            <a:ext cx="896494" cy="409515"/>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Nível de Serviço</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67" name="Google Shape;767;p32"/>
          <p:cNvSpPr/>
          <p:nvPr/>
        </p:nvSpPr>
        <p:spPr>
          <a:xfrm>
            <a:off x="8160688" y="4636771"/>
            <a:ext cx="905153" cy="40085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Requisição de Serviços</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68" name="Google Shape;768;p32"/>
          <p:cNvSpPr/>
          <p:nvPr/>
        </p:nvSpPr>
        <p:spPr>
          <a:xfrm>
            <a:off x="6671324" y="5121681"/>
            <a:ext cx="879177" cy="392197"/>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Validação e Teste de Serviços</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69" name="Google Shape;769;p32"/>
          <p:cNvSpPr/>
          <p:nvPr/>
        </p:nvSpPr>
        <p:spPr>
          <a:xfrm>
            <a:off x="3236459" y="5568305"/>
            <a:ext cx="2586270" cy="32984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1" i="0" u="none" strike="noStrike" kern="0" cap="none" spc="0" normalizeH="0" baseline="0" noProof="0">
                <a:ln>
                  <a:noFill/>
                </a:ln>
                <a:solidFill>
                  <a:srgbClr val="000000"/>
                </a:solidFill>
                <a:effectLst/>
                <a:uLnTx/>
                <a:uFillTx/>
                <a:latin typeface="Calibri"/>
                <a:ea typeface="Calibri"/>
                <a:cs typeface="Calibri"/>
                <a:sym typeface="Calibri"/>
              </a:rPr>
              <a:t>Práticas de Gerenciamento  Técnico</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70" name="Google Shape;770;p32"/>
          <p:cNvSpPr/>
          <p:nvPr/>
        </p:nvSpPr>
        <p:spPr>
          <a:xfrm>
            <a:off x="4983801" y="5994766"/>
            <a:ext cx="983010" cy="403114"/>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Desenvolvimento de Software</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71" name="Google Shape;771;p32"/>
          <p:cNvSpPr/>
          <p:nvPr/>
        </p:nvSpPr>
        <p:spPr>
          <a:xfrm>
            <a:off x="3056486" y="5994766"/>
            <a:ext cx="839931" cy="402579"/>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Liberações (Deployment)</a:t>
            </a:r>
            <a:endParaRPr kumimoji="0" sz="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72" name="Google Shape;772;p32"/>
          <p:cNvSpPr/>
          <p:nvPr/>
        </p:nvSpPr>
        <p:spPr>
          <a:xfrm>
            <a:off x="4024473" y="5994766"/>
            <a:ext cx="832605" cy="395054"/>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800" b="0" i="0" u="none" strike="noStrike" kern="0" cap="none" spc="0" normalizeH="0" baseline="0" noProof="0">
                <a:ln>
                  <a:noFill/>
                </a:ln>
                <a:solidFill>
                  <a:srgbClr val="FFFFFF"/>
                </a:solidFill>
                <a:effectLst/>
                <a:uLnTx/>
                <a:uFillTx/>
                <a:latin typeface="Calibri"/>
                <a:ea typeface="Calibri"/>
                <a:cs typeface="Calibri"/>
                <a:sym typeface="Calibri"/>
              </a:rPr>
              <a:t>Ger. Infraestrutura e Plataformas</a:t>
            </a: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4354028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33"/>
          <p:cNvSpPr txBox="1">
            <a:spLocks noGrp="1"/>
          </p:cNvSpPr>
          <p:nvPr>
            <p:ph type="body" idx="1"/>
          </p:nvPr>
        </p:nvSpPr>
        <p:spPr>
          <a:xfrm>
            <a:off x="1280659" y="884146"/>
            <a:ext cx="824071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Sete princípios orientadores</a:t>
            </a:r>
            <a:endParaRPr/>
          </a:p>
          <a:p>
            <a:pPr marL="0" marR="0" lvl="0" indent="0" algn="l" rtl="0">
              <a:lnSpc>
                <a:spcPct val="150000"/>
              </a:lnSpc>
              <a:spcBef>
                <a:spcPts val="0"/>
              </a:spcBef>
              <a:spcAft>
                <a:spcPts val="0"/>
              </a:spcAft>
              <a:buClr>
                <a:srgbClr val="282F30"/>
              </a:buClr>
              <a:buSzPts val="3600"/>
              <a:buNone/>
            </a:pPr>
            <a:endParaRPr/>
          </a:p>
        </p:txBody>
      </p:sp>
      <p:grpSp>
        <p:nvGrpSpPr>
          <p:cNvPr id="778" name="Google Shape;778;p33"/>
          <p:cNvGrpSpPr/>
          <p:nvPr/>
        </p:nvGrpSpPr>
        <p:grpSpPr>
          <a:xfrm>
            <a:off x="1976794" y="1713958"/>
            <a:ext cx="5252190" cy="5150624"/>
            <a:chOff x="1989442" y="2115"/>
            <a:chExt cx="5252190" cy="5150624"/>
          </a:xfrm>
        </p:grpSpPr>
        <p:sp>
          <p:nvSpPr>
            <p:cNvPr id="779" name="Google Shape;779;p33"/>
            <p:cNvSpPr/>
            <p:nvPr/>
          </p:nvSpPr>
          <p:spPr>
            <a:xfrm>
              <a:off x="4014931" y="2115"/>
              <a:ext cx="1201211" cy="1201211"/>
            </a:xfrm>
            <a:prstGeom prst="ellipse">
              <a:avLst/>
            </a:prstGeom>
            <a:solidFill>
              <a:schemeClr val="lt1"/>
            </a:solidFill>
            <a:ln w="12700" cap="flat" cmpd="sng">
              <a:solidFill>
                <a:srgbClr val="00AAA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0" name="Google Shape;780;p33"/>
            <p:cNvSpPr txBox="1"/>
            <p:nvPr/>
          </p:nvSpPr>
          <p:spPr>
            <a:xfrm>
              <a:off x="4190844" y="178028"/>
              <a:ext cx="849385" cy="849385"/>
            </a:xfrm>
            <a:prstGeom prst="rect">
              <a:avLst/>
            </a:prstGeom>
            <a:noFill/>
            <a:ln>
              <a:noFill/>
            </a:ln>
          </p:spPr>
          <p:txBody>
            <a:bodyPr spcFirstLastPara="1" wrap="square" lIns="12700" tIns="12700" rIns="12700" bIns="12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000"/>
                <a:buFont typeface="Arial"/>
                <a:buNone/>
                <a:tabLst/>
                <a:defRPr/>
              </a:pPr>
              <a:r>
                <a:rPr kumimoji="0" lang="pt-BR" sz="1000" b="0" i="0" u="none" strike="noStrike" kern="0" cap="none" spc="0" normalizeH="0" baseline="0" noProof="0">
                  <a:ln>
                    <a:noFill/>
                  </a:ln>
                  <a:solidFill>
                    <a:srgbClr val="FFFFFF"/>
                  </a:solidFill>
                  <a:effectLst/>
                  <a:uLnTx/>
                  <a:uFillTx/>
                  <a:latin typeface="Arial"/>
                  <a:ea typeface="Arial"/>
                  <a:cs typeface="Arial"/>
                  <a:sym typeface="Arial"/>
                </a:rPr>
                <a:t>Foco no valor (1)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1" name="Google Shape;781;p33"/>
            <p:cNvSpPr/>
            <p:nvPr/>
          </p:nvSpPr>
          <p:spPr>
            <a:xfrm rot="1542857">
              <a:off x="5260129" y="787216"/>
              <a:ext cx="318871" cy="405408"/>
            </a:xfrm>
            <a:prstGeom prst="rightArrow">
              <a:avLst>
                <a:gd name="adj1" fmla="val 60000"/>
                <a:gd name="adj2" fmla="val 50000"/>
              </a:avLst>
            </a:prstGeom>
            <a:solidFill>
              <a:srgbClr val="A7DAD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2" name="Google Shape;782;p33"/>
            <p:cNvSpPr txBox="1"/>
            <p:nvPr/>
          </p:nvSpPr>
          <p:spPr>
            <a:xfrm rot="1542857">
              <a:off x="5264866" y="847545"/>
              <a:ext cx="223210" cy="243244"/>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000"/>
                <a:buFont typeface="Calibri"/>
                <a:buNone/>
                <a:tabLst/>
                <a:defRPr/>
              </a:pP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83" name="Google Shape;783;p33"/>
            <p:cNvSpPr/>
            <p:nvPr/>
          </p:nvSpPr>
          <p:spPr>
            <a:xfrm>
              <a:off x="5639248" y="784345"/>
              <a:ext cx="1201211" cy="1201211"/>
            </a:xfrm>
            <a:prstGeom prst="ellipse">
              <a:avLst/>
            </a:prstGeom>
            <a:solidFill>
              <a:schemeClr val="lt1"/>
            </a:solidFill>
            <a:ln w="12700" cap="flat" cmpd="sng">
              <a:solidFill>
                <a:srgbClr val="00AAA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4" name="Google Shape;784;p33"/>
            <p:cNvSpPr txBox="1"/>
            <p:nvPr/>
          </p:nvSpPr>
          <p:spPr>
            <a:xfrm>
              <a:off x="5815161" y="960258"/>
              <a:ext cx="849385" cy="849385"/>
            </a:xfrm>
            <a:prstGeom prst="rect">
              <a:avLst/>
            </a:prstGeom>
            <a:noFill/>
            <a:ln>
              <a:noFill/>
            </a:ln>
          </p:spPr>
          <p:txBody>
            <a:bodyPr spcFirstLastPara="1" wrap="square" lIns="12700" tIns="12700" rIns="12700" bIns="12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000"/>
                <a:buFont typeface="Arial"/>
                <a:buNone/>
                <a:tabLst/>
                <a:defRPr/>
              </a:pPr>
              <a:r>
                <a:rPr kumimoji="0" lang="pt-BR" sz="1000" b="0" i="0" u="none" strike="noStrike" kern="0" cap="none" spc="0" normalizeH="0" baseline="0" noProof="0">
                  <a:ln>
                    <a:noFill/>
                  </a:ln>
                  <a:solidFill>
                    <a:srgbClr val="FFFFFF"/>
                  </a:solidFill>
                  <a:effectLst/>
                  <a:uLnTx/>
                  <a:uFillTx/>
                  <a:latin typeface="Arial"/>
                  <a:ea typeface="Arial"/>
                  <a:cs typeface="Arial"/>
                  <a:sym typeface="Arial"/>
                </a:rPr>
                <a:t>Comece de onde você está (2)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5" name="Google Shape;785;p33"/>
            <p:cNvSpPr/>
            <p:nvPr/>
          </p:nvSpPr>
          <p:spPr>
            <a:xfrm rot="4628571">
              <a:off x="6278996" y="2052275"/>
              <a:ext cx="318871" cy="405408"/>
            </a:xfrm>
            <a:prstGeom prst="rightArrow">
              <a:avLst>
                <a:gd name="adj1" fmla="val 60000"/>
                <a:gd name="adj2" fmla="val 50000"/>
              </a:avLst>
            </a:prstGeom>
            <a:solidFill>
              <a:srgbClr val="A7DAD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6" name="Google Shape;786;p33"/>
            <p:cNvSpPr txBox="1"/>
            <p:nvPr/>
          </p:nvSpPr>
          <p:spPr>
            <a:xfrm rot="4628571">
              <a:off x="6316183" y="2086726"/>
              <a:ext cx="223210" cy="243244"/>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000"/>
                <a:buFont typeface="Calibri"/>
                <a:buNone/>
                <a:tabLst/>
                <a:defRPr/>
              </a:pP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87" name="Google Shape;787;p33"/>
            <p:cNvSpPr/>
            <p:nvPr/>
          </p:nvSpPr>
          <p:spPr>
            <a:xfrm>
              <a:off x="6040421" y="2541999"/>
              <a:ext cx="1201211" cy="1201211"/>
            </a:xfrm>
            <a:prstGeom prst="ellipse">
              <a:avLst/>
            </a:prstGeom>
            <a:solidFill>
              <a:schemeClr val="lt1"/>
            </a:solidFill>
            <a:ln w="12700" cap="flat" cmpd="sng">
              <a:solidFill>
                <a:srgbClr val="00AAA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8" name="Google Shape;788;p33"/>
            <p:cNvSpPr txBox="1"/>
            <p:nvPr/>
          </p:nvSpPr>
          <p:spPr>
            <a:xfrm>
              <a:off x="6216334" y="2717912"/>
              <a:ext cx="849385" cy="849385"/>
            </a:xfrm>
            <a:prstGeom prst="rect">
              <a:avLst/>
            </a:prstGeom>
            <a:noFill/>
            <a:ln>
              <a:noFill/>
            </a:ln>
          </p:spPr>
          <p:txBody>
            <a:bodyPr spcFirstLastPara="1" wrap="square" lIns="12700" tIns="12700" rIns="12700" bIns="12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000"/>
                <a:buFont typeface="Arial"/>
                <a:buNone/>
                <a:tabLst/>
                <a:defRPr/>
              </a:pPr>
              <a:r>
                <a:rPr kumimoji="0" lang="pt-BR" sz="1000" b="0" i="0" u="none" strike="noStrike" kern="0" cap="none" spc="0" normalizeH="0" baseline="0" noProof="0">
                  <a:ln>
                    <a:noFill/>
                  </a:ln>
                  <a:solidFill>
                    <a:srgbClr val="FFFFFF"/>
                  </a:solidFill>
                  <a:effectLst/>
                  <a:uLnTx/>
                  <a:uFillTx/>
                  <a:latin typeface="Arial"/>
                  <a:ea typeface="Arial"/>
                  <a:cs typeface="Arial"/>
                  <a:sym typeface="Arial"/>
                </a:rPr>
                <a:t>Progresso interativo e com feedback (3)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9" name="Google Shape;789;p33"/>
            <p:cNvSpPr/>
            <p:nvPr/>
          </p:nvSpPr>
          <p:spPr>
            <a:xfrm rot="7714286">
              <a:off x="5925187" y="3637609"/>
              <a:ext cx="318871" cy="405408"/>
            </a:xfrm>
            <a:prstGeom prst="rightArrow">
              <a:avLst>
                <a:gd name="adj1" fmla="val 60000"/>
                <a:gd name="adj2" fmla="val 50000"/>
              </a:avLst>
            </a:prstGeom>
            <a:solidFill>
              <a:srgbClr val="A7DAD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0" name="Google Shape;790;p33"/>
            <p:cNvSpPr txBox="1"/>
            <p:nvPr/>
          </p:nvSpPr>
          <p:spPr>
            <a:xfrm rot="-3085714">
              <a:off x="6002839" y="3681296"/>
              <a:ext cx="223210" cy="243244"/>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000"/>
                <a:buFont typeface="Calibri"/>
                <a:buNone/>
                <a:tabLst/>
                <a:defRPr/>
              </a:pP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91" name="Google Shape;791;p33"/>
            <p:cNvSpPr/>
            <p:nvPr/>
          </p:nvSpPr>
          <p:spPr>
            <a:xfrm>
              <a:off x="4916359" y="3951528"/>
              <a:ext cx="1201211" cy="1201211"/>
            </a:xfrm>
            <a:prstGeom prst="ellipse">
              <a:avLst/>
            </a:prstGeom>
            <a:solidFill>
              <a:schemeClr val="lt1"/>
            </a:solidFill>
            <a:ln w="12700" cap="flat" cmpd="sng">
              <a:solidFill>
                <a:srgbClr val="00AAA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2" name="Google Shape;792;p33"/>
            <p:cNvSpPr txBox="1"/>
            <p:nvPr/>
          </p:nvSpPr>
          <p:spPr>
            <a:xfrm>
              <a:off x="5092272" y="4127441"/>
              <a:ext cx="849385" cy="849385"/>
            </a:xfrm>
            <a:prstGeom prst="rect">
              <a:avLst/>
            </a:prstGeom>
            <a:noFill/>
            <a:ln>
              <a:noFill/>
            </a:ln>
          </p:spPr>
          <p:txBody>
            <a:bodyPr spcFirstLastPara="1" wrap="square" lIns="12700" tIns="12700" rIns="12700" bIns="12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000"/>
                <a:buFont typeface="Arial"/>
                <a:buNone/>
                <a:tabLst/>
                <a:defRPr/>
              </a:pPr>
              <a:r>
                <a:rPr kumimoji="0" lang="pt-BR" sz="1000" b="0" i="0" u="none" strike="noStrike" kern="0" cap="none" spc="0" normalizeH="0" baseline="0" noProof="0">
                  <a:ln>
                    <a:noFill/>
                  </a:ln>
                  <a:solidFill>
                    <a:srgbClr val="FFFFFF"/>
                  </a:solidFill>
                  <a:effectLst/>
                  <a:uLnTx/>
                  <a:uFillTx/>
                  <a:latin typeface="Arial"/>
                  <a:ea typeface="Arial"/>
                  <a:cs typeface="Arial"/>
                  <a:sym typeface="Arial"/>
                </a:rPr>
                <a:t>Colaboração e Visibilidade (4)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3" name="Google Shape;793;p33"/>
            <p:cNvSpPr/>
            <p:nvPr/>
          </p:nvSpPr>
          <p:spPr>
            <a:xfrm rot="10800000">
              <a:off x="4465126" y="4349429"/>
              <a:ext cx="318871" cy="405408"/>
            </a:xfrm>
            <a:prstGeom prst="rightArrow">
              <a:avLst>
                <a:gd name="adj1" fmla="val 60000"/>
                <a:gd name="adj2" fmla="val 50000"/>
              </a:avLst>
            </a:prstGeom>
            <a:solidFill>
              <a:srgbClr val="A7DAD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4" name="Google Shape;794;p33"/>
            <p:cNvSpPr txBox="1"/>
            <p:nvPr/>
          </p:nvSpPr>
          <p:spPr>
            <a:xfrm>
              <a:off x="4560787" y="4430511"/>
              <a:ext cx="223210" cy="243244"/>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000"/>
                <a:buFont typeface="Calibri"/>
                <a:buNone/>
                <a:tabLst/>
                <a:defRPr/>
              </a:pP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95" name="Google Shape;795;p33"/>
            <p:cNvSpPr/>
            <p:nvPr/>
          </p:nvSpPr>
          <p:spPr>
            <a:xfrm>
              <a:off x="3113504" y="3951528"/>
              <a:ext cx="1201211" cy="1201211"/>
            </a:xfrm>
            <a:prstGeom prst="ellipse">
              <a:avLst/>
            </a:prstGeom>
            <a:solidFill>
              <a:schemeClr val="lt1"/>
            </a:solidFill>
            <a:ln w="12700" cap="flat" cmpd="sng">
              <a:solidFill>
                <a:srgbClr val="00AAA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6" name="Google Shape;796;p33"/>
            <p:cNvSpPr txBox="1"/>
            <p:nvPr/>
          </p:nvSpPr>
          <p:spPr>
            <a:xfrm>
              <a:off x="3289417" y="4127441"/>
              <a:ext cx="849385" cy="849385"/>
            </a:xfrm>
            <a:prstGeom prst="rect">
              <a:avLst/>
            </a:prstGeom>
            <a:noFill/>
            <a:ln>
              <a:noFill/>
            </a:ln>
          </p:spPr>
          <p:txBody>
            <a:bodyPr spcFirstLastPara="1" wrap="square" lIns="12700" tIns="12700" rIns="12700" bIns="12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000"/>
                <a:buFont typeface="Arial"/>
                <a:buNone/>
                <a:tabLst/>
                <a:defRPr/>
              </a:pPr>
              <a:r>
                <a:rPr kumimoji="0" lang="pt-BR" sz="1000" b="0" i="0" u="none" strike="noStrike" kern="0" cap="none" spc="0" normalizeH="0" baseline="0" noProof="0">
                  <a:ln>
                    <a:noFill/>
                  </a:ln>
                  <a:solidFill>
                    <a:srgbClr val="FFFFFF"/>
                  </a:solidFill>
                  <a:effectLst/>
                  <a:uLnTx/>
                  <a:uFillTx/>
                  <a:latin typeface="Arial"/>
                  <a:ea typeface="Arial"/>
                  <a:cs typeface="Arial"/>
                  <a:sym typeface="Arial"/>
                </a:rPr>
                <a:t>Pense e trabalhe holisticamente (5)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7" name="Google Shape;797;p33"/>
            <p:cNvSpPr/>
            <p:nvPr/>
          </p:nvSpPr>
          <p:spPr>
            <a:xfrm rot="-7714286">
              <a:off x="2998270" y="3651720"/>
              <a:ext cx="318871" cy="405408"/>
            </a:xfrm>
            <a:prstGeom prst="rightArrow">
              <a:avLst>
                <a:gd name="adj1" fmla="val 60000"/>
                <a:gd name="adj2" fmla="val 50000"/>
              </a:avLst>
            </a:prstGeom>
            <a:solidFill>
              <a:srgbClr val="A7DAD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8" name="Google Shape;798;p33"/>
            <p:cNvSpPr txBox="1"/>
            <p:nvPr/>
          </p:nvSpPr>
          <p:spPr>
            <a:xfrm rot="3085714">
              <a:off x="3075922" y="3770197"/>
              <a:ext cx="223210" cy="243244"/>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000"/>
                <a:buFont typeface="Calibri"/>
                <a:buNone/>
                <a:tabLst/>
                <a:defRPr/>
              </a:pP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799" name="Google Shape;799;p33"/>
            <p:cNvSpPr/>
            <p:nvPr/>
          </p:nvSpPr>
          <p:spPr>
            <a:xfrm>
              <a:off x="1989442" y="2541999"/>
              <a:ext cx="1201211" cy="1201211"/>
            </a:xfrm>
            <a:prstGeom prst="ellipse">
              <a:avLst/>
            </a:prstGeom>
            <a:solidFill>
              <a:schemeClr val="lt1"/>
            </a:solidFill>
            <a:ln w="12700" cap="flat" cmpd="sng">
              <a:solidFill>
                <a:srgbClr val="00AAA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0" name="Google Shape;800;p33"/>
            <p:cNvSpPr txBox="1"/>
            <p:nvPr/>
          </p:nvSpPr>
          <p:spPr>
            <a:xfrm>
              <a:off x="2165355" y="2717912"/>
              <a:ext cx="849385" cy="849385"/>
            </a:xfrm>
            <a:prstGeom prst="rect">
              <a:avLst/>
            </a:prstGeom>
            <a:noFill/>
            <a:ln>
              <a:noFill/>
            </a:ln>
          </p:spPr>
          <p:txBody>
            <a:bodyPr spcFirstLastPara="1" wrap="square" lIns="12700" tIns="12700" rIns="12700" bIns="12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000"/>
                <a:buFont typeface="Arial"/>
                <a:buNone/>
                <a:tabLst/>
                <a:defRPr/>
              </a:pPr>
              <a:r>
                <a:rPr kumimoji="0" lang="pt-BR" sz="1000" b="0" i="0" u="none" strike="noStrike" kern="0" cap="none" spc="0" normalizeH="0" baseline="0" noProof="0">
                  <a:ln>
                    <a:noFill/>
                  </a:ln>
                  <a:solidFill>
                    <a:srgbClr val="FFFFFF"/>
                  </a:solidFill>
                  <a:effectLst/>
                  <a:uLnTx/>
                  <a:uFillTx/>
                  <a:latin typeface="Arial"/>
                  <a:ea typeface="Arial"/>
                  <a:cs typeface="Arial"/>
                  <a:sym typeface="Arial"/>
                </a:rPr>
                <a:t>Mantenha simples e prático (6)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1" name="Google Shape;801;p33"/>
            <p:cNvSpPr/>
            <p:nvPr/>
          </p:nvSpPr>
          <p:spPr>
            <a:xfrm rot="-4628571">
              <a:off x="2629190" y="2069872"/>
              <a:ext cx="318871" cy="405408"/>
            </a:xfrm>
            <a:prstGeom prst="rightArrow">
              <a:avLst>
                <a:gd name="adj1" fmla="val 60000"/>
                <a:gd name="adj2" fmla="val 50000"/>
              </a:avLst>
            </a:prstGeom>
            <a:solidFill>
              <a:srgbClr val="A7DAD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2" name="Google Shape;802;p33"/>
            <p:cNvSpPr txBox="1"/>
            <p:nvPr/>
          </p:nvSpPr>
          <p:spPr>
            <a:xfrm rot="-4628571">
              <a:off x="2666377" y="2197585"/>
              <a:ext cx="223210" cy="243244"/>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000"/>
                <a:buFont typeface="Calibri"/>
                <a:buNone/>
                <a:tabLst/>
                <a:defRPr/>
              </a:pP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03" name="Google Shape;803;p33"/>
            <p:cNvSpPr/>
            <p:nvPr/>
          </p:nvSpPr>
          <p:spPr>
            <a:xfrm>
              <a:off x="2390615" y="784345"/>
              <a:ext cx="1201211" cy="1201211"/>
            </a:xfrm>
            <a:prstGeom prst="ellipse">
              <a:avLst/>
            </a:prstGeom>
            <a:solidFill>
              <a:schemeClr val="lt1"/>
            </a:solidFill>
            <a:ln w="12700" cap="flat" cmpd="sng">
              <a:solidFill>
                <a:srgbClr val="00AAA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4" name="Google Shape;804;p33"/>
            <p:cNvSpPr txBox="1"/>
            <p:nvPr/>
          </p:nvSpPr>
          <p:spPr>
            <a:xfrm>
              <a:off x="2566528" y="960258"/>
              <a:ext cx="849385" cy="849385"/>
            </a:xfrm>
            <a:prstGeom prst="rect">
              <a:avLst/>
            </a:prstGeom>
            <a:noFill/>
            <a:ln>
              <a:noFill/>
            </a:ln>
          </p:spPr>
          <p:txBody>
            <a:bodyPr spcFirstLastPara="1" wrap="square" lIns="12700" tIns="12700" rIns="12700" bIns="12700"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1000"/>
                <a:buFont typeface="Arial"/>
                <a:buNone/>
                <a:tabLst/>
                <a:defRPr/>
              </a:pPr>
              <a:r>
                <a:rPr kumimoji="0" lang="pt-BR" sz="1000" b="0" i="0" u="none" strike="noStrike" kern="0" cap="none" spc="0" normalizeH="0" baseline="0" noProof="0">
                  <a:ln>
                    <a:noFill/>
                  </a:ln>
                  <a:solidFill>
                    <a:srgbClr val="FFFFFF"/>
                  </a:solidFill>
                  <a:effectLst/>
                  <a:uLnTx/>
                  <a:uFillTx/>
                  <a:latin typeface="Arial"/>
                  <a:ea typeface="Arial"/>
                  <a:cs typeface="Arial"/>
                  <a:sym typeface="Arial"/>
                </a:rPr>
                <a:t>Otimizar e automatizar (7)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5" name="Google Shape;805;p33"/>
            <p:cNvSpPr/>
            <p:nvPr/>
          </p:nvSpPr>
          <p:spPr>
            <a:xfrm rot="-1542857">
              <a:off x="3635812" y="795047"/>
              <a:ext cx="318871" cy="405408"/>
            </a:xfrm>
            <a:prstGeom prst="rightArrow">
              <a:avLst>
                <a:gd name="adj1" fmla="val 60000"/>
                <a:gd name="adj2" fmla="val 50000"/>
              </a:avLst>
            </a:prstGeom>
            <a:solidFill>
              <a:srgbClr val="A7DAD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6" name="Google Shape;806;p33"/>
            <p:cNvSpPr txBox="1"/>
            <p:nvPr/>
          </p:nvSpPr>
          <p:spPr>
            <a:xfrm rot="-1542857">
              <a:off x="3640549" y="896882"/>
              <a:ext cx="223210" cy="243244"/>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1000"/>
                <a:buFont typeface="Calibri"/>
                <a:buNone/>
                <a:tabLst/>
                <a:defRPr/>
              </a:pPr>
              <a:endParaRPr kumimoji="0" sz="1000" b="0" i="0" u="none" strike="noStrike" kern="0" cap="none" spc="0" normalizeH="0" baseline="0" noProof="0">
                <a:ln>
                  <a:noFill/>
                </a:ln>
                <a:solidFill>
                  <a:srgbClr val="FFFFFF"/>
                </a:solidFill>
                <a:effectLst/>
                <a:uLnTx/>
                <a:uFillTx/>
                <a:latin typeface="Arial"/>
                <a:ea typeface="Arial"/>
                <a:cs typeface="Arial"/>
                <a:sym typeface="Arial"/>
              </a:endParaRPr>
            </a:p>
          </p:txBody>
        </p:sp>
      </p:grpSp>
    </p:spTree>
    <p:extLst>
      <p:ext uri="{BB962C8B-B14F-4D97-AF65-F5344CB8AC3E}">
        <p14:creationId xmlns:p14="http://schemas.microsoft.com/office/powerpoint/2010/main" val="1780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9"/>
          <p:cNvSpPr txBox="1">
            <a:spLocks noGrp="1"/>
          </p:cNvSpPr>
          <p:nvPr>
            <p:ph type="body" idx="1"/>
          </p:nvPr>
        </p:nvSpPr>
        <p:spPr>
          <a:xfrm>
            <a:off x="1280659" y="88414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Contexto</a:t>
            </a:r>
            <a:endParaRPr/>
          </a:p>
          <a:p>
            <a:pPr marL="0" marR="0" lvl="0" indent="0" algn="l" rtl="0">
              <a:lnSpc>
                <a:spcPct val="150000"/>
              </a:lnSpc>
              <a:spcBef>
                <a:spcPts val="0"/>
              </a:spcBef>
              <a:spcAft>
                <a:spcPts val="0"/>
              </a:spcAft>
              <a:buClr>
                <a:srgbClr val="282F30"/>
              </a:buClr>
              <a:buSzPts val="3600"/>
              <a:buNone/>
            </a:pPr>
            <a:endParaRPr/>
          </a:p>
        </p:txBody>
      </p:sp>
      <p:pic>
        <p:nvPicPr>
          <p:cNvPr id="611" name="Google Shape;611;p9" descr="Gráfico, Gráfico de linhas&#10;&#10;Descrição gerada automaticamente"/>
          <p:cNvPicPr preferRelativeResize="0"/>
          <p:nvPr/>
        </p:nvPicPr>
        <p:blipFill rotWithShape="1">
          <a:blip r:embed="rId3">
            <a:alphaModFix/>
          </a:blip>
          <a:srcRect/>
          <a:stretch/>
        </p:blipFill>
        <p:spPr>
          <a:xfrm>
            <a:off x="1348508" y="1460388"/>
            <a:ext cx="6997300" cy="5198994"/>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34"/>
          <p:cNvSpPr txBox="1">
            <a:spLocks noGrp="1"/>
          </p:cNvSpPr>
          <p:nvPr>
            <p:ph type="body" idx="1"/>
          </p:nvPr>
        </p:nvSpPr>
        <p:spPr>
          <a:xfrm>
            <a:off x="1280659" y="884146"/>
            <a:ext cx="850197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Quatro dimensões do serviço</a:t>
            </a:r>
            <a:endParaRPr/>
          </a:p>
        </p:txBody>
      </p:sp>
      <p:sp>
        <p:nvSpPr>
          <p:cNvPr id="812" name="Google Shape;812;p34"/>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Organizações e pessoas: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Recursos, funções, habilidades necessários para a entrega de um serviço.</a:t>
            </a:r>
            <a:endParaRPr/>
          </a:p>
          <a:p>
            <a:pPr marL="342900" lvl="0" indent="-342900" algn="l" rtl="0">
              <a:lnSpc>
                <a:spcPct val="150000"/>
              </a:lnSpc>
              <a:spcBef>
                <a:spcPts val="1000"/>
              </a:spcBef>
              <a:spcAft>
                <a:spcPts val="0"/>
              </a:spcAft>
              <a:buClr>
                <a:srgbClr val="282F30"/>
              </a:buClr>
              <a:buSzPts val="2000"/>
              <a:buFont typeface="Arial"/>
              <a:buChar char="•"/>
            </a:pPr>
            <a:r>
              <a:rPr lang="pt-BR" sz="2000"/>
              <a:t>Informação e tecnologia:</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Tecnologia e informações necessárias para fornecer e gerenciar serviços.</a:t>
            </a:r>
            <a:endParaRPr/>
          </a:p>
        </p:txBody>
      </p:sp>
    </p:spTree>
    <p:extLst>
      <p:ext uri="{BB962C8B-B14F-4D97-AF65-F5344CB8AC3E}">
        <p14:creationId xmlns:p14="http://schemas.microsoft.com/office/powerpoint/2010/main" val="9978879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35"/>
          <p:cNvSpPr txBox="1">
            <a:spLocks noGrp="1"/>
          </p:cNvSpPr>
          <p:nvPr>
            <p:ph type="body" idx="1"/>
          </p:nvPr>
        </p:nvSpPr>
        <p:spPr>
          <a:xfrm>
            <a:off x="1280659" y="884146"/>
            <a:ext cx="8327798"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Quatro dimensões do serviço</a:t>
            </a:r>
            <a:endParaRPr/>
          </a:p>
        </p:txBody>
      </p:sp>
      <p:sp>
        <p:nvSpPr>
          <p:cNvPr id="818" name="Google Shape;818;p35"/>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1" indent="-342900" algn="l" rtl="0">
              <a:lnSpc>
                <a:spcPct val="150000"/>
              </a:lnSpc>
              <a:spcBef>
                <a:spcPts val="0"/>
              </a:spcBef>
              <a:spcAft>
                <a:spcPts val="0"/>
              </a:spcAft>
              <a:buClr>
                <a:srgbClr val="282F30"/>
              </a:buClr>
              <a:buSzPts val="2000"/>
              <a:buFont typeface="Arial"/>
              <a:buChar char="•"/>
            </a:pPr>
            <a:r>
              <a:rPr lang="pt-BR" sz="2000">
                <a:solidFill>
                  <a:srgbClr val="353F40"/>
                </a:solidFill>
              </a:rPr>
              <a:t>Parceiros e fornecedores: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Relacionamentos necessários para a entrega bem-sucedida do serviço. </a:t>
            </a:r>
            <a:endParaRPr/>
          </a:p>
          <a:p>
            <a:pPr marL="342900" lvl="1" indent="-342900" algn="l" rtl="0">
              <a:lnSpc>
                <a:spcPct val="150000"/>
              </a:lnSpc>
              <a:spcBef>
                <a:spcPts val="1000"/>
              </a:spcBef>
              <a:spcAft>
                <a:spcPts val="0"/>
              </a:spcAft>
              <a:buClr>
                <a:srgbClr val="282F30"/>
              </a:buClr>
              <a:buSzPts val="2000"/>
              <a:buFont typeface="Arial"/>
              <a:buChar char="•"/>
            </a:pPr>
            <a:r>
              <a:rPr lang="pt-BR" sz="2000">
                <a:solidFill>
                  <a:srgbClr val="353F40"/>
                </a:solidFill>
              </a:rPr>
              <a:t>Fluxos de valor e processos:</a:t>
            </a:r>
            <a:endParaRPr/>
          </a:p>
          <a:p>
            <a:pPr marL="809625" lvl="1" indent="-352425" algn="l" rtl="0">
              <a:lnSpc>
                <a:spcPct val="150000"/>
              </a:lnSpc>
              <a:spcBef>
                <a:spcPts val="500"/>
              </a:spcBef>
              <a:spcAft>
                <a:spcPts val="0"/>
              </a:spcAft>
              <a:buClr>
                <a:srgbClr val="282F30"/>
              </a:buClr>
              <a:buSzPts val="1800"/>
              <a:buFont typeface="Noto Sans Symbols"/>
              <a:buChar char="⮚"/>
            </a:pPr>
            <a:r>
              <a:rPr lang="pt-BR" sz="1800">
                <a:solidFill>
                  <a:srgbClr val="353F40"/>
                </a:solidFill>
              </a:rPr>
              <a:t>As atividades, fluxos de trabalho, processos e procedimentos necessários para fornecer valor.</a:t>
            </a:r>
            <a:endParaRPr/>
          </a:p>
          <a:p>
            <a:pPr marL="820738" lvl="1" indent="-236537" algn="l" rtl="0">
              <a:lnSpc>
                <a:spcPct val="90000"/>
              </a:lnSpc>
              <a:spcBef>
                <a:spcPts val="5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20034043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36"/>
          <p:cNvSpPr txBox="1">
            <a:spLocks noGrp="1"/>
          </p:cNvSpPr>
          <p:nvPr>
            <p:ph type="body" idx="1"/>
          </p:nvPr>
        </p:nvSpPr>
        <p:spPr>
          <a:xfrm>
            <a:off x="1280659" y="884146"/>
            <a:ext cx="8313284"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Sistema de Valor de Serviço</a:t>
            </a:r>
            <a:endParaRPr/>
          </a:p>
        </p:txBody>
      </p:sp>
      <p:sp>
        <p:nvSpPr>
          <p:cNvPr id="824" name="Google Shape;824;p36"/>
          <p:cNvSpPr/>
          <p:nvPr/>
        </p:nvSpPr>
        <p:spPr>
          <a:xfrm>
            <a:off x="2847880" y="2370236"/>
            <a:ext cx="2571748" cy="2138793"/>
          </a:xfrm>
          <a:prstGeom prst="hexagon">
            <a:avLst>
              <a:gd name="adj" fmla="val 25000"/>
              <a:gd name="vf" fmla="val 115470"/>
            </a:avLst>
          </a:prstGeom>
          <a:solidFill>
            <a:srgbClr val="0070C0"/>
          </a:solidFill>
          <a:ln w="12700" cap="flat" cmpd="sng">
            <a:solidFill>
              <a:srgbClr val="0089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1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825" name="Google Shape;825;p36"/>
          <p:cNvSpPr/>
          <p:nvPr/>
        </p:nvSpPr>
        <p:spPr>
          <a:xfrm>
            <a:off x="3220221" y="2655988"/>
            <a:ext cx="1827067" cy="1567294"/>
          </a:xfrm>
          <a:prstGeom prst="hexagon">
            <a:avLst>
              <a:gd name="adj" fmla="val 25000"/>
              <a:gd name="vf" fmla="val 115470"/>
            </a:avLst>
          </a:prstGeom>
          <a:solidFill>
            <a:srgbClr val="00C8C3"/>
          </a:solidFill>
          <a:ln w="12700" cap="flat" cmpd="sng">
            <a:solidFill>
              <a:srgbClr val="0089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 b="0" i="0" u="none" strike="noStrike" kern="0" cap="none" spc="0" normalizeH="0" baseline="0" noProof="0">
                <a:ln>
                  <a:noFill/>
                </a:ln>
                <a:solidFill>
                  <a:srgbClr val="FFFFFF"/>
                </a:solidFill>
                <a:effectLst/>
                <a:uLnTx/>
                <a:uFillTx/>
                <a:latin typeface="Arial"/>
                <a:ea typeface="Arial"/>
                <a:cs typeface="Arial"/>
                <a:sym typeface="Arial"/>
              </a:rPr>
              <a:t>Service Chain Value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6" name="Google Shape;826;p36"/>
          <p:cNvSpPr/>
          <p:nvPr/>
        </p:nvSpPr>
        <p:spPr>
          <a:xfrm>
            <a:off x="3605551" y="2980704"/>
            <a:ext cx="1056409" cy="917863"/>
          </a:xfrm>
          <a:prstGeom prst="hexagon">
            <a:avLst>
              <a:gd name="adj" fmla="val 25000"/>
              <a:gd name="vf" fmla="val 115470"/>
            </a:avLst>
          </a:prstGeom>
          <a:solidFill>
            <a:srgbClr val="ED7D31"/>
          </a:solidFill>
          <a:ln w="12700" cap="flat" cmpd="sng">
            <a:solidFill>
              <a:srgbClr val="0089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 b="0" i="0" u="none" strike="noStrike" kern="0" cap="none" spc="0" normalizeH="0" baseline="0" noProof="0">
                <a:ln>
                  <a:noFill/>
                </a:ln>
                <a:solidFill>
                  <a:srgbClr val="FFFFFF"/>
                </a:solidFill>
                <a:effectLst/>
                <a:uLnTx/>
                <a:uFillTx/>
                <a:latin typeface="Arial"/>
                <a:ea typeface="Arial"/>
                <a:cs typeface="Arial"/>
                <a:sym typeface="Arial"/>
              </a:rPr>
              <a:t>Cadeia de Valor do Serviço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7" name="Google Shape;827;p36"/>
          <p:cNvSpPr txBox="1"/>
          <p:nvPr/>
        </p:nvSpPr>
        <p:spPr>
          <a:xfrm>
            <a:off x="3621555" y="2698419"/>
            <a:ext cx="1020040" cy="26161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 b="0" i="0" u="none" strike="noStrike" kern="0" cap="none" spc="0" normalizeH="0" baseline="0" noProof="0">
                <a:ln>
                  <a:noFill/>
                </a:ln>
                <a:solidFill>
                  <a:srgbClr val="FFFFFF"/>
                </a:solidFill>
                <a:effectLst/>
                <a:uLnTx/>
                <a:uFillTx/>
                <a:latin typeface="Arial"/>
                <a:ea typeface="Arial"/>
                <a:cs typeface="Arial"/>
                <a:sym typeface="Arial"/>
              </a:rPr>
              <a:t>Governança</a:t>
            </a: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28" name="Google Shape;828;p36"/>
          <p:cNvSpPr txBox="1"/>
          <p:nvPr/>
        </p:nvSpPr>
        <p:spPr>
          <a:xfrm>
            <a:off x="3777417" y="3988623"/>
            <a:ext cx="708313" cy="26161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 b="0" i="0" u="none" strike="noStrike" kern="0" cap="none" spc="0" normalizeH="0" baseline="0" noProof="0">
                <a:ln>
                  <a:noFill/>
                </a:ln>
                <a:solidFill>
                  <a:srgbClr val="FFFFFF"/>
                </a:solidFill>
                <a:effectLst/>
                <a:uLnTx/>
                <a:uFillTx/>
                <a:latin typeface="Arial"/>
                <a:ea typeface="Arial"/>
                <a:cs typeface="Arial"/>
                <a:sym typeface="Arial"/>
              </a:rPr>
              <a:t>Práticas</a:t>
            </a: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29" name="Google Shape;829;p36"/>
          <p:cNvSpPr txBox="1"/>
          <p:nvPr/>
        </p:nvSpPr>
        <p:spPr>
          <a:xfrm>
            <a:off x="3621555" y="2421328"/>
            <a:ext cx="1020040" cy="26161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 b="0" i="0" u="none" strike="noStrike" kern="0" cap="none" spc="0" normalizeH="0" baseline="0" noProof="0">
                <a:ln>
                  <a:noFill/>
                </a:ln>
                <a:solidFill>
                  <a:srgbClr val="FFFFFF"/>
                </a:solidFill>
                <a:effectLst/>
                <a:uLnTx/>
                <a:uFillTx/>
                <a:latin typeface="Arial"/>
                <a:ea typeface="Arial"/>
                <a:cs typeface="Arial"/>
                <a:sym typeface="Arial"/>
              </a:rPr>
              <a:t>Princípios</a:t>
            </a:r>
            <a:endParaRPr kumimoji="0" sz="11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830" name="Google Shape;830;p36"/>
          <p:cNvSpPr txBox="1"/>
          <p:nvPr/>
        </p:nvSpPr>
        <p:spPr>
          <a:xfrm>
            <a:off x="3543621" y="4274373"/>
            <a:ext cx="1184562" cy="430887"/>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 b="0" i="0" u="none" strike="noStrike" kern="0" cap="none" spc="0" normalizeH="0" baseline="0" noProof="0">
                <a:ln>
                  <a:noFill/>
                </a:ln>
                <a:solidFill>
                  <a:srgbClr val="FFFFFF"/>
                </a:solidFill>
                <a:effectLst/>
                <a:uLnTx/>
                <a:uFillTx/>
                <a:latin typeface="Arial"/>
                <a:ea typeface="Arial"/>
                <a:cs typeface="Arial"/>
                <a:sym typeface="Arial"/>
              </a:rPr>
              <a:t>Melhoria Contínua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1" name="Google Shape;831;p36"/>
          <p:cNvSpPr/>
          <p:nvPr/>
        </p:nvSpPr>
        <p:spPr>
          <a:xfrm>
            <a:off x="868828" y="3166875"/>
            <a:ext cx="1160318" cy="545523"/>
          </a:xfrm>
          <a:prstGeom prst="roundRect">
            <a:avLst>
              <a:gd name="adj" fmla="val 16667"/>
            </a:avLst>
          </a:prstGeom>
          <a:solidFill>
            <a:srgbClr val="92D050"/>
          </a:solidFill>
          <a:ln w="12700" cap="flat" cmpd="sng">
            <a:solidFill>
              <a:srgbClr val="0089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 b="0" i="0" u="none" strike="noStrike" kern="0" cap="none" spc="0" normalizeH="0" baseline="0" noProof="0">
                <a:ln>
                  <a:noFill/>
                </a:ln>
                <a:solidFill>
                  <a:srgbClr val="FFFFFF"/>
                </a:solidFill>
                <a:effectLst/>
                <a:uLnTx/>
                <a:uFillTx/>
                <a:latin typeface="Arial"/>
                <a:ea typeface="Arial"/>
                <a:cs typeface="Arial"/>
                <a:sym typeface="Arial"/>
              </a:rPr>
              <a:t>Oportunidade / Demanda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2" name="Google Shape;832;p36"/>
          <p:cNvSpPr/>
          <p:nvPr/>
        </p:nvSpPr>
        <p:spPr>
          <a:xfrm>
            <a:off x="6228804" y="3166874"/>
            <a:ext cx="1160318" cy="545523"/>
          </a:xfrm>
          <a:prstGeom prst="roundRect">
            <a:avLst>
              <a:gd name="adj" fmla="val 16667"/>
            </a:avLst>
          </a:prstGeom>
          <a:solidFill>
            <a:srgbClr val="92D050"/>
          </a:solidFill>
          <a:ln w="12700" cap="flat" cmpd="sng">
            <a:solidFill>
              <a:srgbClr val="00898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1100" b="0" i="0" u="none" strike="noStrike" kern="0" cap="none" spc="0" normalizeH="0" baseline="0" noProof="0">
                <a:ln>
                  <a:noFill/>
                </a:ln>
                <a:solidFill>
                  <a:srgbClr val="FFFFFF"/>
                </a:solidFill>
                <a:effectLst/>
                <a:uLnTx/>
                <a:uFillTx/>
                <a:latin typeface="Arial"/>
                <a:ea typeface="Arial"/>
                <a:cs typeface="Arial"/>
                <a:sym typeface="Arial"/>
              </a:rPr>
              <a:t>Valor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833" name="Google Shape;833;p36"/>
          <p:cNvCxnSpPr/>
          <p:nvPr/>
        </p:nvCxnSpPr>
        <p:spPr>
          <a:xfrm>
            <a:off x="2189341" y="3448296"/>
            <a:ext cx="498763" cy="5194"/>
          </a:xfrm>
          <a:prstGeom prst="straightConnector1">
            <a:avLst/>
          </a:prstGeom>
          <a:noFill/>
          <a:ln w="12700" cap="flat" cmpd="sng">
            <a:solidFill>
              <a:srgbClr val="FF0000"/>
            </a:solidFill>
            <a:prstDash val="solid"/>
            <a:miter lim="800000"/>
            <a:headEnd type="triangle" w="med" len="med"/>
            <a:tailEnd type="triangle" w="med" len="med"/>
          </a:ln>
        </p:spPr>
      </p:cxnSp>
      <p:cxnSp>
        <p:nvCxnSpPr>
          <p:cNvPr id="834" name="Google Shape;834;p36"/>
          <p:cNvCxnSpPr/>
          <p:nvPr/>
        </p:nvCxnSpPr>
        <p:spPr>
          <a:xfrm>
            <a:off x="5575045" y="3439636"/>
            <a:ext cx="498763" cy="5194"/>
          </a:xfrm>
          <a:prstGeom prst="straightConnector1">
            <a:avLst/>
          </a:prstGeom>
          <a:noFill/>
          <a:ln w="12700" cap="flat" cmpd="sng">
            <a:solidFill>
              <a:srgbClr val="FF0000"/>
            </a:solidFill>
            <a:prstDash val="solid"/>
            <a:miter lim="800000"/>
            <a:headEnd type="triangle" w="med" len="med"/>
            <a:tailEnd type="triangle" w="med" len="med"/>
          </a:ln>
        </p:spPr>
      </p:cxnSp>
    </p:spTree>
    <p:extLst>
      <p:ext uri="{BB962C8B-B14F-4D97-AF65-F5344CB8AC3E}">
        <p14:creationId xmlns:p14="http://schemas.microsoft.com/office/powerpoint/2010/main" val="3990226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37"/>
          <p:cNvSpPr txBox="1">
            <a:spLocks noGrp="1"/>
          </p:cNvSpPr>
          <p:nvPr>
            <p:ph type="body" idx="1"/>
          </p:nvPr>
        </p:nvSpPr>
        <p:spPr>
          <a:xfrm>
            <a:off x="1357204" y="823348"/>
            <a:ext cx="777228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Conclusões sobre o ITILv4</a:t>
            </a:r>
            <a:endParaRPr/>
          </a:p>
        </p:txBody>
      </p:sp>
      <p:sp>
        <p:nvSpPr>
          <p:cNvPr id="840" name="Google Shape;840;p37"/>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Usar e Adaptar.</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MVP.</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Práticas vivas.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Foco no valor.</a:t>
            </a:r>
            <a:endParaRPr/>
          </a:p>
          <a:p>
            <a:pPr marL="342900" lvl="0" indent="-215900" algn="l" rtl="0">
              <a:lnSpc>
                <a:spcPct val="150000"/>
              </a:lnSpc>
              <a:spcBef>
                <a:spcPts val="10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38087743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8"/>
          <p:cNvSpPr txBox="1">
            <a:spLocks noGrp="1"/>
          </p:cNvSpPr>
          <p:nvPr>
            <p:ph type="body" idx="1"/>
          </p:nvPr>
        </p:nvSpPr>
        <p:spPr>
          <a:xfrm>
            <a:off x="1280659" y="884146"/>
            <a:ext cx="585905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O que é PMBOK?</a:t>
            </a:r>
            <a:endParaRPr/>
          </a:p>
        </p:txBody>
      </p:sp>
      <p:sp>
        <p:nvSpPr>
          <p:cNvPr id="846" name="Google Shape;846;p38"/>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Project Management Body of Knowledge.</a:t>
            </a:r>
            <a:endParaRPr/>
          </a:p>
          <a:p>
            <a:pPr marL="342900" lvl="0" indent="-342900" algn="l" rtl="0">
              <a:lnSpc>
                <a:spcPct val="150000"/>
              </a:lnSpc>
              <a:spcBef>
                <a:spcPts val="1000"/>
              </a:spcBef>
              <a:spcAft>
                <a:spcPts val="0"/>
              </a:spcAft>
              <a:buClr>
                <a:srgbClr val="282F30"/>
              </a:buClr>
              <a:buSzPts val="2000"/>
              <a:buFont typeface="Arial"/>
              <a:buChar char="•"/>
            </a:pPr>
            <a:r>
              <a:rPr lang="pt-BR" sz="2000"/>
              <a:t>Focado na excelência em gerenciamento de projetos. </a:t>
            </a:r>
            <a:endParaRPr/>
          </a:p>
          <a:p>
            <a:pPr marL="342900" lvl="0" indent="-342900" algn="l" rtl="0">
              <a:lnSpc>
                <a:spcPct val="150000"/>
              </a:lnSpc>
              <a:spcBef>
                <a:spcPts val="1000"/>
              </a:spcBef>
              <a:spcAft>
                <a:spcPts val="0"/>
              </a:spcAft>
              <a:buClr>
                <a:srgbClr val="282F30"/>
              </a:buClr>
              <a:buSzPts val="2000"/>
              <a:buFont typeface="Arial"/>
              <a:buChar char="•"/>
            </a:pPr>
            <a:r>
              <a:rPr lang="pt-BR" sz="2000"/>
              <a:t>Um projeto é um esforço temporário para criar um serviço ou produto ou resultado exclusivo. </a:t>
            </a:r>
            <a:endParaRPr/>
          </a:p>
          <a:p>
            <a:pPr marL="342900" lvl="0" indent="-342900" algn="l" rtl="0">
              <a:lnSpc>
                <a:spcPct val="150000"/>
              </a:lnSpc>
              <a:spcBef>
                <a:spcPts val="1000"/>
              </a:spcBef>
              <a:spcAft>
                <a:spcPts val="0"/>
              </a:spcAft>
              <a:buClr>
                <a:srgbClr val="282F30"/>
              </a:buClr>
              <a:buSzPts val="2000"/>
              <a:buFont typeface="Arial"/>
              <a:buChar char="•"/>
            </a:pPr>
            <a:r>
              <a:rPr lang="pt-BR" sz="2000"/>
              <a:t>Necessita de objetivos claros, parâmetros de medição, datas de início e término que atendam os requisitos das partes interessadas (stakeholders).</a:t>
            </a:r>
            <a:endParaRPr/>
          </a:p>
          <a:p>
            <a:pPr marL="342900" lvl="0" indent="-342900" algn="l" rtl="0">
              <a:lnSpc>
                <a:spcPct val="150000"/>
              </a:lnSpc>
              <a:spcBef>
                <a:spcPts val="1000"/>
              </a:spcBef>
              <a:spcAft>
                <a:spcPts val="0"/>
              </a:spcAft>
              <a:buClr>
                <a:srgbClr val="282F30"/>
              </a:buClr>
              <a:buSzPts val="2000"/>
              <a:buFont typeface="Arial"/>
              <a:buChar char="•"/>
            </a:pPr>
            <a:r>
              <a:rPr lang="pt-BR" sz="2000"/>
              <a:t>http://www.pmi.org</a:t>
            </a:r>
            <a:endParaRPr/>
          </a:p>
        </p:txBody>
      </p:sp>
    </p:spTree>
    <p:extLst>
      <p:ext uri="{BB962C8B-B14F-4D97-AF65-F5344CB8AC3E}">
        <p14:creationId xmlns:p14="http://schemas.microsoft.com/office/powerpoint/2010/main" val="18524017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9"/>
          <p:cNvSpPr txBox="1">
            <a:spLocks noGrp="1"/>
          </p:cNvSpPr>
          <p:nvPr>
            <p:ph type="body" idx="1"/>
          </p:nvPr>
        </p:nvSpPr>
        <p:spPr>
          <a:xfrm>
            <a:off x="1280659" y="884146"/>
            <a:ext cx="585905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Objetivos</a:t>
            </a:r>
            <a:endParaRPr/>
          </a:p>
        </p:txBody>
      </p:sp>
      <p:sp>
        <p:nvSpPr>
          <p:cNvPr id="852" name="Google Shape;852;p39"/>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Padronização das atividades e fluxos do gerenciamento do projeto.</a:t>
            </a:r>
            <a:endParaRPr/>
          </a:p>
          <a:p>
            <a:pPr marL="342900" lvl="0" indent="-342900" algn="l" rtl="0">
              <a:lnSpc>
                <a:spcPct val="150000"/>
              </a:lnSpc>
              <a:spcBef>
                <a:spcPts val="1000"/>
              </a:spcBef>
              <a:spcAft>
                <a:spcPts val="0"/>
              </a:spcAft>
              <a:buClr>
                <a:srgbClr val="282F30"/>
              </a:buClr>
              <a:buSzPts val="2000"/>
              <a:buFont typeface="Arial"/>
              <a:buChar char="•"/>
            </a:pPr>
            <a:r>
              <a:rPr lang="pt-BR" sz="2000"/>
              <a:t>Assertividade da comunicação.</a:t>
            </a:r>
            <a:endParaRPr/>
          </a:p>
          <a:p>
            <a:pPr marL="342900" lvl="0" indent="-342900" algn="l" rtl="0">
              <a:lnSpc>
                <a:spcPct val="150000"/>
              </a:lnSpc>
              <a:spcBef>
                <a:spcPts val="1000"/>
              </a:spcBef>
              <a:spcAft>
                <a:spcPts val="0"/>
              </a:spcAft>
              <a:buClr>
                <a:srgbClr val="282F30"/>
              </a:buClr>
              <a:buSzPts val="2000"/>
              <a:buFont typeface="Arial"/>
              <a:buChar char="•"/>
            </a:pPr>
            <a:r>
              <a:rPr lang="pt-BR" sz="2000"/>
              <a:t>Controle e gestão das atividades importantes.</a:t>
            </a:r>
            <a:endParaRPr/>
          </a:p>
          <a:p>
            <a:pPr marL="342900" lvl="0" indent="-342900" algn="l" rtl="0">
              <a:lnSpc>
                <a:spcPct val="150000"/>
              </a:lnSpc>
              <a:spcBef>
                <a:spcPts val="1000"/>
              </a:spcBef>
              <a:spcAft>
                <a:spcPts val="0"/>
              </a:spcAft>
              <a:buClr>
                <a:srgbClr val="282F30"/>
              </a:buClr>
              <a:buSzPts val="2000"/>
              <a:buFont typeface="Arial"/>
              <a:buChar char="•"/>
            </a:pPr>
            <a:r>
              <a:rPr lang="pt-BR" sz="2000"/>
              <a:t>Eficiência do uso de recursos.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Controle do projeto e da sua evolução.</a:t>
            </a:r>
            <a:endParaRPr/>
          </a:p>
          <a:p>
            <a:pPr marL="342900" lvl="0" indent="-342900" algn="l" rtl="0">
              <a:lnSpc>
                <a:spcPct val="150000"/>
              </a:lnSpc>
              <a:spcBef>
                <a:spcPts val="1000"/>
              </a:spcBef>
              <a:spcAft>
                <a:spcPts val="0"/>
              </a:spcAft>
              <a:buClr>
                <a:srgbClr val="282F30"/>
              </a:buClr>
              <a:buSzPts val="2000"/>
              <a:buFont typeface="Arial"/>
              <a:buChar char="•"/>
            </a:pPr>
            <a:r>
              <a:rPr lang="pt-BR" sz="2000"/>
              <a:t>Mitigação de riscos.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Aumentas chances de sucesso do projeto.</a:t>
            </a:r>
            <a:endParaRPr/>
          </a:p>
        </p:txBody>
      </p:sp>
    </p:spTree>
    <p:extLst>
      <p:ext uri="{BB962C8B-B14F-4D97-AF65-F5344CB8AC3E}">
        <p14:creationId xmlns:p14="http://schemas.microsoft.com/office/powerpoint/2010/main" val="18756194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40"/>
          <p:cNvSpPr txBox="1">
            <a:spLocks noGrp="1"/>
          </p:cNvSpPr>
          <p:nvPr>
            <p:ph type="body" idx="1"/>
          </p:nvPr>
        </p:nvSpPr>
        <p:spPr>
          <a:xfrm>
            <a:off x="1280659" y="884146"/>
            <a:ext cx="5859050"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Visão Geral</a:t>
            </a:r>
            <a:endParaRPr/>
          </a:p>
        </p:txBody>
      </p:sp>
      <p:pic>
        <p:nvPicPr>
          <p:cNvPr id="858" name="Google Shape;858;p40"/>
          <p:cNvPicPr preferRelativeResize="0"/>
          <p:nvPr/>
        </p:nvPicPr>
        <p:blipFill rotWithShape="1">
          <a:blip r:embed="rId3">
            <a:alphaModFix/>
          </a:blip>
          <a:srcRect/>
          <a:stretch/>
        </p:blipFill>
        <p:spPr>
          <a:xfrm>
            <a:off x="1280659" y="2019300"/>
            <a:ext cx="5080000" cy="4838700"/>
          </a:xfrm>
          <a:prstGeom prst="rect">
            <a:avLst/>
          </a:prstGeom>
          <a:noFill/>
          <a:ln>
            <a:noFill/>
          </a:ln>
        </p:spPr>
      </p:pic>
    </p:spTree>
    <p:extLst>
      <p:ext uri="{BB962C8B-B14F-4D97-AF65-F5344CB8AC3E}">
        <p14:creationId xmlns:p14="http://schemas.microsoft.com/office/powerpoint/2010/main" val="19749811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41"/>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Conclusão</a:t>
            </a:r>
            <a:endParaRPr/>
          </a:p>
        </p:txBody>
      </p:sp>
      <p:sp>
        <p:nvSpPr>
          <p:cNvPr id="864" name="Google Shape;864;p41"/>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COBIT, ITIL e PMBOK são conhecimentos essenciais para um profissional de segurança.</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Existem certificações e carreiras focadas em cada um desses frameworks.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Importante entender as diferenças e aplicar o melhor dos mundos.</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sz="2000"/>
              <a:t>Usar e adaptar é crítico.</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25274174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42"/>
          <p:cNvSpPr txBox="1">
            <a:spLocks noGrp="1"/>
          </p:cNvSpPr>
          <p:nvPr>
            <p:ph type="body" idx="1"/>
          </p:nvPr>
        </p:nvSpPr>
        <p:spPr>
          <a:xfrm>
            <a:off x="1357204" y="823348"/>
            <a:ext cx="4620132" cy="839146"/>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Próxima Aula</a:t>
            </a:r>
            <a:endParaRPr/>
          </a:p>
        </p:txBody>
      </p:sp>
      <p:sp>
        <p:nvSpPr>
          <p:cNvPr id="870" name="Google Shape;870;p42"/>
          <p:cNvSpPr txBox="1">
            <a:spLocks noGrp="1"/>
          </p:cNvSpPr>
          <p:nvPr>
            <p:ph type="body" idx="2"/>
          </p:nvPr>
        </p:nvSpPr>
        <p:spPr>
          <a:xfrm>
            <a:off x="1322388" y="1898650"/>
            <a:ext cx="5924550" cy="3763963"/>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sz="2000"/>
              <a:t>Família ISO 27000.</a:t>
            </a:r>
            <a:endParaRPr/>
          </a:p>
          <a:p>
            <a:pPr marL="363538" lvl="0" indent="-236538" algn="l" rtl="0">
              <a:lnSpc>
                <a:spcPct val="150000"/>
              </a:lnSpc>
              <a:spcBef>
                <a:spcPts val="1000"/>
              </a:spcBef>
              <a:spcAft>
                <a:spcPts val="0"/>
              </a:spcAft>
              <a:buClr>
                <a:srgbClr val="282F30"/>
              </a:buClr>
              <a:buSzPts val="2000"/>
              <a:buFont typeface="Noto Sans Symbols"/>
              <a:buNone/>
            </a:pPr>
            <a:endParaRPr sz="2000"/>
          </a:p>
          <a:p>
            <a:pPr marL="363538" lvl="0" indent="-236538" algn="l" rtl="0">
              <a:lnSpc>
                <a:spcPct val="150000"/>
              </a:lnSpc>
              <a:spcBef>
                <a:spcPts val="1000"/>
              </a:spcBef>
              <a:spcAft>
                <a:spcPts val="0"/>
              </a:spcAft>
              <a:buClr>
                <a:srgbClr val="282F30"/>
              </a:buClr>
              <a:buSzPts val="2000"/>
              <a:buFont typeface="Noto Sans Symbols"/>
              <a:buNone/>
            </a:pPr>
            <a:endParaRPr sz="2000"/>
          </a:p>
        </p:txBody>
      </p:sp>
    </p:spTree>
    <p:extLst>
      <p:ext uri="{BB962C8B-B14F-4D97-AF65-F5344CB8AC3E}">
        <p14:creationId xmlns:p14="http://schemas.microsoft.com/office/powerpoint/2010/main" val="29770686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
          <p:cNvSpPr txBox="1">
            <a:spLocks noGrp="1"/>
          </p:cNvSpPr>
          <p:nvPr>
            <p:ph type="body" idx="1"/>
          </p:nvPr>
        </p:nvSpPr>
        <p:spPr>
          <a:xfrm>
            <a:off x="1475482" y="3267923"/>
            <a:ext cx="12029503" cy="87471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lt1"/>
              </a:buClr>
              <a:buSzPts val="2800"/>
              <a:buFont typeface="Arial"/>
              <a:buNone/>
            </a:pPr>
            <a:r>
              <a:rPr lang="pt-BR" sz="2800"/>
              <a:t>Fundamentos em Segurança Cibernética Defensiva</a:t>
            </a:r>
            <a:endParaRPr/>
          </a:p>
        </p:txBody>
      </p:sp>
      <p:sp>
        <p:nvSpPr>
          <p:cNvPr id="432" name="Google Shape;432;p2"/>
          <p:cNvSpPr txBox="1">
            <a:spLocks noGrp="1"/>
          </p:cNvSpPr>
          <p:nvPr>
            <p:ph type="body" idx="2"/>
          </p:nvPr>
        </p:nvSpPr>
        <p:spPr>
          <a:xfrm>
            <a:off x="1475482" y="4193041"/>
            <a:ext cx="6702747" cy="32863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pt-BR"/>
              <a:t>CAPÍTULO 3. FAMÍLIA ISO 27000</a:t>
            </a:r>
            <a:endParaRPr/>
          </a:p>
          <a:p>
            <a:pPr marL="0" lvl="0" indent="0" algn="l" rtl="0">
              <a:lnSpc>
                <a:spcPct val="90000"/>
              </a:lnSpc>
              <a:spcBef>
                <a:spcPts val="1000"/>
              </a:spcBef>
              <a:spcAft>
                <a:spcPts val="0"/>
              </a:spcAft>
              <a:buClr>
                <a:schemeClr val="lt1"/>
              </a:buClr>
              <a:buSzPts val="1600"/>
              <a:buNone/>
            </a:pPr>
            <a:endParaRPr/>
          </a:p>
        </p:txBody>
      </p:sp>
      <p:sp>
        <p:nvSpPr>
          <p:cNvPr id="433" name="Google Shape;433;p2"/>
          <p:cNvSpPr txBox="1">
            <a:spLocks noGrp="1"/>
          </p:cNvSpPr>
          <p:nvPr>
            <p:ph type="body" idx="3"/>
          </p:nvPr>
        </p:nvSpPr>
        <p:spPr>
          <a:xfrm>
            <a:off x="1475483" y="4622480"/>
            <a:ext cx="4278046" cy="32863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600"/>
              <a:buNone/>
            </a:pPr>
            <a:r>
              <a:rPr lang="pt-BR"/>
              <a:t>PROF. MÁRIO LUIZ MOURA JÚNIOR</a:t>
            </a:r>
            <a:endParaRPr/>
          </a:p>
        </p:txBody>
      </p:sp>
    </p:spTree>
    <p:extLst>
      <p:ext uri="{BB962C8B-B14F-4D97-AF65-F5344CB8AC3E}">
        <p14:creationId xmlns:p14="http://schemas.microsoft.com/office/powerpoint/2010/main" val="4288156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10"/>
          <p:cNvSpPr txBox="1">
            <a:spLocks noGrp="1"/>
          </p:cNvSpPr>
          <p:nvPr>
            <p:ph type="body" idx="1"/>
          </p:nvPr>
        </p:nvSpPr>
        <p:spPr>
          <a:xfrm>
            <a:off x="1101378" y="921866"/>
            <a:ext cx="462013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Princípios</a:t>
            </a:r>
            <a:endParaRPr/>
          </a:p>
        </p:txBody>
      </p:sp>
      <p:sp>
        <p:nvSpPr>
          <p:cNvPr id="617" name="Google Shape;617;p10"/>
          <p:cNvSpPr txBox="1">
            <a:spLocks noGrp="1"/>
          </p:cNvSpPr>
          <p:nvPr>
            <p:ph type="body" idx="2"/>
          </p:nvPr>
        </p:nvSpPr>
        <p:spPr>
          <a:xfrm>
            <a:off x="1101378" y="1899188"/>
            <a:ext cx="6475079"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dirty="0"/>
              <a:t>Confidencialidade (</a:t>
            </a:r>
            <a:r>
              <a:rPr lang="pt-BR" sz="2000" i="1" dirty="0" err="1"/>
              <a:t>Confidentiality</a:t>
            </a:r>
            <a:r>
              <a:rPr lang="pt-BR" sz="2000" dirty="0"/>
              <a:t>):</a:t>
            </a:r>
            <a:endParaRPr dirty="0"/>
          </a:p>
          <a:p>
            <a:pPr marL="809625" lvl="1" indent="-352425" algn="just" rtl="0">
              <a:lnSpc>
                <a:spcPct val="150000"/>
              </a:lnSpc>
              <a:spcBef>
                <a:spcPts val="500"/>
              </a:spcBef>
              <a:spcAft>
                <a:spcPts val="0"/>
              </a:spcAft>
              <a:buClr>
                <a:srgbClr val="282F30"/>
              </a:buClr>
              <a:buSzPts val="1800"/>
              <a:buFont typeface="Noto Sans Symbols"/>
              <a:buChar char="⮚"/>
            </a:pPr>
            <a:r>
              <a:rPr lang="pt-BR" sz="1800" dirty="0">
                <a:solidFill>
                  <a:srgbClr val="353F40"/>
                </a:solidFill>
              </a:rPr>
              <a:t>Informação disponibilizada apenas para as pessoas autorizadas.</a:t>
            </a:r>
            <a:endParaRPr dirty="0"/>
          </a:p>
          <a:p>
            <a:pPr marL="342900" lvl="0" indent="-342900" algn="l" rtl="0">
              <a:lnSpc>
                <a:spcPct val="150000"/>
              </a:lnSpc>
              <a:spcBef>
                <a:spcPts val="1000"/>
              </a:spcBef>
              <a:spcAft>
                <a:spcPts val="0"/>
              </a:spcAft>
              <a:buClr>
                <a:srgbClr val="282F30"/>
              </a:buClr>
              <a:buSzPts val="2000"/>
              <a:buFont typeface="Arial"/>
              <a:buChar char="•"/>
            </a:pPr>
            <a:r>
              <a:rPr lang="pt-BR" sz="2000" dirty="0"/>
              <a:t>Integridade (</a:t>
            </a:r>
            <a:r>
              <a:rPr lang="pt-BR" sz="2000" i="1" dirty="0" err="1"/>
              <a:t>Integrity</a:t>
            </a:r>
            <a:r>
              <a:rPr lang="pt-BR" sz="2000" dirty="0"/>
              <a:t>):</a:t>
            </a:r>
            <a:endParaRPr dirty="0"/>
          </a:p>
          <a:p>
            <a:pPr marL="809625" lvl="1" indent="-352425" algn="l" rtl="0">
              <a:lnSpc>
                <a:spcPct val="150000"/>
              </a:lnSpc>
              <a:spcBef>
                <a:spcPts val="500"/>
              </a:spcBef>
              <a:spcAft>
                <a:spcPts val="0"/>
              </a:spcAft>
              <a:buClr>
                <a:srgbClr val="282F30"/>
              </a:buClr>
              <a:buSzPts val="1800"/>
              <a:buFont typeface="Noto Sans Symbols"/>
              <a:buChar char="⮚"/>
            </a:pPr>
            <a:r>
              <a:rPr lang="pt-BR" sz="1800" dirty="0">
                <a:solidFill>
                  <a:srgbClr val="353F40"/>
                </a:solidFill>
              </a:rPr>
              <a:t>Precisão, consistência e confiabilidade.</a:t>
            </a:r>
            <a:endParaRPr dirty="0"/>
          </a:p>
          <a:p>
            <a:pPr marL="342900" lvl="0" indent="-342900" algn="l" rtl="0">
              <a:lnSpc>
                <a:spcPct val="150000"/>
              </a:lnSpc>
              <a:spcBef>
                <a:spcPts val="1000"/>
              </a:spcBef>
              <a:spcAft>
                <a:spcPts val="0"/>
              </a:spcAft>
              <a:buClr>
                <a:srgbClr val="282F30"/>
              </a:buClr>
              <a:buSzPts val="2000"/>
              <a:buFont typeface="Arial"/>
              <a:buChar char="•"/>
            </a:pPr>
            <a:r>
              <a:rPr lang="pt-BR" sz="2000" dirty="0"/>
              <a:t>Disponibilidade (</a:t>
            </a:r>
            <a:r>
              <a:rPr lang="pt-BR" sz="2000" i="1" dirty="0" err="1"/>
              <a:t>Availability</a:t>
            </a:r>
            <a:r>
              <a:rPr lang="pt-BR" sz="2000" dirty="0"/>
              <a:t>):</a:t>
            </a:r>
            <a:endParaRPr dirty="0"/>
          </a:p>
          <a:p>
            <a:pPr marL="809625" lvl="1" indent="-352425" algn="just" rtl="0">
              <a:lnSpc>
                <a:spcPct val="150000"/>
              </a:lnSpc>
              <a:spcBef>
                <a:spcPts val="500"/>
              </a:spcBef>
              <a:spcAft>
                <a:spcPts val="0"/>
              </a:spcAft>
              <a:buClr>
                <a:srgbClr val="282F30"/>
              </a:buClr>
              <a:buSzPts val="2000"/>
              <a:buFont typeface="Noto Sans Symbols"/>
              <a:buChar char="⮚"/>
            </a:pPr>
            <a:r>
              <a:rPr lang="pt-BR" sz="2000" dirty="0"/>
              <a:t>I</a:t>
            </a:r>
            <a:r>
              <a:rPr lang="pt-BR" sz="1800" dirty="0">
                <a:solidFill>
                  <a:srgbClr val="353F40"/>
                </a:solidFill>
              </a:rPr>
              <a:t>nformação disponível para as pessoas autorizadas conforme os padrões acordados.</a:t>
            </a:r>
            <a:endParaRPr dirty="0"/>
          </a:p>
        </p:txBody>
      </p:sp>
      <p:pic>
        <p:nvPicPr>
          <p:cNvPr id="618" name="Google Shape;618;p10"/>
          <p:cNvPicPr preferRelativeResize="0"/>
          <p:nvPr/>
        </p:nvPicPr>
        <p:blipFill rotWithShape="1">
          <a:blip r:embed="rId3">
            <a:alphaModFix/>
          </a:blip>
          <a:srcRect/>
          <a:stretch/>
        </p:blipFill>
        <p:spPr>
          <a:xfrm>
            <a:off x="7001165" y="3253272"/>
            <a:ext cx="1902690" cy="163537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
          <p:cNvSpPr txBox="1">
            <a:spLocks noGrp="1"/>
          </p:cNvSpPr>
          <p:nvPr>
            <p:ph type="body" idx="2"/>
          </p:nvPr>
        </p:nvSpPr>
        <p:spPr>
          <a:xfrm>
            <a:off x="1475867" y="3878847"/>
            <a:ext cx="7232197"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AULA 3.1. FAMÍLIA ISO 27000</a:t>
            </a:r>
            <a:endParaRPr/>
          </a:p>
          <a:p>
            <a:pPr marL="228600" lvl="0" indent="-228600" algn="l" rtl="0">
              <a:lnSpc>
                <a:spcPct val="90000"/>
              </a:lnSpc>
              <a:spcBef>
                <a:spcPts val="1000"/>
              </a:spcBef>
              <a:spcAft>
                <a:spcPts val="0"/>
              </a:spcAft>
              <a:buClr>
                <a:srgbClr val="282F30"/>
              </a:buClr>
              <a:buSzPts val="1600"/>
              <a:buNone/>
            </a:pPr>
            <a:endParaRPr/>
          </a:p>
        </p:txBody>
      </p:sp>
      <p:sp>
        <p:nvSpPr>
          <p:cNvPr id="439" name="Google Shape;439;p3"/>
          <p:cNvSpPr txBox="1">
            <a:spLocks noGrp="1"/>
          </p:cNvSpPr>
          <p:nvPr>
            <p:ph type="body" idx="3"/>
          </p:nvPr>
        </p:nvSpPr>
        <p:spPr>
          <a:xfrm>
            <a:off x="1475868" y="4513538"/>
            <a:ext cx="4620132" cy="46632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1600"/>
              <a:buNone/>
            </a:pPr>
            <a:r>
              <a:rPr lang="pt-BR"/>
              <a:t>PROF. MÁRIO LUIZ MOURA JÚNIOR</a:t>
            </a:r>
            <a:endParaRPr/>
          </a:p>
        </p:txBody>
      </p:sp>
      <p:sp>
        <p:nvSpPr>
          <p:cNvPr id="440" name="Google Shape;440;p3"/>
          <p:cNvSpPr txBox="1">
            <a:spLocks noGrp="1"/>
          </p:cNvSpPr>
          <p:nvPr>
            <p:ph type="body" idx="1"/>
          </p:nvPr>
        </p:nvSpPr>
        <p:spPr>
          <a:xfrm>
            <a:off x="1475867" y="2852285"/>
            <a:ext cx="12661047" cy="7175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282F30"/>
              </a:buClr>
              <a:buSzPts val="2800"/>
              <a:buNone/>
            </a:pPr>
            <a:r>
              <a:rPr lang="pt-BR" sz="2800"/>
              <a:t>Fundamentos em Segurança Cibernética Defensiva</a:t>
            </a:r>
            <a:endParaRPr/>
          </a:p>
        </p:txBody>
      </p:sp>
    </p:spTree>
    <p:extLst>
      <p:ext uri="{BB962C8B-B14F-4D97-AF65-F5344CB8AC3E}">
        <p14:creationId xmlns:p14="http://schemas.microsoft.com/office/powerpoint/2010/main" val="15858510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4"/>
          <p:cNvSpPr txBox="1">
            <a:spLocks noGrp="1"/>
          </p:cNvSpPr>
          <p:nvPr>
            <p:ph type="body" idx="1"/>
          </p:nvPr>
        </p:nvSpPr>
        <p:spPr>
          <a:xfrm>
            <a:off x="1244792" y="881284"/>
            <a:ext cx="4620132" cy="71755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rgbClr val="282F30"/>
              </a:buClr>
              <a:buSzPts val="3600"/>
              <a:buNone/>
            </a:pPr>
            <a:r>
              <a:rPr lang="pt-BR"/>
              <a:t>Nesta aula:</a:t>
            </a:r>
            <a:endParaRPr/>
          </a:p>
        </p:txBody>
      </p:sp>
      <p:sp>
        <p:nvSpPr>
          <p:cNvPr id="446" name="Google Shape;446;p4"/>
          <p:cNvSpPr txBox="1">
            <a:spLocks noGrp="1"/>
          </p:cNvSpPr>
          <p:nvPr>
            <p:ph type="body" idx="2"/>
          </p:nvPr>
        </p:nvSpPr>
        <p:spPr>
          <a:xfrm>
            <a:off x="969599" y="2137386"/>
            <a:ext cx="6562725" cy="4186237"/>
          </a:xfrm>
          <a:prstGeom prst="rect">
            <a:avLst/>
          </a:prstGeom>
          <a:noFill/>
          <a:ln>
            <a:noFill/>
          </a:ln>
        </p:spPr>
        <p:txBody>
          <a:bodyPr spcFirstLastPara="1" wrap="square" lIns="91425" tIns="45700" rIns="91425" bIns="45700" anchor="t" anchorCtr="0">
            <a:noAutofit/>
          </a:bodyPr>
          <a:lstStyle/>
          <a:p>
            <a:pPr marL="363538" lvl="0" indent="-363538" algn="l" rtl="0">
              <a:lnSpc>
                <a:spcPct val="150000"/>
              </a:lnSpc>
              <a:spcBef>
                <a:spcPts val="0"/>
              </a:spcBef>
              <a:spcAft>
                <a:spcPts val="0"/>
              </a:spcAft>
              <a:buClr>
                <a:srgbClr val="282F30"/>
              </a:buClr>
              <a:buSzPts val="2000"/>
              <a:buFont typeface="Noto Sans Symbols"/>
              <a:buChar char="❑"/>
            </a:pPr>
            <a:r>
              <a:rPr lang="pt-BR"/>
              <a:t>Visão Geral.</a:t>
            </a:r>
            <a:endParaRPr/>
          </a:p>
          <a:p>
            <a:pPr marL="363538" lvl="0" indent="-363538" algn="l" rtl="0">
              <a:lnSpc>
                <a:spcPct val="150000"/>
              </a:lnSpc>
              <a:spcBef>
                <a:spcPts val="1000"/>
              </a:spcBef>
              <a:spcAft>
                <a:spcPts val="0"/>
              </a:spcAft>
              <a:buClr>
                <a:srgbClr val="282F30"/>
              </a:buClr>
              <a:buSzPts val="2000"/>
              <a:buFont typeface="Noto Sans Symbols"/>
              <a:buChar char="❑"/>
            </a:pPr>
            <a:r>
              <a:rPr lang="pt-BR"/>
              <a:t>SGSI.</a:t>
            </a:r>
            <a:endParaRPr/>
          </a:p>
          <a:p>
            <a:pPr marL="363537" lvl="0" indent="-363537" algn="l" rtl="0">
              <a:lnSpc>
                <a:spcPct val="150000"/>
              </a:lnSpc>
              <a:spcBef>
                <a:spcPts val="1000"/>
              </a:spcBef>
              <a:spcAft>
                <a:spcPts val="0"/>
              </a:spcAft>
              <a:buClr>
                <a:srgbClr val="282F30"/>
              </a:buClr>
              <a:buSzPts val="2000"/>
              <a:buFont typeface="Noto Sans Symbols"/>
              <a:buChar char="❑"/>
            </a:pPr>
            <a:r>
              <a:rPr lang="pt-BR"/>
              <a:t>ISO27005.</a:t>
            </a:r>
            <a:endParaRPr/>
          </a:p>
          <a:p>
            <a:pPr marL="363538" lvl="0" indent="-363538" algn="l" rtl="0">
              <a:lnSpc>
                <a:spcPct val="150000"/>
              </a:lnSpc>
              <a:spcBef>
                <a:spcPts val="1000"/>
              </a:spcBef>
              <a:spcAft>
                <a:spcPts val="0"/>
              </a:spcAft>
              <a:buSzPts val="2000"/>
              <a:buChar char="❑"/>
            </a:pPr>
            <a:r>
              <a:rPr lang="pt-BR"/>
              <a:t>ISO27035.</a:t>
            </a:r>
            <a:endParaRPr/>
          </a:p>
          <a:p>
            <a:pPr marL="363538" lvl="0" indent="-236538" algn="l" rtl="0">
              <a:lnSpc>
                <a:spcPct val="150000"/>
              </a:lnSpc>
              <a:spcBef>
                <a:spcPts val="1000"/>
              </a:spcBef>
              <a:spcAft>
                <a:spcPts val="0"/>
              </a:spcAft>
              <a:buClr>
                <a:srgbClr val="282F30"/>
              </a:buClr>
              <a:buSzPts val="2000"/>
              <a:buFont typeface="Noto Sans Symbols"/>
              <a:buNone/>
            </a:pPr>
            <a:endParaRPr/>
          </a:p>
          <a:p>
            <a:pPr marL="363538" lvl="0" indent="-236538" algn="l" rtl="0">
              <a:lnSpc>
                <a:spcPct val="150000"/>
              </a:lnSpc>
              <a:spcBef>
                <a:spcPts val="1000"/>
              </a:spcBef>
              <a:spcAft>
                <a:spcPts val="0"/>
              </a:spcAft>
              <a:buClr>
                <a:srgbClr val="282F30"/>
              </a:buClr>
              <a:buSzPts val="2000"/>
              <a:buFont typeface="Noto Sans Symbols"/>
              <a:buNone/>
            </a:pPr>
            <a:endParaRPr/>
          </a:p>
        </p:txBody>
      </p:sp>
    </p:spTree>
    <p:extLst>
      <p:ext uri="{BB962C8B-B14F-4D97-AF65-F5344CB8AC3E}">
        <p14:creationId xmlns:p14="http://schemas.microsoft.com/office/powerpoint/2010/main" val="26995131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Contexto</a:t>
            </a:r>
            <a:endParaRPr/>
          </a:p>
        </p:txBody>
      </p:sp>
      <p:sp>
        <p:nvSpPr>
          <p:cNvPr id="452" name="Google Shape;452;p5"/>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 família ISO 27000 contempla mais de 40 normas que versam sobre a governança da segurança da informação em TI.</a:t>
            </a:r>
            <a:endParaRPr/>
          </a:p>
          <a:p>
            <a:pPr marL="342900" lvl="0" indent="-342900" algn="l" rtl="0">
              <a:lnSpc>
                <a:spcPct val="150000"/>
              </a:lnSpc>
              <a:spcBef>
                <a:spcPts val="1000"/>
              </a:spcBef>
              <a:spcAft>
                <a:spcPts val="0"/>
              </a:spcAft>
              <a:buClr>
                <a:srgbClr val="282F30"/>
              </a:buClr>
              <a:buSzPts val="2000"/>
              <a:buFont typeface="Arial"/>
              <a:buChar char="•"/>
            </a:pPr>
            <a:r>
              <a:rPr lang="pt-BR" sz="2000"/>
              <a:t>Sugere terminologias, processos, políticas e procedimentos para a governança de segurança da informação.</a:t>
            </a:r>
            <a:endParaRPr/>
          </a:p>
          <a:p>
            <a:pPr marL="342900" lvl="0" indent="-342900" algn="l" rtl="0">
              <a:lnSpc>
                <a:spcPct val="150000"/>
              </a:lnSpc>
              <a:spcBef>
                <a:spcPts val="1000"/>
              </a:spcBef>
              <a:spcAft>
                <a:spcPts val="0"/>
              </a:spcAft>
              <a:buClr>
                <a:srgbClr val="282F30"/>
              </a:buClr>
              <a:buSzPts val="2000"/>
              <a:buFont typeface="Arial"/>
              <a:buChar char="•"/>
            </a:pPr>
            <a:r>
              <a:rPr lang="pt-BR" sz="2000"/>
              <a:t>Tríade CIA.</a:t>
            </a:r>
            <a:endParaRPr/>
          </a:p>
        </p:txBody>
      </p:sp>
      <p:grpSp>
        <p:nvGrpSpPr>
          <p:cNvPr id="453" name="Google Shape;453;p5"/>
          <p:cNvGrpSpPr/>
          <p:nvPr/>
        </p:nvGrpSpPr>
        <p:grpSpPr>
          <a:xfrm>
            <a:off x="6127540" y="4248360"/>
            <a:ext cx="2504416" cy="2458470"/>
            <a:chOff x="31540" y="4308"/>
            <a:chExt cx="2504416" cy="2458470"/>
          </a:xfrm>
        </p:grpSpPr>
        <p:sp>
          <p:nvSpPr>
            <p:cNvPr id="454" name="Google Shape;454;p5"/>
            <p:cNvSpPr/>
            <p:nvPr/>
          </p:nvSpPr>
          <p:spPr>
            <a:xfrm>
              <a:off x="1012633" y="1008965"/>
              <a:ext cx="542230" cy="542230"/>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55" name="Google Shape;455;p5"/>
            <p:cNvSpPr txBox="1"/>
            <p:nvPr/>
          </p:nvSpPr>
          <p:spPr>
            <a:xfrm>
              <a:off x="1092041" y="1088373"/>
              <a:ext cx="383414" cy="383414"/>
            </a:xfrm>
            <a:prstGeom prst="rect">
              <a:avLst/>
            </a:prstGeom>
            <a:noFill/>
            <a:ln>
              <a:noFill/>
            </a:ln>
          </p:spPr>
          <p:txBody>
            <a:bodyPr spcFirstLastPara="1" wrap="square" lIns="11425" tIns="11425" rIns="11425" bIns="1142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900"/>
                <a:buFont typeface="Calibri"/>
                <a:buNone/>
                <a:tabLst/>
                <a:defRPr/>
              </a:pPr>
              <a:r>
                <a:rPr kumimoji="0" lang="pt-BR" sz="900" b="0" i="0" u="none" strike="noStrike" kern="0" cap="none" spc="0" normalizeH="0" baseline="0" noProof="0">
                  <a:ln>
                    <a:noFill/>
                  </a:ln>
                  <a:solidFill>
                    <a:srgbClr val="FFFFFF"/>
                  </a:solidFill>
                  <a:effectLst/>
                  <a:uLnTx/>
                  <a:uFillTx/>
                  <a:latin typeface="Calibri"/>
                  <a:ea typeface="Calibri"/>
                  <a:cs typeface="Calibri"/>
                  <a:sym typeface="Calibri"/>
                </a:rPr>
                <a:t>Família ISO27K</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56" name="Google Shape;456;p5"/>
            <p:cNvSpPr/>
            <p:nvPr/>
          </p:nvSpPr>
          <p:spPr>
            <a:xfrm rot="-5400000">
              <a:off x="1195557" y="760390"/>
              <a:ext cx="176383" cy="174334"/>
            </a:xfrm>
            <a:prstGeom prst="rightArrow">
              <a:avLst>
                <a:gd name="adj1" fmla="val 60000"/>
                <a:gd name="adj2" fmla="val 50000"/>
              </a:avLst>
            </a:prstGeom>
            <a:solidFill>
              <a:srgbClr val="2EC6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57" name="Google Shape;457;p5"/>
            <p:cNvSpPr txBox="1"/>
            <p:nvPr/>
          </p:nvSpPr>
          <p:spPr>
            <a:xfrm rot="-5400000">
              <a:off x="1221707" y="821407"/>
              <a:ext cx="124083" cy="1046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700"/>
                <a:buFont typeface="Calibri"/>
                <a:buNone/>
                <a:tabLst/>
                <a:defRPr/>
              </a:pPr>
              <a:endParaRPr kumimoji="0" sz="7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58" name="Google Shape;458;p5"/>
            <p:cNvSpPr/>
            <p:nvPr/>
          </p:nvSpPr>
          <p:spPr>
            <a:xfrm>
              <a:off x="947820" y="4308"/>
              <a:ext cx="671857" cy="671857"/>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59" name="Google Shape;459;p5"/>
            <p:cNvSpPr txBox="1"/>
            <p:nvPr/>
          </p:nvSpPr>
          <p:spPr>
            <a:xfrm>
              <a:off x="1046211" y="102699"/>
              <a:ext cx="475075" cy="475075"/>
            </a:xfrm>
            <a:prstGeom prst="rect">
              <a:avLst/>
            </a:prstGeom>
            <a:noFill/>
            <a:ln>
              <a:noFill/>
            </a:ln>
          </p:spPr>
          <p:txBody>
            <a:bodyPr spcFirstLastPara="1" wrap="square" lIns="11425" tIns="11425" rIns="11425" bIns="1142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900"/>
                <a:buFont typeface="Calibri"/>
                <a:buNone/>
                <a:tabLst/>
                <a:defRPr/>
              </a:pPr>
              <a:r>
                <a:rPr kumimoji="0" lang="pt-BR" sz="900" b="0" i="0" u="none" strike="noStrike" kern="0" cap="none" spc="0" normalizeH="0" baseline="0" noProof="0">
                  <a:ln>
                    <a:noFill/>
                  </a:ln>
                  <a:solidFill>
                    <a:srgbClr val="FFFFFF"/>
                  </a:solidFill>
                  <a:effectLst/>
                  <a:uLnTx/>
                  <a:uFillTx/>
                  <a:latin typeface="Calibri"/>
                  <a:ea typeface="Calibri"/>
                  <a:cs typeface="Calibri"/>
                  <a:sym typeface="Calibri"/>
                </a:rPr>
                <a:t>ISO27000</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60" name="Google Shape;460;p5"/>
            <p:cNvSpPr/>
            <p:nvPr/>
          </p:nvSpPr>
          <p:spPr>
            <a:xfrm rot="-2314286">
              <a:off x="1533717" y="923240"/>
              <a:ext cx="176383" cy="174334"/>
            </a:xfrm>
            <a:prstGeom prst="rightArrow">
              <a:avLst>
                <a:gd name="adj1" fmla="val 60000"/>
                <a:gd name="adj2" fmla="val 50000"/>
              </a:avLst>
            </a:prstGeom>
            <a:solidFill>
              <a:srgbClr val="2EC6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61" name="Google Shape;461;p5"/>
            <p:cNvSpPr txBox="1"/>
            <p:nvPr/>
          </p:nvSpPr>
          <p:spPr>
            <a:xfrm rot="-2314286">
              <a:off x="1539422" y="974411"/>
              <a:ext cx="124083" cy="1046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700"/>
                <a:buFont typeface="Calibri"/>
                <a:buNone/>
                <a:tabLst/>
                <a:defRPr/>
              </a:pPr>
              <a:endParaRPr kumimoji="0" sz="7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62" name="Google Shape;462;p5"/>
            <p:cNvSpPr/>
            <p:nvPr/>
          </p:nvSpPr>
          <p:spPr>
            <a:xfrm>
              <a:off x="1682619" y="358169"/>
              <a:ext cx="671857" cy="671857"/>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63" name="Google Shape;463;p5"/>
            <p:cNvSpPr txBox="1"/>
            <p:nvPr/>
          </p:nvSpPr>
          <p:spPr>
            <a:xfrm>
              <a:off x="1781010" y="456560"/>
              <a:ext cx="475075" cy="475075"/>
            </a:xfrm>
            <a:prstGeom prst="rect">
              <a:avLst/>
            </a:prstGeom>
            <a:noFill/>
            <a:ln>
              <a:noFill/>
            </a:ln>
          </p:spPr>
          <p:txBody>
            <a:bodyPr spcFirstLastPara="1" wrap="square" lIns="11425" tIns="11425" rIns="11425" bIns="1142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900"/>
                <a:buFont typeface="Calibri"/>
                <a:buNone/>
                <a:tabLst/>
                <a:defRPr/>
              </a:pPr>
              <a:r>
                <a:rPr kumimoji="0" lang="pt-BR" sz="900" b="0" i="0" u="none" strike="noStrike" kern="0" cap="none" spc="0" normalizeH="0" baseline="0" noProof="0">
                  <a:ln>
                    <a:noFill/>
                  </a:ln>
                  <a:solidFill>
                    <a:srgbClr val="FFFFFF"/>
                  </a:solidFill>
                  <a:effectLst/>
                  <a:uLnTx/>
                  <a:uFillTx/>
                  <a:latin typeface="Calibri"/>
                  <a:ea typeface="Calibri"/>
                  <a:cs typeface="Calibri"/>
                  <a:sym typeface="Calibri"/>
                </a:rPr>
                <a:t>ISO27001</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64" name="Google Shape;464;p5"/>
            <p:cNvSpPr/>
            <p:nvPr/>
          </p:nvSpPr>
          <p:spPr>
            <a:xfrm rot="771429">
              <a:off x="1617235" y="1289159"/>
              <a:ext cx="176383" cy="174334"/>
            </a:xfrm>
            <a:prstGeom prst="rightArrow">
              <a:avLst>
                <a:gd name="adj1" fmla="val 60000"/>
                <a:gd name="adj2" fmla="val 50000"/>
              </a:avLst>
            </a:prstGeom>
            <a:solidFill>
              <a:srgbClr val="2EC6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65" name="Google Shape;465;p5"/>
            <p:cNvSpPr txBox="1"/>
            <p:nvPr/>
          </p:nvSpPr>
          <p:spPr>
            <a:xfrm rot="771429">
              <a:off x="1617891" y="1318207"/>
              <a:ext cx="124083" cy="1046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700"/>
                <a:buFont typeface="Calibri"/>
                <a:buNone/>
                <a:tabLst/>
                <a:defRPr/>
              </a:pPr>
              <a:endParaRPr kumimoji="0" sz="7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66" name="Google Shape;466;p5"/>
            <p:cNvSpPr/>
            <p:nvPr/>
          </p:nvSpPr>
          <p:spPr>
            <a:xfrm>
              <a:off x="1864099" y="1153287"/>
              <a:ext cx="671857" cy="671857"/>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67" name="Google Shape;467;p5"/>
            <p:cNvSpPr txBox="1"/>
            <p:nvPr/>
          </p:nvSpPr>
          <p:spPr>
            <a:xfrm>
              <a:off x="1962490" y="1251678"/>
              <a:ext cx="475075" cy="475075"/>
            </a:xfrm>
            <a:prstGeom prst="rect">
              <a:avLst/>
            </a:prstGeom>
            <a:noFill/>
            <a:ln>
              <a:noFill/>
            </a:ln>
          </p:spPr>
          <p:txBody>
            <a:bodyPr spcFirstLastPara="1" wrap="square" lIns="11425" tIns="11425" rIns="11425" bIns="1142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900"/>
                <a:buFont typeface="Calibri"/>
                <a:buNone/>
                <a:tabLst/>
                <a:defRPr/>
              </a:pPr>
              <a:r>
                <a:rPr kumimoji="0" lang="pt-BR" sz="900" b="0" i="0" u="none" strike="noStrike" kern="0" cap="none" spc="0" normalizeH="0" baseline="0" noProof="0">
                  <a:ln>
                    <a:noFill/>
                  </a:ln>
                  <a:solidFill>
                    <a:srgbClr val="FFFFFF"/>
                  </a:solidFill>
                  <a:effectLst/>
                  <a:uLnTx/>
                  <a:uFillTx/>
                  <a:latin typeface="Calibri"/>
                  <a:ea typeface="Calibri"/>
                  <a:cs typeface="Calibri"/>
                  <a:sym typeface="Calibri"/>
                </a:rPr>
                <a:t>ISO27002</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68" name="Google Shape;468;p5"/>
            <p:cNvSpPr/>
            <p:nvPr/>
          </p:nvSpPr>
          <p:spPr>
            <a:xfrm rot="3857143">
              <a:off x="1383221" y="1582603"/>
              <a:ext cx="176383" cy="174334"/>
            </a:xfrm>
            <a:prstGeom prst="rightArrow">
              <a:avLst>
                <a:gd name="adj1" fmla="val 60000"/>
                <a:gd name="adj2" fmla="val 50000"/>
              </a:avLst>
            </a:prstGeom>
            <a:solidFill>
              <a:srgbClr val="2EC6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69" name="Google Shape;469;p5"/>
            <p:cNvSpPr txBox="1"/>
            <p:nvPr/>
          </p:nvSpPr>
          <p:spPr>
            <a:xfrm rot="3857143">
              <a:off x="1398025" y="1593910"/>
              <a:ext cx="124083" cy="1046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700"/>
                <a:buFont typeface="Calibri"/>
                <a:buNone/>
                <a:tabLst/>
                <a:defRPr/>
              </a:pPr>
              <a:endParaRPr kumimoji="0" sz="7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70" name="Google Shape;470;p5"/>
            <p:cNvSpPr/>
            <p:nvPr/>
          </p:nvSpPr>
          <p:spPr>
            <a:xfrm>
              <a:off x="1355603" y="1790921"/>
              <a:ext cx="671857" cy="671857"/>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71" name="Google Shape;471;p5"/>
            <p:cNvSpPr txBox="1"/>
            <p:nvPr/>
          </p:nvSpPr>
          <p:spPr>
            <a:xfrm>
              <a:off x="1453994" y="1889312"/>
              <a:ext cx="475075" cy="475075"/>
            </a:xfrm>
            <a:prstGeom prst="rect">
              <a:avLst/>
            </a:prstGeom>
            <a:noFill/>
            <a:ln>
              <a:noFill/>
            </a:ln>
          </p:spPr>
          <p:txBody>
            <a:bodyPr spcFirstLastPara="1" wrap="square" lIns="11425" tIns="11425" rIns="11425" bIns="1142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900"/>
                <a:buFont typeface="Calibri"/>
                <a:buNone/>
                <a:tabLst/>
                <a:defRPr/>
              </a:pPr>
              <a:r>
                <a:rPr kumimoji="0" lang="pt-BR" sz="900" b="0" i="0" u="none" strike="noStrike" kern="0" cap="none" spc="0" normalizeH="0" baseline="0" noProof="0">
                  <a:ln>
                    <a:noFill/>
                  </a:ln>
                  <a:solidFill>
                    <a:srgbClr val="FFFFFF"/>
                  </a:solidFill>
                  <a:effectLst/>
                  <a:uLnTx/>
                  <a:uFillTx/>
                  <a:latin typeface="Calibri"/>
                  <a:ea typeface="Calibri"/>
                  <a:cs typeface="Calibri"/>
                  <a:sym typeface="Calibri"/>
                </a:rPr>
                <a:t>ISO27003</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72" name="Google Shape;472;p5"/>
            <p:cNvSpPr/>
            <p:nvPr/>
          </p:nvSpPr>
          <p:spPr>
            <a:xfrm rot="6942857">
              <a:off x="1007892" y="1582603"/>
              <a:ext cx="176383" cy="174334"/>
            </a:xfrm>
            <a:prstGeom prst="rightArrow">
              <a:avLst>
                <a:gd name="adj1" fmla="val 60000"/>
                <a:gd name="adj2" fmla="val 50000"/>
              </a:avLst>
            </a:prstGeom>
            <a:solidFill>
              <a:srgbClr val="2EC6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73" name="Google Shape;473;p5"/>
            <p:cNvSpPr txBox="1"/>
            <p:nvPr/>
          </p:nvSpPr>
          <p:spPr>
            <a:xfrm rot="-3857143">
              <a:off x="1045388" y="1593910"/>
              <a:ext cx="124083" cy="1046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700"/>
                <a:buFont typeface="Calibri"/>
                <a:buNone/>
                <a:tabLst/>
                <a:defRPr/>
              </a:pPr>
              <a:endParaRPr kumimoji="0" sz="7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74" name="Google Shape;474;p5"/>
            <p:cNvSpPr/>
            <p:nvPr/>
          </p:nvSpPr>
          <p:spPr>
            <a:xfrm>
              <a:off x="540037" y="1790921"/>
              <a:ext cx="671857" cy="671857"/>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75" name="Google Shape;475;p5"/>
            <p:cNvSpPr txBox="1"/>
            <p:nvPr/>
          </p:nvSpPr>
          <p:spPr>
            <a:xfrm>
              <a:off x="638428" y="1889312"/>
              <a:ext cx="475075" cy="475075"/>
            </a:xfrm>
            <a:prstGeom prst="rect">
              <a:avLst/>
            </a:prstGeom>
            <a:noFill/>
            <a:ln>
              <a:noFill/>
            </a:ln>
          </p:spPr>
          <p:txBody>
            <a:bodyPr spcFirstLastPara="1" wrap="square" lIns="11425" tIns="11425" rIns="11425" bIns="1142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900"/>
                <a:buFont typeface="Calibri"/>
                <a:buNone/>
                <a:tabLst/>
                <a:defRPr/>
              </a:pPr>
              <a:r>
                <a:rPr kumimoji="0" lang="pt-BR" sz="900" b="0" i="0" u="none" strike="noStrike" kern="0" cap="none" spc="0" normalizeH="0" baseline="0" noProof="0">
                  <a:ln>
                    <a:noFill/>
                  </a:ln>
                  <a:solidFill>
                    <a:srgbClr val="FFFFFF"/>
                  </a:solidFill>
                  <a:effectLst/>
                  <a:uLnTx/>
                  <a:uFillTx/>
                  <a:latin typeface="Calibri"/>
                  <a:ea typeface="Calibri"/>
                  <a:cs typeface="Calibri"/>
                  <a:sym typeface="Calibri"/>
                </a:rPr>
                <a:t>ISO27004</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76" name="Google Shape;476;p5"/>
            <p:cNvSpPr/>
            <p:nvPr/>
          </p:nvSpPr>
          <p:spPr>
            <a:xfrm rot="10028571">
              <a:off x="773878" y="1289159"/>
              <a:ext cx="176383" cy="174334"/>
            </a:xfrm>
            <a:prstGeom prst="rightArrow">
              <a:avLst>
                <a:gd name="adj1" fmla="val 60000"/>
                <a:gd name="adj2" fmla="val 50000"/>
              </a:avLst>
            </a:prstGeom>
            <a:solidFill>
              <a:srgbClr val="2EC6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77" name="Google Shape;477;p5"/>
            <p:cNvSpPr txBox="1"/>
            <p:nvPr/>
          </p:nvSpPr>
          <p:spPr>
            <a:xfrm rot="-771429">
              <a:off x="825522" y="1318207"/>
              <a:ext cx="124083" cy="1046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700"/>
                <a:buFont typeface="Calibri"/>
                <a:buNone/>
                <a:tabLst/>
                <a:defRPr/>
              </a:pPr>
              <a:endParaRPr kumimoji="0" sz="7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78" name="Google Shape;478;p5"/>
            <p:cNvSpPr/>
            <p:nvPr/>
          </p:nvSpPr>
          <p:spPr>
            <a:xfrm>
              <a:off x="31540" y="1153287"/>
              <a:ext cx="671857" cy="671857"/>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79" name="Google Shape;479;p5"/>
            <p:cNvSpPr txBox="1"/>
            <p:nvPr/>
          </p:nvSpPr>
          <p:spPr>
            <a:xfrm>
              <a:off x="129931" y="1251678"/>
              <a:ext cx="475075" cy="475075"/>
            </a:xfrm>
            <a:prstGeom prst="rect">
              <a:avLst/>
            </a:prstGeom>
            <a:noFill/>
            <a:ln>
              <a:noFill/>
            </a:ln>
          </p:spPr>
          <p:txBody>
            <a:bodyPr spcFirstLastPara="1" wrap="square" lIns="11425" tIns="11425" rIns="11425" bIns="1142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900"/>
                <a:buFont typeface="Calibri"/>
                <a:buNone/>
                <a:tabLst/>
                <a:defRPr/>
              </a:pPr>
              <a:r>
                <a:rPr kumimoji="0" lang="pt-BR" sz="900" b="0" i="0" u="none" strike="noStrike" kern="0" cap="none" spc="0" normalizeH="0" baseline="0" noProof="0">
                  <a:ln>
                    <a:noFill/>
                  </a:ln>
                  <a:solidFill>
                    <a:srgbClr val="FFFFFF"/>
                  </a:solidFill>
                  <a:effectLst/>
                  <a:uLnTx/>
                  <a:uFillTx/>
                  <a:latin typeface="Calibri"/>
                  <a:ea typeface="Calibri"/>
                  <a:cs typeface="Calibri"/>
                  <a:sym typeface="Calibri"/>
                </a:rPr>
                <a:t>ISO27005</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80" name="Google Shape;480;p5"/>
            <p:cNvSpPr/>
            <p:nvPr/>
          </p:nvSpPr>
          <p:spPr>
            <a:xfrm rot="-8485714">
              <a:off x="857397" y="923240"/>
              <a:ext cx="176383" cy="174334"/>
            </a:xfrm>
            <a:prstGeom prst="rightArrow">
              <a:avLst>
                <a:gd name="adj1" fmla="val 60000"/>
                <a:gd name="adj2" fmla="val 50000"/>
              </a:avLst>
            </a:prstGeom>
            <a:solidFill>
              <a:srgbClr val="2EC6C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81" name="Google Shape;481;p5"/>
            <p:cNvSpPr txBox="1"/>
            <p:nvPr/>
          </p:nvSpPr>
          <p:spPr>
            <a:xfrm rot="2314286">
              <a:off x="903992" y="974411"/>
              <a:ext cx="124083" cy="1046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700"/>
                <a:buFont typeface="Calibri"/>
                <a:buNone/>
                <a:tabLst/>
                <a:defRPr/>
              </a:pPr>
              <a:endParaRPr kumimoji="0" sz="7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482" name="Google Shape;482;p5"/>
            <p:cNvSpPr/>
            <p:nvPr/>
          </p:nvSpPr>
          <p:spPr>
            <a:xfrm>
              <a:off x="213021" y="358169"/>
              <a:ext cx="671857" cy="671857"/>
            </a:xfrm>
            <a:prstGeom prst="ellipse">
              <a:avLst/>
            </a:pr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483" name="Google Shape;483;p5"/>
            <p:cNvSpPr txBox="1"/>
            <p:nvPr/>
          </p:nvSpPr>
          <p:spPr>
            <a:xfrm>
              <a:off x="311412" y="456560"/>
              <a:ext cx="475075" cy="475075"/>
            </a:xfrm>
            <a:prstGeom prst="rect">
              <a:avLst/>
            </a:prstGeom>
            <a:noFill/>
            <a:ln>
              <a:noFill/>
            </a:ln>
          </p:spPr>
          <p:txBody>
            <a:bodyPr spcFirstLastPara="1" wrap="square" lIns="11425" tIns="11425" rIns="11425" bIns="1142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900"/>
                <a:buFont typeface="Calibri"/>
                <a:buNone/>
                <a:tabLst/>
                <a:defRPr/>
              </a:pPr>
              <a:r>
                <a:rPr kumimoji="0" lang="pt-BR" sz="900" b="0" i="0" u="none" strike="noStrike" kern="0" cap="none" spc="0" normalizeH="0" baseline="0" noProof="0">
                  <a:ln>
                    <a:noFill/>
                  </a:ln>
                  <a:solidFill>
                    <a:srgbClr val="FFFFFF"/>
                  </a:solidFill>
                  <a:effectLst/>
                  <a:uLnTx/>
                  <a:uFillTx/>
                  <a:latin typeface="Calibri"/>
                  <a:ea typeface="Calibri"/>
                  <a:cs typeface="Calibri"/>
                  <a:sym typeface="Calibri"/>
                </a:rPr>
                <a:t>ISO27006</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Tree>
    <p:extLst>
      <p:ext uri="{BB962C8B-B14F-4D97-AF65-F5344CB8AC3E}">
        <p14:creationId xmlns:p14="http://schemas.microsoft.com/office/powerpoint/2010/main" val="31240466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Família ISO27K</a:t>
            </a:r>
            <a:endParaRPr/>
          </a:p>
        </p:txBody>
      </p:sp>
      <p:sp>
        <p:nvSpPr>
          <p:cNvPr id="489" name="Google Shape;489;p6"/>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ISO27000: </a:t>
            </a:r>
            <a:r>
              <a:rPr lang="pt-BR" sz="1800">
                <a:solidFill>
                  <a:srgbClr val="353F40"/>
                </a:solidFill>
              </a:rPr>
              <a:t>Visão Geral. Glossário de termos. Introdução ao ISMS.</a:t>
            </a:r>
            <a:endParaRPr/>
          </a:p>
          <a:p>
            <a:pPr marL="342900" lvl="0" indent="-342900" algn="l" rtl="0">
              <a:lnSpc>
                <a:spcPct val="150000"/>
              </a:lnSpc>
              <a:spcBef>
                <a:spcPts val="1000"/>
              </a:spcBef>
              <a:spcAft>
                <a:spcPts val="0"/>
              </a:spcAft>
              <a:buClr>
                <a:srgbClr val="282F30"/>
              </a:buClr>
              <a:buSzPts val="2000"/>
              <a:buFont typeface="Arial"/>
              <a:buChar char="•"/>
            </a:pPr>
            <a:r>
              <a:rPr lang="pt-BR" sz="2000"/>
              <a:t>ISO27001: </a:t>
            </a:r>
            <a:r>
              <a:rPr lang="pt-BR" sz="1800">
                <a:solidFill>
                  <a:srgbClr val="353F40"/>
                </a:solidFill>
              </a:rPr>
              <a:t>Estabelecer, implantar, operar, monitorar, rever, manter e melhorar um sistema de Gestão da Segurança da Informação. </a:t>
            </a:r>
            <a:endParaRPr/>
          </a:p>
          <a:p>
            <a:pPr marL="342900" lvl="0" indent="-342900" algn="l" rtl="0">
              <a:lnSpc>
                <a:spcPct val="150000"/>
              </a:lnSpc>
              <a:spcBef>
                <a:spcPts val="1000"/>
              </a:spcBef>
              <a:spcAft>
                <a:spcPts val="0"/>
              </a:spcAft>
              <a:buClr>
                <a:srgbClr val="282F30"/>
              </a:buClr>
              <a:buSzPts val="2000"/>
              <a:buFont typeface="Arial"/>
              <a:buChar char="•"/>
            </a:pPr>
            <a:r>
              <a:rPr lang="pt-BR" sz="2000"/>
              <a:t>ISO27002: </a:t>
            </a:r>
            <a:r>
              <a:rPr lang="pt-BR" sz="1800">
                <a:solidFill>
                  <a:srgbClr val="353F40"/>
                </a:solidFill>
              </a:rPr>
              <a:t>Código de prática para segurança da informação. </a:t>
            </a:r>
            <a:endParaRPr/>
          </a:p>
          <a:p>
            <a:pPr marL="342900" lvl="0" indent="-342900" algn="l" rtl="0">
              <a:lnSpc>
                <a:spcPct val="150000"/>
              </a:lnSpc>
              <a:spcBef>
                <a:spcPts val="1000"/>
              </a:spcBef>
              <a:spcAft>
                <a:spcPts val="0"/>
              </a:spcAft>
              <a:buClr>
                <a:srgbClr val="282F30"/>
              </a:buClr>
              <a:buSzPts val="2000"/>
              <a:buFont typeface="Arial"/>
              <a:buChar char="•"/>
            </a:pPr>
            <a:r>
              <a:rPr lang="pt-BR" sz="2000"/>
              <a:t>ISO27003: Guia para implantação do SGSI.</a:t>
            </a:r>
            <a:endParaRPr/>
          </a:p>
          <a:p>
            <a:pPr marL="342900" lvl="0" indent="-342900" algn="l" rtl="0">
              <a:lnSpc>
                <a:spcPct val="150000"/>
              </a:lnSpc>
              <a:spcBef>
                <a:spcPts val="1000"/>
              </a:spcBef>
              <a:spcAft>
                <a:spcPts val="0"/>
              </a:spcAft>
              <a:buClr>
                <a:srgbClr val="282F30"/>
              </a:buClr>
              <a:buSzPts val="2000"/>
              <a:buFont typeface="Arial"/>
              <a:buChar char="•"/>
            </a:pPr>
            <a:r>
              <a:rPr lang="pt-BR" sz="2000"/>
              <a:t>ISO27004: Monitoração, mensuração, análise e avaliação.</a:t>
            </a:r>
            <a:endParaRPr/>
          </a:p>
          <a:p>
            <a:pPr marL="342900" lvl="0" indent="-342900" algn="l" rtl="0">
              <a:lnSpc>
                <a:spcPct val="150000"/>
              </a:lnSpc>
              <a:spcBef>
                <a:spcPts val="1000"/>
              </a:spcBef>
              <a:spcAft>
                <a:spcPts val="0"/>
              </a:spcAft>
              <a:buClr>
                <a:srgbClr val="282F30"/>
              </a:buClr>
              <a:buSzPts val="2000"/>
              <a:buFont typeface="Arial"/>
              <a:buChar char="•"/>
            </a:pPr>
            <a:r>
              <a:rPr lang="pt-BR" sz="2000"/>
              <a:t>ISO27005: Gestão de riscos.</a:t>
            </a:r>
            <a:endParaRPr/>
          </a:p>
          <a:p>
            <a:pPr marL="342900" lvl="0" indent="-342900" algn="l" rtl="0">
              <a:lnSpc>
                <a:spcPct val="150000"/>
              </a:lnSpc>
              <a:spcBef>
                <a:spcPts val="1000"/>
              </a:spcBef>
              <a:spcAft>
                <a:spcPts val="0"/>
              </a:spcAft>
              <a:buClr>
                <a:srgbClr val="282F30"/>
              </a:buClr>
              <a:buSzPts val="2000"/>
              <a:buFont typeface="Arial"/>
              <a:buChar char="•"/>
            </a:pPr>
            <a:r>
              <a:rPr lang="pt-BR" sz="2000"/>
              <a:t>ISO27006: Auditoria e certificação do SGSI.</a:t>
            </a:r>
            <a:endParaRPr sz="2000"/>
          </a:p>
          <a:p>
            <a:pPr marL="342900" lvl="0" indent="-342900" algn="l" rtl="0">
              <a:lnSpc>
                <a:spcPct val="150000"/>
              </a:lnSpc>
              <a:spcBef>
                <a:spcPts val="1000"/>
              </a:spcBef>
              <a:spcAft>
                <a:spcPts val="0"/>
              </a:spcAft>
              <a:buSzPts val="2000"/>
              <a:buChar char="•"/>
            </a:pPr>
            <a:r>
              <a:rPr lang="pt-BR" sz="2000"/>
              <a:t>ISO27035: Gerenciamento de Incidentes de Segurança</a:t>
            </a:r>
            <a:endParaRPr sz="2000"/>
          </a:p>
        </p:txBody>
      </p:sp>
    </p:spTree>
    <p:extLst>
      <p:ext uri="{BB962C8B-B14F-4D97-AF65-F5344CB8AC3E}">
        <p14:creationId xmlns:p14="http://schemas.microsoft.com/office/powerpoint/2010/main" val="20765483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SGSI</a:t>
            </a:r>
            <a:endParaRPr/>
          </a:p>
        </p:txBody>
      </p:sp>
      <p:sp>
        <p:nvSpPr>
          <p:cNvPr id="495" name="Google Shape;495;p7"/>
          <p:cNvSpPr txBox="1">
            <a:spLocks noGrp="1"/>
          </p:cNvSpPr>
          <p:nvPr>
            <p:ph type="body" idx="2"/>
          </p:nvPr>
        </p:nvSpPr>
        <p:spPr>
          <a:xfrm>
            <a:off x="1288694" y="1931806"/>
            <a:ext cx="8040567" cy="444922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Sistema de Gestão da Segurança da Informação (SGSI).</a:t>
            </a:r>
            <a:endParaRPr/>
          </a:p>
          <a:p>
            <a:pPr marL="342900" lvl="0" indent="-342900" algn="l" rtl="0">
              <a:lnSpc>
                <a:spcPct val="150000"/>
              </a:lnSpc>
              <a:spcBef>
                <a:spcPts val="1000"/>
              </a:spcBef>
              <a:spcAft>
                <a:spcPts val="0"/>
              </a:spcAft>
              <a:buClr>
                <a:srgbClr val="282F30"/>
              </a:buClr>
              <a:buSzPts val="2000"/>
              <a:buFont typeface="Arial"/>
              <a:buChar char="•"/>
            </a:pPr>
            <a:r>
              <a:rPr lang="pt-BR" sz="2000"/>
              <a:t>Define e implanta estratégias, planos, políticas, medidas, controles usados para a definição, implantação, operação, monitoração e evolução da segurança da informação numa organização. </a:t>
            </a:r>
            <a:endParaRPr/>
          </a:p>
          <a:p>
            <a:pPr marL="800100" lvl="1" indent="-215900" algn="l" rtl="0">
              <a:lnSpc>
                <a:spcPct val="150000"/>
              </a:lnSpc>
              <a:spcBef>
                <a:spcPts val="500"/>
              </a:spcBef>
              <a:spcAft>
                <a:spcPts val="0"/>
              </a:spcAft>
              <a:buClr>
                <a:srgbClr val="282F30"/>
              </a:buClr>
              <a:buSzPts val="2000"/>
              <a:buFont typeface="Arial"/>
              <a:buNone/>
            </a:pPr>
            <a:endParaRPr sz="2000"/>
          </a:p>
        </p:txBody>
      </p:sp>
    </p:spTree>
    <p:extLst>
      <p:ext uri="{BB962C8B-B14F-4D97-AF65-F5344CB8AC3E}">
        <p14:creationId xmlns:p14="http://schemas.microsoft.com/office/powerpoint/2010/main" val="19189167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8"/>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Escopo</a:t>
            </a:r>
            <a:endParaRPr/>
          </a:p>
        </p:txBody>
      </p:sp>
      <p:sp>
        <p:nvSpPr>
          <p:cNvPr id="501" name="Google Shape;501;p8"/>
          <p:cNvSpPr txBox="1">
            <a:spLocks noGrp="1"/>
          </p:cNvSpPr>
          <p:nvPr>
            <p:ph type="body" idx="2"/>
          </p:nvPr>
        </p:nvSpPr>
        <p:spPr>
          <a:xfrm>
            <a:off x="1288694" y="1931806"/>
            <a:ext cx="8122006" cy="4449224"/>
          </a:xfrm>
          <a:prstGeom prst="rect">
            <a:avLst/>
          </a:prstGeom>
          <a:noFill/>
          <a:ln>
            <a:noFill/>
          </a:ln>
        </p:spPr>
        <p:txBody>
          <a:bodyPr spcFirstLastPara="1" wrap="square" lIns="91425" tIns="45700" rIns="91425" bIns="45700" anchor="t" anchorCtr="0">
            <a:noAutofit/>
          </a:bodyPr>
          <a:lstStyle/>
          <a:p>
            <a:pPr marL="342900" lvl="1" indent="-342900" algn="l" rtl="0">
              <a:lnSpc>
                <a:spcPct val="150000"/>
              </a:lnSpc>
              <a:spcBef>
                <a:spcPts val="0"/>
              </a:spcBef>
              <a:spcAft>
                <a:spcPts val="0"/>
              </a:spcAft>
              <a:buClr>
                <a:srgbClr val="282F30"/>
              </a:buClr>
              <a:buSzPts val="2000"/>
              <a:buFont typeface="Arial"/>
              <a:buChar char="•"/>
            </a:pPr>
            <a:r>
              <a:rPr lang="pt-BR" sz="2000">
                <a:solidFill>
                  <a:srgbClr val="353F40"/>
                </a:solidFill>
              </a:rPr>
              <a:t>Estrutura da organização de segurança.</a:t>
            </a:r>
            <a:endParaRPr/>
          </a:p>
          <a:p>
            <a:pPr marL="342900" lvl="1" indent="-342900" algn="l" rtl="0">
              <a:lnSpc>
                <a:spcPct val="150000"/>
              </a:lnSpc>
              <a:spcBef>
                <a:spcPts val="1000"/>
              </a:spcBef>
              <a:spcAft>
                <a:spcPts val="0"/>
              </a:spcAft>
              <a:buClr>
                <a:srgbClr val="282F30"/>
              </a:buClr>
              <a:buSzPts val="2000"/>
              <a:buFont typeface="Arial"/>
              <a:buChar char="•"/>
            </a:pPr>
            <a:r>
              <a:rPr lang="pt-BR" sz="2000">
                <a:solidFill>
                  <a:srgbClr val="353F40"/>
                </a:solidFill>
              </a:rPr>
              <a:t>Papéis e responsabilidades.</a:t>
            </a:r>
            <a:endParaRPr/>
          </a:p>
          <a:p>
            <a:pPr marL="342900" lvl="1" indent="-342900" algn="l" rtl="0">
              <a:lnSpc>
                <a:spcPct val="150000"/>
              </a:lnSpc>
              <a:spcBef>
                <a:spcPts val="1000"/>
              </a:spcBef>
              <a:spcAft>
                <a:spcPts val="0"/>
              </a:spcAft>
              <a:buClr>
                <a:srgbClr val="282F30"/>
              </a:buClr>
              <a:buSzPts val="2000"/>
              <a:buFont typeface="Arial"/>
              <a:buChar char="•"/>
            </a:pPr>
            <a:r>
              <a:rPr lang="pt-BR" sz="2000">
                <a:solidFill>
                  <a:srgbClr val="353F40"/>
                </a:solidFill>
              </a:rPr>
              <a:t>Comunicação e treinamento.</a:t>
            </a:r>
            <a:endParaRPr/>
          </a:p>
          <a:p>
            <a:pPr marL="342900" lvl="1" indent="-342900" algn="l" rtl="0">
              <a:lnSpc>
                <a:spcPct val="150000"/>
              </a:lnSpc>
              <a:spcBef>
                <a:spcPts val="1000"/>
              </a:spcBef>
              <a:spcAft>
                <a:spcPts val="0"/>
              </a:spcAft>
              <a:buClr>
                <a:srgbClr val="282F30"/>
              </a:buClr>
              <a:buSzPts val="2000"/>
              <a:buFont typeface="Arial"/>
              <a:buChar char="•"/>
            </a:pPr>
            <a:r>
              <a:rPr lang="pt-BR" sz="2000">
                <a:solidFill>
                  <a:srgbClr val="353F40"/>
                </a:solidFill>
              </a:rPr>
              <a:t>Processos para a proteção dos dados.</a:t>
            </a:r>
            <a:endParaRPr/>
          </a:p>
          <a:p>
            <a:pPr marL="342900" lvl="1" indent="-342900" algn="l" rtl="0">
              <a:lnSpc>
                <a:spcPct val="150000"/>
              </a:lnSpc>
              <a:spcBef>
                <a:spcPts val="1000"/>
              </a:spcBef>
              <a:spcAft>
                <a:spcPts val="0"/>
              </a:spcAft>
              <a:buClr>
                <a:srgbClr val="282F30"/>
              </a:buClr>
              <a:buSzPts val="2000"/>
              <a:buFont typeface="Arial"/>
              <a:buChar char="•"/>
            </a:pPr>
            <a:r>
              <a:rPr lang="pt-BR" sz="2000">
                <a:solidFill>
                  <a:srgbClr val="353F40"/>
                </a:solidFill>
              </a:rPr>
              <a:t>Gestão de acesso aos dados.</a:t>
            </a:r>
            <a:endParaRPr/>
          </a:p>
          <a:p>
            <a:pPr marL="342900" lvl="1" indent="-342900" algn="l" rtl="0">
              <a:lnSpc>
                <a:spcPct val="150000"/>
              </a:lnSpc>
              <a:spcBef>
                <a:spcPts val="1000"/>
              </a:spcBef>
              <a:spcAft>
                <a:spcPts val="0"/>
              </a:spcAft>
              <a:buClr>
                <a:srgbClr val="282F30"/>
              </a:buClr>
              <a:buSzPts val="2000"/>
              <a:buFont typeface="Arial"/>
              <a:buChar char="•"/>
            </a:pPr>
            <a:r>
              <a:rPr lang="pt-BR" sz="2000">
                <a:solidFill>
                  <a:srgbClr val="353F40"/>
                </a:solidFill>
              </a:rPr>
              <a:t>Criptografia.</a:t>
            </a:r>
            <a:endParaRPr/>
          </a:p>
          <a:p>
            <a:pPr marL="342900" lvl="1" indent="-342900" algn="l" rtl="0">
              <a:lnSpc>
                <a:spcPct val="150000"/>
              </a:lnSpc>
              <a:spcBef>
                <a:spcPts val="1000"/>
              </a:spcBef>
              <a:spcAft>
                <a:spcPts val="0"/>
              </a:spcAft>
              <a:buClr>
                <a:srgbClr val="282F30"/>
              </a:buClr>
              <a:buSzPts val="2000"/>
              <a:buFont typeface="Arial"/>
              <a:buChar char="•"/>
            </a:pPr>
            <a:r>
              <a:rPr lang="pt-BR" sz="2000">
                <a:solidFill>
                  <a:srgbClr val="353F40"/>
                </a:solidFill>
              </a:rPr>
              <a:t>Segurança Física.</a:t>
            </a:r>
            <a:endParaRPr/>
          </a:p>
          <a:p>
            <a:pPr marL="342900" lvl="1" indent="-342900" algn="l" rtl="0">
              <a:lnSpc>
                <a:spcPct val="150000"/>
              </a:lnSpc>
              <a:spcBef>
                <a:spcPts val="1000"/>
              </a:spcBef>
              <a:spcAft>
                <a:spcPts val="0"/>
              </a:spcAft>
              <a:buClr>
                <a:srgbClr val="282F30"/>
              </a:buClr>
              <a:buSzPts val="2000"/>
              <a:buFont typeface="Arial"/>
              <a:buChar char="•"/>
            </a:pPr>
            <a:r>
              <a:rPr lang="pt-BR" sz="2000">
                <a:solidFill>
                  <a:srgbClr val="353F40"/>
                </a:solidFill>
              </a:rPr>
              <a:t>Continuidade.</a:t>
            </a:r>
            <a:endParaRPr/>
          </a:p>
        </p:txBody>
      </p:sp>
    </p:spTree>
    <p:extLst>
      <p:ext uri="{BB962C8B-B14F-4D97-AF65-F5344CB8AC3E}">
        <p14:creationId xmlns:p14="http://schemas.microsoft.com/office/powerpoint/2010/main" val="39566859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9"/>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Escopo</a:t>
            </a:r>
            <a:endParaRPr/>
          </a:p>
        </p:txBody>
      </p:sp>
      <p:sp>
        <p:nvSpPr>
          <p:cNvPr id="507" name="Google Shape;507;p9"/>
          <p:cNvSpPr txBox="1"/>
          <p:nvPr/>
        </p:nvSpPr>
        <p:spPr>
          <a:xfrm>
            <a:off x="1280659" y="1931806"/>
            <a:ext cx="8073246" cy="4042048"/>
          </a:xfrm>
          <a:prstGeom prst="rect">
            <a:avLst/>
          </a:prstGeom>
          <a:noFill/>
          <a:ln>
            <a:noFill/>
          </a:ln>
        </p:spPr>
        <p:txBody>
          <a:bodyPr spcFirstLastPara="1" wrap="square" lIns="91425" tIns="45700" rIns="91425" bIns="45700" anchor="t" anchorCtr="0">
            <a:noAutofit/>
          </a:bodyPr>
          <a:lstStyle/>
          <a:p>
            <a:pPr marL="363538" marR="0" lvl="1" indent="-363538" algn="l" defTabSz="914400" rtl="0" eaLnBrk="1" fontAlgn="auto" latinLnBrk="0" hangingPunct="1">
              <a:lnSpc>
                <a:spcPct val="150000"/>
              </a:lnSpc>
              <a:spcBef>
                <a:spcPts val="0"/>
              </a:spcBef>
              <a:spcAft>
                <a:spcPts val="0"/>
              </a:spcAft>
              <a:buClr>
                <a:srgbClr val="282F30"/>
              </a:buClr>
              <a:buSzPts val="2000"/>
              <a:buFont typeface="Noto Sans Symbols"/>
              <a:buChar char="❑"/>
              <a:tabLst/>
              <a:defRPr/>
            </a:pPr>
            <a:r>
              <a:rPr kumimoji="0" lang="pt-BR" sz="2000" b="0" i="0" u="none" strike="noStrike" kern="0" cap="none" spc="0" normalizeH="0" baseline="0" noProof="0">
                <a:ln>
                  <a:noFill/>
                </a:ln>
                <a:solidFill>
                  <a:srgbClr val="353F40"/>
                </a:solidFill>
                <a:effectLst/>
                <a:uLnTx/>
                <a:uFillTx/>
                <a:latin typeface="Arial"/>
                <a:ea typeface="Arial"/>
                <a:cs typeface="Arial"/>
                <a:sym typeface="Arial"/>
              </a:rPr>
              <a:t>Processos para coleta e armazenamento dos dados.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363538" marR="0" lvl="1" indent="-363538" algn="l" defTabSz="914400" rtl="0" eaLnBrk="1" fontAlgn="auto" latinLnBrk="0" hangingPunct="1">
              <a:lnSpc>
                <a:spcPct val="150000"/>
              </a:lnSpc>
              <a:spcBef>
                <a:spcPts val="1000"/>
              </a:spcBef>
              <a:spcAft>
                <a:spcPts val="0"/>
              </a:spcAft>
              <a:buClr>
                <a:srgbClr val="282F30"/>
              </a:buClr>
              <a:buSzPts val="2000"/>
              <a:buFont typeface="Noto Sans Symbols"/>
              <a:buChar char="❑"/>
              <a:tabLst/>
              <a:defRPr/>
            </a:pPr>
            <a:r>
              <a:rPr kumimoji="0" lang="pt-BR" sz="2000" b="0" i="0" u="none" strike="noStrike" kern="0" cap="none" spc="0" normalizeH="0" baseline="0" noProof="0">
                <a:ln>
                  <a:noFill/>
                </a:ln>
                <a:solidFill>
                  <a:srgbClr val="353F40"/>
                </a:solidFill>
                <a:effectLst/>
                <a:uLnTx/>
                <a:uFillTx/>
                <a:latin typeface="Arial"/>
                <a:ea typeface="Arial"/>
                <a:cs typeface="Arial"/>
                <a:sym typeface="Arial"/>
              </a:rPr>
              <a:t>Comunicação e mecanismos para proteção dos dados.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363538" marR="0" lvl="1" indent="-363538" algn="l" defTabSz="914400" rtl="0" eaLnBrk="1" fontAlgn="auto" latinLnBrk="0" hangingPunct="1">
              <a:lnSpc>
                <a:spcPct val="150000"/>
              </a:lnSpc>
              <a:spcBef>
                <a:spcPts val="1000"/>
              </a:spcBef>
              <a:spcAft>
                <a:spcPts val="0"/>
              </a:spcAft>
              <a:buClr>
                <a:srgbClr val="282F30"/>
              </a:buClr>
              <a:buSzPts val="2000"/>
              <a:buFont typeface="Noto Sans Symbols"/>
              <a:buChar char="❑"/>
              <a:tabLst/>
              <a:defRPr/>
            </a:pPr>
            <a:r>
              <a:rPr kumimoji="0" lang="pt-BR" sz="2000" b="0" i="0" u="none" strike="noStrike" kern="0" cap="none" spc="0" normalizeH="0" baseline="0" noProof="0">
                <a:ln>
                  <a:noFill/>
                </a:ln>
                <a:solidFill>
                  <a:srgbClr val="353F40"/>
                </a:solidFill>
                <a:effectLst/>
                <a:uLnTx/>
                <a:uFillTx/>
                <a:latin typeface="Arial"/>
                <a:ea typeface="Arial"/>
                <a:cs typeface="Arial"/>
                <a:sym typeface="Arial"/>
              </a:rPr>
              <a:t>Processos para aquisição, desenvolvimento e manutenção de sistemas.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363538" marR="0" lvl="1" indent="-363538" algn="l" defTabSz="914400" rtl="0" eaLnBrk="1" fontAlgn="auto" latinLnBrk="0" hangingPunct="1">
              <a:lnSpc>
                <a:spcPct val="150000"/>
              </a:lnSpc>
              <a:spcBef>
                <a:spcPts val="1000"/>
              </a:spcBef>
              <a:spcAft>
                <a:spcPts val="0"/>
              </a:spcAft>
              <a:buClr>
                <a:srgbClr val="282F30"/>
              </a:buClr>
              <a:buSzPts val="2000"/>
              <a:buFont typeface="Noto Sans Symbols"/>
              <a:buChar char="❑"/>
              <a:tabLst/>
              <a:defRPr/>
            </a:pPr>
            <a:r>
              <a:rPr kumimoji="0" lang="pt-BR" sz="2000" b="0" i="0" u="none" strike="noStrike" kern="0" cap="none" spc="0" normalizeH="0" baseline="0" noProof="0">
                <a:ln>
                  <a:noFill/>
                </a:ln>
                <a:solidFill>
                  <a:srgbClr val="353F40"/>
                </a:solidFill>
                <a:effectLst/>
                <a:uLnTx/>
                <a:uFillTx/>
                <a:latin typeface="Arial"/>
                <a:ea typeface="Arial"/>
                <a:cs typeface="Arial"/>
                <a:sym typeface="Arial"/>
              </a:rPr>
              <a:t>Políticas para contratação de entidades externas.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363538" marR="0" lvl="1" indent="-363538" algn="l" defTabSz="914400" rtl="0" eaLnBrk="1" fontAlgn="auto" latinLnBrk="0" hangingPunct="1">
              <a:lnSpc>
                <a:spcPct val="150000"/>
              </a:lnSpc>
              <a:spcBef>
                <a:spcPts val="1000"/>
              </a:spcBef>
              <a:spcAft>
                <a:spcPts val="0"/>
              </a:spcAft>
              <a:buClr>
                <a:srgbClr val="282F30"/>
              </a:buClr>
              <a:buSzPts val="2000"/>
              <a:buFont typeface="Noto Sans Symbols"/>
              <a:buChar char="❑"/>
              <a:tabLst/>
              <a:defRPr/>
            </a:pPr>
            <a:r>
              <a:rPr kumimoji="0" lang="pt-BR" sz="2000" b="0" i="0" u="none" strike="noStrike" kern="0" cap="none" spc="0" normalizeH="0" baseline="0" noProof="0">
                <a:ln>
                  <a:noFill/>
                </a:ln>
                <a:solidFill>
                  <a:srgbClr val="353F40"/>
                </a:solidFill>
                <a:effectLst/>
                <a:uLnTx/>
                <a:uFillTx/>
                <a:latin typeface="Arial"/>
                <a:ea typeface="Arial"/>
                <a:cs typeface="Arial"/>
                <a:sym typeface="Arial"/>
              </a:rPr>
              <a:t>Práticas de gerenciamento dos incidentes de segurança.</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363538" marR="0" lvl="1" indent="-363538" algn="l" defTabSz="914400" rtl="0" eaLnBrk="1" fontAlgn="auto" latinLnBrk="0" hangingPunct="1">
              <a:lnSpc>
                <a:spcPct val="150000"/>
              </a:lnSpc>
              <a:spcBef>
                <a:spcPts val="1000"/>
              </a:spcBef>
              <a:spcAft>
                <a:spcPts val="0"/>
              </a:spcAft>
              <a:buClr>
                <a:srgbClr val="282F30"/>
              </a:buClr>
              <a:buSzPts val="2000"/>
              <a:buFont typeface="Noto Sans Symbols"/>
              <a:buChar char="❑"/>
              <a:tabLst/>
              <a:defRPr/>
            </a:pPr>
            <a:r>
              <a:rPr kumimoji="0" lang="pt-BR" sz="2000" b="0" i="0" u="none" strike="noStrike" kern="0" cap="none" spc="0" normalizeH="0" baseline="0" noProof="0">
                <a:ln>
                  <a:noFill/>
                </a:ln>
                <a:solidFill>
                  <a:srgbClr val="353F40"/>
                </a:solidFill>
                <a:effectLst/>
                <a:uLnTx/>
                <a:uFillTx/>
                <a:latin typeface="Arial"/>
                <a:ea typeface="Arial"/>
                <a:cs typeface="Arial"/>
                <a:sym typeface="Arial"/>
              </a:rPr>
              <a:t>Conformidade com as leis e regulamentos relevantes para a organização.</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728351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10"/>
          <p:cNvSpPr txBox="1">
            <a:spLocks noGrp="1"/>
          </p:cNvSpPr>
          <p:nvPr>
            <p:ph type="body" idx="1"/>
          </p:nvPr>
        </p:nvSpPr>
        <p:spPr>
          <a:xfrm>
            <a:off x="1280658" y="884146"/>
            <a:ext cx="6034541"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Implantação do SGSI</a:t>
            </a:r>
            <a:endParaRPr/>
          </a:p>
        </p:txBody>
      </p:sp>
      <p:grpSp>
        <p:nvGrpSpPr>
          <p:cNvPr id="513" name="Google Shape;513;p10"/>
          <p:cNvGrpSpPr/>
          <p:nvPr/>
        </p:nvGrpSpPr>
        <p:grpSpPr>
          <a:xfrm>
            <a:off x="1355665" y="1700897"/>
            <a:ext cx="5554844" cy="4272956"/>
            <a:chOff x="1355665" y="0"/>
            <a:chExt cx="5554844" cy="4272956"/>
          </a:xfrm>
        </p:grpSpPr>
        <p:sp>
          <p:nvSpPr>
            <p:cNvPr id="514" name="Google Shape;514;p10"/>
            <p:cNvSpPr/>
            <p:nvPr/>
          </p:nvSpPr>
          <p:spPr>
            <a:xfrm>
              <a:off x="4799669" y="2905610"/>
              <a:ext cx="2110840" cy="1367346"/>
            </a:xfrm>
            <a:prstGeom prst="roundRect">
              <a:avLst>
                <a:gd name="adj" fmla="val 10000"/>
              </a:avLst>
            </a:prstGeom>
            <a:solidFill>
              <a:schemeClr val="lt1">
                <a:alpha val="89411"/>
              </a:schemeClr>
            </a:solidFill>
            <a:ln w="12700" cap="flat" cmpd="sng">
              <a:solidFill>
                <a:srgbClr val="353F40"/>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15" name="Google Shape;515;p10"/>
            <p:cNvSpPr txBox="1"/>
            <p:nvPr/>
          </p:nvSpPr>
          <p:spPr>
            <a:xfrm>
              <a:off x="5462957" y="3277483"/>
              <a:ext cx="1417516" cy="965437"/>
            </a:xfrm>
            <a:prstGeom prst="rect">
              <a:avLst/>
            </a:prstGeom>
            <a:noFill/>
            <a:ln>
              <a:noFill/>
            </a:ln>
          </p:spPr>
          <p:txBody>
            <a:bodyPr spcFirstLastPara="1" wrap="square" lIns="34275" tIns="34275" rIns="34275" bIns="34275" anchor="t" anchorCtr="0">
              <a:noAutofit/>
            </a:bodyPr>
            <a:lstStyle/>
            <a:p>
              <a:pPr marL="57150" marR="0" lvl="1" indent="-57150" algn="l" defTabSz="914400" rtl="0" eaLnBrk="1" fontAlgn="auto" latinLnBrk="0" hangingPunct="1">
                <a:lnSpc>
                  <a:spcPct val="90000"/>
                </a:lnSpc>
                <a:spcBef>
                  <a:spcPts val="0"/>
                </a:spcBef>
                <a:spcAft>
                  <a:spcPts val="0"/>
                </a:spcAft>
                <a:buClr>
                  <a:srgbClr val="000000"/>
                </a:buClr>
                <a:buSzPts val="900"/>
                <a:buFont typeface="Arial"/>
                <a:buChar char="•"/>
                <a:tabLst/>
                <a:defRPr/>
              </a:pPr>
              <a:r>
                <a:rPr kumimoji="0" lang="pt-BR" sz="900" b="0" i="0" u="none" strike="noStrike" kern="0" cap="none" spc="0" normalizeH="0" baseline="0" noProof="0">
                  <a:ln>
                    <a:noFill/>
                  </a:ln>
                  <a:solidFill>
                    <a:srgbClr val="000000"/>
                  </a:solidFill>
                  <a:effectLst/>
                  <a:uLnTx/>
                  <a:uFillTx/>
                  <a:latin typeface="Arial"/>
                  <a:ea typeface="Arial"/>
                  <a:cs typeface="Arial"/>
                  <a:sym typeface="Arial"/>
                </a:rPr>
                <a:t>Monitoração</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57150" marR="0" lvl="1" indent="-57150" algn="l" defTabSz="914400" rtl="0" eaLnBrk="1" fontAlgn="auto" latinLnBrk="0" hangingPunct="1">
                <a:lnSpc>
                  <a:spcPct val="90000"/>
                </a:lnSpc>
                <a:spcBef>
                  <a:spcPts val="135"/>
                </a:spcBef>
                <a:spcAft>
                  <a:spcPts val="0"/>
                </a:spcAft>
                <a:buClr>
                  <a:srgbClr val="000000"/>
                </a:buClr>
                <a:buSzPts val="900"/>
                <a:buFont typeface="Arial"/>
                <a:buChar char="•"/>
                <a:tabLst/>
                <a:defRPr/>
              </a:pPr>
              <a:r>
                <a:rPr kumimoji="0" lang="pt-BR" sz="900" b="0" i="0" u="none" strike="noStrike" kern="0" cap="none" spc="0" normalizeH="0" baseline="0" noProof="0">
                  <a:ln>
                    <a:noFill/>
                  </a:ln>
                  <a:solidFill>
                    <a:srgbClr val="000000"/>
                  </a:solidFill>
                  <a:effectLst/>
                  <a:uLnTx/>
                  <a:uFillTx/>
                  <a:latin typeface="Arial"/>
                  <a:ea typeface="Arial"/>
                  <a:cs typeface="Arial"/>
                  <a:sym typeface="Arial"/>
                </a:rPr>
                <a:t>Análise</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57150" marR="0" lvl="1" indent="-57150" algn="l" defTabSz="914400" rtl="0" eaLnBrk="1" fontAlgn="auto" latinLnBrk="0" hangingPunct="1">
                <a:lnSpc>
                  <a:spcPct val="90000"/>
                </a:lnSpc>
                <a:spcBef>
                  <a:spcPts val="135"/>
                </a:spcBef>
                <a:spcAft>
                  <a:spcPts val="0"/>
                </a:spcAft>
                <a:buClr>
                  <a:srgbClr val="000000"/>
                </a:buClr>
                <a:buSzPts val="900"/>
                <a:buFont typeface="Arial"/>
                <a:buChar char="•"/>
                <a:tabLst/>
                <a:defRPr/>
              </a:pPr>
              <a:r>
                <a:rPr kumimoji="0" lang="pt-BR" sz="900" b="0" i="0" u="none" strike="noStrike" kern="0" cap="none" spc="0" normalizeH="0" baseline="0" noProof="0">
                  <a:ln>
                    <a:noFill/>
                  </a:ln>
                  <a:solidFill>
                    <a:srgbClr val="000000"/>
                  </a:solidFill>
                  <a:effectLst/>
                  <a:uLnTx/>
                  <a:uFillTx/>
                  <a:latin typeface="Arial"/>
                  <a:ea typeface="Arial"/>
                  <a:cs typeface="Arial"/>
                  <a:sym typeface="Arial"/>
                </a:rPr>
                <a:t>Auditorias regulares, </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57150" marR="0" lvl="1" indent="-57150" algn="l" defTabSz="914400" rtl="0" eaLnBrk="1" fontAlgn="auto" latinLnBrk="0" hangingPunct="1">
                <a:lnSpc>
                  <a:spcPct val="90000"/>
                </a:lnSpc>
                <a:spcBef>
                  <a:spcPts val="135"/>
                </a:spcBef>
                <a:spcAft>
                  <a:spcPts val="0"/>
                </a:spcAft>
                <a:buClr>
                  <a:srgbClr val="000000"/>
                </a:buClr>
                <a:buSzPts val="900"/>
                <a:buFont typeface="Arial"/>
                <a:buChar char="•"/>
                <a:tabLst/>
                <a:defRPr/>
              </a:pPr>
              <a:r>
                <a:rPr kumimoji="0" lang="pt-BR" sz="900" b="0" i="0" u="none" strike="noStrike" kern="0" cap="none" spc="0" normalizeH="0" baseline="0" noProof="0">
                  <a:ln>
                    <a:noFill/>
                  </a:ln>
                  <a:solidFill>
                    <a:srgbClr val="000000"/>
                  </a:solidFill>
                  <a:effectLst/>
                  <a:uLnTx/>
                  <a:uFillTx/>
                  <a:latin typeface="Arial"/>
                  <a:ea typeface="Arial"/>
                  <a:cs typeface="Arial"/>
                  <a:sym typeface="Arial"/>
                </a:rPr>
                <a:t>Indicadores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57150" marR="0" lvl="1" indent="-57150" algn="l" defTabSz="914400" rtl="0" eaLnBrk="1" fontAlgn="auto" latinLnBrk="0" hangingPunct="1">
                <a:lnSpc>
                  <a:spcPct val="90000"/>
                </a:lnSpc>
                <a:spcBef>
                  <a:spcPts val="135"/>
                </a:spcBef>
                <a:spcAft>
                  <a:spcPts val="0"/>
                </a:spcAft>
                <a:buClr>
                  <a:srgbClr val="000000"/>
                </a:buClr>
                <a:buSzPts val="900"/>
                <a:buFont typeface="Arial"/>
                <a:buChar char="•"/>
                <a:tabLst/>
                <a:defRPr/>
              </a:pPr>
              <a:r>
                <a:rPr kumimoji="0" lang="pt-BR" sz="900" b="0" i="0" u="none" strike="noStrike" kern="0" cap="none" spc="0" normalizeH="0" baseline="0" noProof="0">
                  <a:ln>
                    <a:noFill/>
                  </a:ln>
                  <a:solidFill>
                    <a:srgbClr val="000000"/>
                  </a:solidFill>
                  <a:effectLst/>
                  <a:uLnTx/>
                  <a:uFillTx/>
                  <a:latin typeface="Arial"/>
                  <a:ea typeface="Arial"/>
                  <a:cs typeface="Arial"/>
                  <a:sym typeface="Arial"/>
                </a:rPr>
                <a:t>Desvios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57150" marR="0" lvl="1" indent="-57150" algn="l" defTabSz="914400" rtl="0" eaLnBrk="1" fontAlgn="auto" latinLnBrk="0" hangingPunct="1">
                <a:lnSpc>
                  <a:spcPct val="90000"/>
                </a:lnSpc>
                <a:spcBef>
                  <a:spcPts val="135"/>
                </a:spcBef>
                <a:spcAft>
                  <a:spcPts val="0"/>
                </a:spcAft>
                <a:buClr>
                  <a:srgbClr val="000000"/>
                </a:buClr>
                <a:buSzPts val="900"/>
                <a:buFont typeface="Arial"/>
                <a:buChar char="•"/>
                <a:tabLst/>
                <a:defRPr/>
              </a:pPr>
              <a:r>
                <a:rPr kumimoji="0" lang="pt-BR" sz="900" b="0" i="0" u="none" strike="noStrike" kern="0" cap="none" spc="0" normalizeH="0" baseline="0" noProof="0">
                  <a:ln>
                    <a:noFill/>
                  </a:ln>
                  <a:solidFill>
                    <a:srgbClr val="000000"/>
                  </a:solidFill>
                  <a:effectLst/>
                  <a:uLnTx/>
                  <a:uFillTx/>
                  <a:latin typeface="Arial"/>
                  <a:ea typeface="Arial"/>
                  <a:cs typeface="Arial"/>
                  <a:sym typeface="Arial"/>
                </a:rPr>
                <a:t>Análise de Tendências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16" name="Google Shape;516;p10"/>
            <p:cNvSpPr/>
            <p:nvPr/>
          </p:nvSpPr>
          <p:spPr>
            <a:xfrm>
              <a:off x="1355665" y="2905610"/>
              <a:ext cx="2110840" cy="1367346"/>
            </a:xfrm>
            <a:prstGeom prst="roundRect">
              <a:avLst>
                <a:gd name="adj" fmla="val 10000"/>
              </a:avLst>
            </a:prstGeom>
            <a:solidFill>
              <a:srgbClr val="FFFFFF">
                <a:alpha val="89411"/>
              </a:srgbClr>
            </a:solidFill>
            <a:ln w="12700" cap="flat" cmpd="sng">
              <a:solidFill>
                <a:srgbClr val="353F40"/>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17" name="Google Shape;517;p10"/>
            <p:cNvSpPr txBox="1"/>
            <p:nvPr/>
          </p:nvSpPr>
          <p:spPr>
            <a:xfrm>
              <a:off x="1385701" y="3277483"/>
              <a:ext cx="1417516" cy="965437"/>
            </a:xfrm>
            <a:prstGeom prst="rect">
              <a:avLst/>
            </a:prstGeom>
            <a:noFill/>
            <a:ln>
              <a:noFill/>
            </a:ln>
          </p:spPr>
          <p:txBody>
            <a:bodyPr spcFirstLastPara="1" wrap="square" lIns="34275" tIns="34275" rIns="34275" bIns="34275" anchor="t" anchorCtr="0">
              <a:noAutofit/>
            </a:bodyPr>
            <a:lstStyle/>
            <a:p>
              <a:pPr marL="57150" marR="0" lvl="1" indent="-57150" algn="l" defTabSz="914400" rtl="0" eaLnBrk="1" fontAlgn="auto" latinLnBrk="0" hangingPunct="1">
                <a:lnSpc>
                  <a:spcPct val="90000"/>
                </a:lnSpc>
                <a:spcBef>
                  <a:spcPts val="0"/>
                </a:spcBef>
                <a:spcAft>
                  <a:spcPts val="0"/>
                </a:spcAft>
                <a:buClr>
                  <a:srgbClr val="000000"/>
                </a:buClr>
                <a:buSzPts val="1200"/>
                <a:buFont typeface="Arial"/>
                <a:buChar char="•"/>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Ações corretivas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57150" marR="0" lvl="1" indent="-57150" algn="l" defTabSz="914400" rtl="0" eaLnBrk="1" fontAlgn="auto" latinLnBrk="0" hangingPunct="1">
                <a:lnSpc>
                  <a:spcPct val="90000"/>
                </a:lnSpc>
                <a:spcBef>
                  <a:spcPts val="180"/>
                </a:spcBef>
                <a:spcAft>
                  <a:spcPts val="0"/>
                </a:spcAft>
                <a:buClr>
                  <a:srgbClr val="000000"/>
                </a:buClr>
                <a:buSzPts val="1200"/>
                <a:buFont typeface="Arial"/>
                <a:buChar char="•"/>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Lições Aprendidas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57150" marR="0" lvl="1" indent="-57150" algn="l" defTabSz="914400" rtl="0" eaLnBrk="1" fontAlgn="auto" latinLnBrk="0" hangingPunct="1">
                <a:lnSpc>
                  <a:spcPct val="90000"/>
                </a:lnSpc>
                <a:spcBef>
                  <a:spcPts val="180"/>
                </a:spcBef>
                <a:spcAft>
                  <a:spcPts val="0"/>
                </a:spcAft>
                <a:buClr>
                  <a:srgbClr val="000000"/>
                </a:buClr>
                <a:buSzPts val="1200"/>
                <a:buFont typeface="Arial"/>
                <a:buChar char="•"/>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Melhoria contínua</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18" name="Google Shape;518;p10"/>
            <p:cNvSpPr/>
            <p:nvPr/>
          </p:nvSpPr>
          <p:spPr>
            <a:xfrm>
              <a:off x="4799669" y="7205"/>
              <a:ext cx="2110840" cy="1367346"/>
            </a:xfrm>
            <a:prstGeom prst="roundRect">
              <a:avLst>
                <a:gd name="adj" fmla="val 10000"/>
              </a:avLst>
            </a:prstGeom>
            <a:solidFill>
              <a:schemeClr val="lt1">
                <a:alpha val="89411"/>
              </a:schemeClr>
            </a:solidFill>
            <a:ln w="12700" cap="flat" cmpd="sng">
              <a:solidFill>
                <a:srgbClr val="353F40"/>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19" name="Google Shape;519;p10"/>
            <p:cNvSpPr txBox="1"/>
            <p:nvPr/>
          </p:nvSpPr>
          <p:spPr>
            <a:xfrm>
              <a:off x="5462957" y="37241"/>
              <a:ext cx="1417516" cy="965437"/>
            </a:xfrm>
            <a:prstGeom prst="rect">
              <a:avLst/>
            </a:prstGeom>
            <a:noFill/>
            <a:ln>
              <a:noFill/>
            </a:ln>
          </p:spPr>
          <p:txBody>
            <a:bodyPr spcFirstLastPara="1" wrap="square" lIns="45700" tIns="45700" rIns="45700" bIns="45700" anchor="t" anchorCtr="0">
              <a:noAutofit/>
            </a:bodyPr>
            <a:lstStyle/>
            <a:p>
              <a:pPr marL="114300" marR="0" lvl="1" indent="-76200" algn="l" defTabSz="914400" rtl="0" eaLnBrk="1" fontAlgn="auto" latinLnBrk="0" hangingPunct="1">
                <a:lnSpc>
                  <a:spcPct val="90000"/>
                </a:lnSpc>
                <a:spcBef>
                  <a:spcPts val="0"/>
                </a:spcBef>
                <a:spcAft>
                  <a:spcPts val="0"/>
                </a:spcAft>
                <a:buClr>
                  <a:srgbClr val="000000"/>
                </a:buClr>
                <a:buSzPts val="1200"/>
                <a:buFont typeface="Arial"/>
                <a:buChar char="•"/>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Implantar o SGSI</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114300" marR="0" lvl="1" indent="-76200" algn="l" defTabSz="914400" rtl="0" eaLnBrk="1" fontAlgn="auto" latinLnBrk="0" hangingPunct="1">
                <a:lnSpc>
                  <a:spcPct val="90000"/>
                </a:lnSpc>
                <a:spcBef>
                  <a:spcPts val="180"/>
                </a:spcBef>
                <a:spcAft>
                  <a:spcPts val="0"/>
                </a:spcAft>
                <a:buClr>
                  <a:srgbClr val="000000"/>
                </a:buClr>
                <a:buSzPts val="1200"/>
                <a:buFont typeface="Arial"/>
                <a:buChar char="•"/>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Ferramentas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114300" marR="0" lvl="1" indent="-76200" algn="l" defTabSz="914400" rtl="0" eaLnBrk="1" fontAlgn="auto" latinLnBrk="0" hangingPunct="1">
                <a:lnSpc>
                  <a:spcPct val="90000"/>
                </a:lnSpc>
                <a:spcBef>
                  <a:spcPts val="180"/>
                </a:spcBef>
                <a:spcAft>
                  <a:spcPts val="0"/>
                </a:spcAft>
                <a:buClr>
                  <a:srgbClr val="000000"/>
                </a:buClr>
                <a:buSzPts val="1200"/>
                <a:buFont typeface="Arial"/>
                <a:buChar char="•"/>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Políticas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114300" marR="0" lvl="1" indent="-76200" algn="l" defTabSz="914400" rtl="0" eaLnBrk="1" fontAlgn="auto" latinLnBrk="0" hangingPunct="1">
                <a:lnSpc>
                  <a:spcPct val="90000"/>
                </a:lnSpc>
                <a:spcBef>
                  <a:spcPts val="180"/>
                </a:spcBef>
                <a:spcAft>
                  <a:spcPts val="0"/>
                </a:spcAft>
                <a:buClr>
                  <a:srgbClr val="000000"/>
                </a:buClr>
                <a:buSzPts val="1200"/>
                <a:buFont typeface="Arial"/>
                <a:buChar char="•"/>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Controles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114300" marR="0" lvl="1" indent="-76200" algn="l" defTabSz="914400" rtl="0" eaLnBrk="1" fontAlgn="auto" latinLnBrk="0" hangingPunct="1">
                <a:lnSpc>
                  <a:spcPct val="90000"/>
                </a:lnSpc>
                <a:spcBef>
                  <a:spcPts val="180"/>
                </a:spcBef>
                <a:spcAft>
                  <a:spcPts val="0"/>
                </a:spcAft>
                <a:buClr>
                  <a:srgbClr val="000000"/>
                </a:buClr>
                <a:buSzPts val="1200"/>
                <a:buFont typeface="Arial"/>
                <a:buChar char="•"/>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Processos,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114300" marR="0" lvl="1" indent="-76200" algn="l" defTabSz="914400" rtl="0" eaLnBrk="1" fontAlgn="auto" latinLnBrk="0" hangingPunct="1">
                <a:lnSpc>
                  <a:spcPct val="90000"/>
                </a:lnSpc>
                <a:spcBef>
                  <a:spcPts val="180"/>
                </a:spcBef>
                <a:spcAft>
                  <a:spcPts val="0"/>
                </a:spcAft>
                <a:buClr>
                  <a:srgbClr val="000000"/>
                </a:buClr>
                <a:buSzPts val="1200"/>
                <a:buFont typeface="Arial"/>
                <a:buChar char="•"/>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Treinamentos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20" name="Google Shape;520;p10"/>
            <p:cNvSpPr/>
            <p:nvPr/>
          </p:nvSpPr>
          <p:spPr>
            <a:xfrm>
              <a:off x="1355665" y="0"/>
              <a:ext cx="2110840" cy="1367346"/>
            </a:xfrm>
            <a:prstGeom prst="roundRect">
              <a:avLst>
                <a:gd name="adj" fmla="val 10000"/>
              </a:avLst>
            </a:prstGeom>
            <a:solidFill>
              <a:schemeClr val="lt1">
                <a:alpha val="89411"/>
              </a:schemeClr>
            </a:solidFill>
            <a:ln w="12700" cap="flat" cmpd="sng">
              <a:solidFill>
                <a:srgbClr val="353F40"/>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21" name="Google Shape;521;p10"/>
            <p:cNvSpPr txBox="1"/>
            <p:nvPr/>
          </p:nvSpPr>
          <p:spPr>
            <a:xfrm>
              <a:off x="1385701" y="30036"/>
              <a:ext cx="1417516" cy="965437"/>
            </a:xfrm>
            <a:prstGeom prst="rect">
              <a:avLst/>
            </a:prstGeom>
            <a:noFill/>
            <a:ln>
              <a:noFill/>
            </a:ln>
          </p:spPr>
          <p:txBody>
            <a:bodyPr spcFirstLastPara="1" wrap="square" lIns="45700" tIns="45700" rIns="45700" bIns="45700" anchor="t" anchorCtr="0">
              <a:noAutofit/>
            </a:bodyPr>
            <a:lstStyle/>
            <a:p>
              <a:pPr marL="114300" marR="0" lvl="1" indent="-114300" algn="l" defTabSz="914400" rtl="0" eaLnBrk="1" fontAlgn="auto" latinLnBrk="0" hangingPunct="1">
                <a:lnSpc>
                  <a:spcPct val="90000"/>
                </a:lnSpc>
                <a:spcBef>
                  <a:spcPts val="0"/>
                </a:spcBef>
                <a:spcAft>
                  <a:spcPts val="0"/>
                </a:spcAft>
                <a:buClr>
                  <a:srgbClr val="000000"/>
                </a:buClr>
                <a:buSzPts val="1200"/>
                <a:buFont typeface="Arial"/>
                <a:buChar char="•"/>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Escopo</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114300" marR="0" lvl="1" indent="-114300" algn="l" defTabSz="914400" rtl="0" eaLnBrk="1" fontAlgn="auto" latinLnBrk="0" hangingPunct="1">
                <a:lnSpc>
                  <a:spcPct val="90000"/>
                </a:lnSpc>
                <a:spcBef>
                  <a:spcPts val="180"/>
                </a:spcBef>
                <a:spcAft>
                  <a:spcPts val="0"/>
                </a:spcAft>
                <a:buClr>
                  <a:srgbClr val="000000"/>
                </a:buClr>
                <a:buSzPts val="1200"/>
                <a:buFont typeface="Arial"/>
                <a:buChar char="•"/>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Objetivos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114300" marR="0" lvl="1" indent="-114300" algn="l" defTabSz="914400" rtl="0" eaLnBrk="1" fontAlgn="auto" latinLnBrk="0" hangingPunct="1">
                <a:lnSpc>
                  <a:spcPct val="90000"/>
                </a:lnSpc>
                <a:spcBef>
                  <a:spcPts val="180"/>
                </a:spcBef>
                <a:spcAft>
                  <a:spcPts val="0"/>
                </a:spcAft>
                <a:buClr>
                  <a:srgbClr val="000000"/>
                </a:buClr>
                <a:buSzPts val="1200"/>
                <a:buFont typeface="Arial"/>
                <a:buChar char="•"/>
                <a:tabLst/>
                <a:defRPr/>
              </a:pPr>
              <a:r>
                <a:rPr kumimoji="0" lang="pt-BR" sz="1200" b="0" i="0" u="none" strike="noStrike" kern="0" cap="none" spc="0" normalizeH="0" baseline="0" noProof="0">
                  <a:ln>
                    <a:noFill/>
                  </a:ln>
                  <a:solidFill>
                    <a:srgbClr val="000000"/>
                  </a:solidFill>
                  <a:effectLst/>
                  <a:uLnTx/>
                  <a:uFillTx/>
                  <a:latin typeface="Arial"/>
                  <a:ea typeface="Arial"/>
                  <a:cs typeface="Arial"/>
                  <a:sym typeface="Arial"/>
                </a:rPr>
                <a:t>Políticas</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22" name="Google Shape;522;p10"/>
            <p:cNvSpPr/>
            <p:nvPr/>
          </p:nvSpPr>
          <p:spPr>
            <a:xfrm>
              <a:off x="2651752" y="569552"/>
              <a:ext cx="1484204" cy="1582079"/>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23" name="Google Shape;523;p10"/>
            <p:cNvSpPr txBox="1"/>
            <p:nvPr/>
          </p:nvSpPr>
          <p:spPr>
            <a:xfrm>
              <a:off x="3086465" y="1032932"/>
              <a:ext cx="1049491" cy="1118699"/>
            </a:xfrm>
            <a:prstGeom prst="rect">
              <a:avLst/>
            </a:prstGeom>
            <a:noFill/>
            <a:ln>
              <a:noFill/>
            </a:ln>
          </p:spPr>
          <p:txBody>
            <a:bodyPr spcFirstLastPara="1" wrap="square" lIns="142225" tIns="142225" rIns="142225" bIns="14222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2000"/>
                <a:buFont typeface="Arial"/>
                <a:buNone/>
                <a:tabLst/>
                <a:defRPr/>
              </a:pPr>
              <a:r>
                <a:rPr kumimoji="0" lang="pt-BR" sz="2000" b="0" i="0" u="none" strike="noStrike" kern="0" cap="none" spc="0" normalizeH="0" baseline="0" noProof="0">
                  <a:ln>
                    <a:noFill/>
                  </a:ln>
                  <a:solidFill>
                    <a:srgbClr val="FFFFFF"/>
                  </a:solidFill>
                  <a:effectLst/>
                  <a:uLnTx/>
                  <a:uFillTx/>
                  <a:latin typeface="Arial"/>
                  <a:ea typeface="Arial"/>
                  <a:cs typeface="Arial"/>
                  <a:sym typeface="Arial"/>
                </a:rPr>
                <a:t>Plan</a:t>
              </a: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524" name="Google Shape;524;p10"/>
            <p:cNvSpPr/>
            <p:nvPr/>
          </p:nvSpPr>
          <p:spPr>
            <a:xfrm rot="5400000">
              <a:off x="4099654" y="618490"/>
              <a:ext cx="1582079" cy="1484204"/>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25" name="Google Shape;525;p10"/>
            <p:cNvSpPr txBox="1"/>
            <p:nvPr/>
          </p:nvSpPr>
          <p:spPr>
            <a:xfrm>
              <a:off x="4148592" y="1032933"/>
              <a:ext cx="1049491" cy="1118699"/>
            </a:xfrm>
            <a:prstGeom prst="rect">
              <a:avLst/>
            </a:prstGeom>
            <a:noFill/>
            <a:ln>
              <a:noFill/>
            </a:ln>
          </p:spPr>
          <p:txBody>
            <a:bodyPr spcFirstLastPara="1" wrap="square" lIns="142225" tIns="142225" rIns="142225" bIns="14222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2000"/>
                <a:buFont typeface="Arial"/>
                <a:buNone/>
                <a:tabLst/>
                <a:defRPr/>
              </a:pPr>
              <a:r>
                <a:rPr kumimoji="0" lang="pt-BR" sz="2000" b="0" i="0" u="none" strike="noStrike" kern="0" cap="none" spc="0" normalizeH="0" baseline="0" noProof="0">
                  <a:ln>
                    <a:noFill/>
                  </a:ln>
                  <a:solidFill>
                    <a:srgbClr val="FFFFFF"/>
                  </a:solidFill>
                  <a:effectLst/>
                  <a:uLnTx/>
                  <a:uFillTx/>
                  <a:latin typeface="Arial"/>
                  <a:ea typeface="Arial"/>
                  <a:cs typeface="Arial"/>
                  <a:sym typeface="Arial"/>
                </a:rPr>
                <a:t>Do</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26" name="Google Shape;526;p10"/>
            <p:cNvSpPr/>
            <p:nvPr/>
          </p:nvSpPr>
          <p:spPr>
            <a:xfrm rot="10800000">
              <a:off x="4148592" y="2167024"/>
              <a:ext cx="1484204" cy="1582079"/>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27" name="Google Shape;527;p10"/>
            <p:cNvSpPr txBox="1"/>
            <p:nvPr/>
          </p:nvSpPr>
          <p:spPr>
            <a:xfrm>
              <a:off x="4148592" y="2167024"/>
              <a:ext cx="1049491" cy="1118699"/>
            </a:xfrm>
            <a:prstGeom prst="rect">
              <a:avLst/>
            </a:prstGeom>
            <a:noFill/>
            <a:ln>
              <a:noFill/>
            </a:ln>
          </p:spPr>
          <p:txBody>
            <a:bodyPr spcFirstLastPara="1" wrap="square" lIns="142225" tIns="142225" rIns="142225" bIns="14222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2000"/>
                <a:buFont typeface="Arial"/>
                <a:buNone/>
                <a:tabLst/>
                <a:defRPr/>
              </a:pPr>
              <a:r>
                <a:rPr kumimoji="0" lang="pt-BR" sz="2000" b="0" i="0" u="none" strike="noStrike" kern="0" cap="none" spc="0" normalizeH="0" baseline="0" noProof="0">
                  <a:ln>
                    <a:noFill/>
                  </a:ln>
                  <a:solidFill>
                    <a:srgbClr val="FFFFFF"/>
                  </a:solidFill>
                  <a:effectLst/>
                  <a:uLnTx/>
                  <a:uFillTx/>
                  <a:latin typeface="Arial"/>
                  <a:ea typeface="Arial"/>
                  <a:cs typeface="Arial"/>
                  <a:sym typeface="Arial"/>
                </a:rPr>
                <a:t>Check</a:t>
              </a: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528" name="Google Shape;528;p10"/>
            <p:cNvSpPr/>
            <p:nvPr/>
          </p:nvSpPr>
          <p:spPr>
            <a:xfrm rot="-5400000">
              <a:off x="2602814" y="2215962"/>
              <a:ext cx="1582079" cy="1484204"/>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solidFill>
              <a:srgbClr val="2EC6C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29" name="Google Shape;529;p10"/>
            <p:cNvSpPr txBox="1"/>
            <p:nvPr/>
          </p:nvSpPr>
          <p:spPr>
            <a:xfrm>
              <a:off x="3086465" y="2167025"/>
              <a:ext cx="1049491" cy="1118699"/>
            </a:xfrm>
            <a:prstGeom prst="rect">
              <a:avLst/>
            </a:prstGeom>
            <a:noFill/>
            <a:ln>
              <a:noFill/>
            </a:ln>
          </p:spPr>
          <p:txBody>
            <a:bodyPr spcFirstLastPara="1" wrap="square" lIns="142225" tIns="142225" rIns="142225" bIns="142225" anchor="ctr" anchorCtr="0">
              <a:noAutofit/>
            </a:bodyPr>
            <a:lstStyle/>
            <a:p>
              <a:pPr marL="0" marR="0" lvl="0" indent="0" algn="ctr" defTabSz="914400" rtl="0" eaLnBrk="1" fontAlgn="auto" latinLnBrk="0" hangingPunct="1">
                <a:lnSpc>
                  <a:spcPct val="90000"/>
                </a:lnSpc>
                <a:spcBef>
                  <a:spcPts val="0"/>
                </a:spcBef>
                <a:spcAft>
                  <a:spcPts val="0"/>
                </a:spcAft>
                <a:buClr>
                  <a:srgbClr val="FFFFFF"/>
                </a:buClr>
                <a:buSzPts val="2000"/>
                <a:buFont typeface="Arial"/>
                <a:buNone/>
                <a:tabLst/>
                <a:defRPr/>
              </a:pPr>
              <a:r>
                <a:rPr kumimoji="0" lang="pt-BR" sz="2000" b="0" i="0" u="none" strike="noStrike" kern="0" cap="none" spc="0" normalizeH="0" baseline="0" noProof="0">
                  <a:ln>
                    <a:noFill/>
                  </a:ln>
                  <a:solidFill>
                    <a:srgbClr val="FFFFFF"/>
                  </a:solidFill>
                  <a:effectLst/>
                  <a:uLnTx/>
                  <a:uFillTx/>
                  <a:latin typeface="Arial"/>
                  <a:ea typeface="Arial"/>
                  <a:cs typeface="Arial"/>
                  <a:sym typeface="Arial"/>
                </a:rPr>
                <a:t>Act</a:t>
              </a:r>
              <a:endParaRPr kumimoji="0" sz="20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530" name="Google Shape;530;p10"/>
            <p:cNvSpPr/>
            <p:nvPr/>
          </p:nvSpPr>
          <p:spPr>
            <a:xfrm>
              <a:off x="3813684" y="1751912"/>
              <a:ext cx="638807" cy="555484"/>
            </a:xfrm>
            <a:custGeom>
              <a:avLst/>
              <a:gdLst/>
              <a:ahLst/>
              <a:cxnLst/>
              <a:rect l="l" t="t" r="r" b="b"/>
              <a:pathLst>
                <a:path w="120000" h="120000" extrusionOk="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lnTo>
                    <a:pt x="95921" y="42783"/>
                  </a:lnTo>
                  <a:cubicBezTo>
                    <a:pt x="87358" y="27416"/>
                    <a:pt x="68572" y="19475"/>
                    <a:pt x="50448" y="23561"/>
                  </a:cubicBezTo>
                  <a:cubicBezTo>
                    <a:pt x="32324" y="27648"/>
                    <a:pt x="19565" y="42702"/>
                    <a:pt x="19565" y="60000"/>
                  </a:cubicBezTo>
                  <a:close/>
                </a:path>
              </a:pathLst>
            </a:custGeom>
            <a:solidFill>
              <a:srgbClr val="2EC6C2">
                <a:alpha val="40000"/>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31" name="Google Shape;531;p10"/>
            <p:cNvSpPr/>
            <p:nvPr/>
          </p:nvSpPr>
          <p:spPr>
            <a:xfrm rot="10800000">
              <a:off x="3813684" y="1965560"/>
              <a:ext cx="638807" cy="555484"/>
            </a:xfrm>
            <a:custGeom>
              <a:avLst/>
              <a:gdLst/>
              <a:ahLst/>
              <a:cxnLst/>
              <a:rect l="l" t="t" r="r" b="b"/>
              <a:pathLst>
                <a:path w="120000" h="120000" extrusionOk="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lnTo>
                    <a:pt x="95921" y="42783"/>
                  </a:lnTo>
                  <a:cubicBezTo>
                    <a:pt x="87358" y="27416"/>
                    <a:pt x="68572" y="19475"/>
                    <a:pt x="50448" y="23561"/>
                  </a:cubicBezTo>
                  <a:cubicBezTo>
                    <a:pt x="32324" y="27648"/>
                    <a:pt x="19565" y="42702"/>
                    <a:pt x="19565" y="60000"/>
                  </a:cubicBezTo>
                  <a:close/>
                </a:path>
              </a:pathLst>
            </a:custGeom>
            <a:solidFill>
              <a:srgbClr val="2EC6C2">
                <a:alpha val="40000"/>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grpSp>
    </p:spTree>
    <p:extLst>
      <p:ext uri="{BB962C8B-B14F-4D97-AF65-F5344CB8AC3E}">
        <p14:creationId xmlns:p14="http://schemas.microsoft.com/office/powerpoint/2010/main" val="32592701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11"/>
          <p:cNvSpPr txBox="1">
            <a:spLocks noGrp="1"/>
          </p:cNvSpPr>
          <p:nvPr>
            <p:ph type="body" idx="1"/>
          </p:nvPr>
        </p:nvSpPr>
        <p:spPr>
          <a:xfrm>
            <a:off x="1280658" y="884146"/>
            <a:ext cx="7355342"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Gestão de Riscos ISO27005</a:t>
            </a:r>
            <a:endParaRPr/>
          </a:p>
        </p:txBody>
      </p:sp>
      <p:pic>
        <p:nvPicPr>
          <p:cNvPr id="537" name="Google Shape;537;p11" descr="PDF] A Framework for the Information Classification in ISO 27005 Standard |  Semantic Scholar"/>
          <p:cNvPicPr preferRelativeResize="0"/>
          <p:nvPr/>
        </p:nvPicPr>
        <p:blipFill rotWithShape="1">
          <a:blip r:embed="rId3">
            <a:alphaModFix/>
          </a:blip>
          <a:srcRect/>
          <a:stretch/>
        </p:blipFill>
        <p:spPr>
          <a:xfrm>
            <a:off x="1091184" y="1884602"/>
            <a:ext cx="4175760" cy="4496972"/>
          </a:xfrm>
          <a:prstGeom prst="rect">
            <a:avLst/>
          </a:prstGeom>
          <a:noFill/>
          <a:ln>
            <a:noFill/>
          </a:ln>
        </p:spPr>
      </p:pic>
      <p:sp>
        <p:nvSpPr>
          <p:cNvPr id="538" name="Google Shape;538;p11"/>
          <p:cNvSpPr txBox="1">
            <a:spLocks noGrp="1"/>
          </p:cNvSpPr>
          <p:nvPr>
            <p:ph type="body" idx="2"/>
          </p:nvPr>
        </p:nvSpPr>
        <p:spPr>
          <a:xfrm>
            <a:off x="5449824" y="1884058"/>
            <a:ext cx="4175760" cy="4496972"/>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Estabelecimento do contexto:</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Critérios para identificação de riscos;</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Papéis e responsabilidades;</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Critérios de avaliação;</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Critérios para cálculo do impacto e probabilidade.</a:t>
            </a:r>
            <a:endParaRPr/>
          </a:p>
        </p:txBody>
      </p:sp>
    </p:spTree>
    <p:extLst>
      <p:ext uri="{BB962C8B-B14F-4D97-AF65-F5344CB8AC3E}">
        <p14:creationId xmlns:p14="http://schemas.microsoft.com/office/powerpoint/2010/main" val="40777914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12"/>
          <p:cNvSpPr txBox="1">
            <a:spLocks noGrp="1"/>
          </p:cNvSpPr>
          <p:nvPr>
            <p:ph type="body" idx="1"/>
          </p:nvPr>
        </p:nvSpPr>
        <p:spPr>
          <a:xfrm>
            <a:off x="1280658" y="884146"/>
            <a:ext cx="8153628" cy="71755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Clr>
                <a:srgbClr val="282F30"/>
              </a:buClr>
              <a:buSzPts val="3600"/>
              <a:buNone/>
            </a:pPr>
            <a:r>
              <a:rPr lang="pt-BR"/>
              <a:t>Gestão de Riscos ISO27005</a:t>
            </a:r>
            <a:endParaRPr/>
          </a:p>
        </p:txBody>
      </p:sp>
      <p:pic>
        <p:nvPicPr>
          <p:cNvPr id="544" name="Google Shape;544;p12" descr="PDF] A Framework for the Information Classification in ISO 27005 Standard |  Semantic Scholar"/>
          <p:cNvPicPr preferRelativeResize="0"/>
          <p:nvPr/>
        </p:nvPicPr>
        <p:blipFill rotWithShape="1">
          <a:blip r:embed="rId3">
            <a:alphaModFix/>
          </a:blip>
          <a:srcRect/>
          <a:stretch/>
        </p:blipFill>
        <p:spPr>
          <a:xfrm>
            <a:off x="1091184" y="1884602"/>
            <a:ext cx="4175760" cy="4496972"/>
          </a:xfrm>
          <a:prstGeom prst="rect">
            <a:avLst/>
          </a:prstGeom>
          <a:noFill/>
          <a:ln>
            <a:noFill/>
          </a:ln>
        </p:spPr>
      </p:pic>
      <p:sp>
        <p:nvSpPr>
          <p:cNvPr id="545" name="Google Shape;545;p12"/>
          <p:cNvSpPr txBox="1">
            <a:spLocks noGrp="1"/>
          </p:cNvSpPr>
          <p:nvPr>
            <p:ph type="body" idx="2"/>
          </p:nvPr>
        </p:nvSpPr>
        <p:spPr>
          <a:xfrm>
            <a:off x="5449824" y="1682031"/>
            <a:ext cx="4175760" cy="4496972"/>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282F30"/>
              </a:buClr>
              <a:buSzPts val="2000"/>
              <a:buFont typeface="Arial"/>
              <a:buChar char="•"/>
            </a:pPr>
            <a:r>
              <a:rPr lang="pt-BR" sz="2000"/>
              <a:t>Avaliação de risco:</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Listar os ativos;</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Identificar as ameaças e vulnerabilidades associadas a cada ativo;</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Calcular o impacto e a probabilidade a partir dos riscos;</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Avaliar os riscos para cada ativo e sua aceitabilidade;</a:t>
            </a:r>
            <a:endParaRPr/>
          </a:p>
          <a:p>
            <a:pPr marL="820738" lvl="1" indent="-363538" algn="l" rtl="0">
              <a:lnSpc>
                <a:spcPct val="150000"/>
              </a:lnSpc>
              <a:spcBef>
                <a:spcPts val="500"/>
              </a:spcBef>
              <a:spcAft>
                <a:spcPts val="0"/>
              </a:spcAft>
              <a:buClr>
                <a:srgbClr val="282F30"/>
              </a:buClr>
              <a:buSzPts val="1800"/>
              <a:buFont typeface="Noto Sans Symbols"/>
              <a:buChar char="⮚"/>
            </a:pPr>
            <a:r>
              <a:rPr lang="pt-BR" sz="1800">
                <a:solidFill>
                  <a:srgbClr val="353F40"/>
                </a:solidFill>
              </a:rPr>
              <a:t>Priorizar os riscos.</a:t>
            </a:r>
            <a:endParaRPr/>
          </a:p>
          <a:p>
            <a:pPr marL="0" lvl="0" indent="0" algn="l" rtl="0">
              <a:lnSpc>
                <a:spcPct val="150000"/>
              </a:lnSpc>
              <a:spcBef>
                <a:spcPts val="1000"/>
              </a:spcBef>
              <a:spcAft>
                <a:spcPts val="0"/>
              </a:spcAft>
              <a:buClr>
                <a:srgbClr val="282F30"/>
              </a:buClr>
              <a:buSzPts val="2000"/>
              <a:buNone/>
            </a:pPr>
            <a:endParaRPr sz="2000"/>
          </a:p>
        </p:txBody>
      </p:sp>
    </p:spTree>
    <p:extLst>
      <p:ext uri="{BB962C8B-B14F-4D97-AF65-F5344CB8AC3E}">
        <p14:creationId xmlns:p14="http://schemas.microsoft.com/office/powerpoint/2010/main" val="674223282"/>
      </p:ext>
    </p:extLst>
  </p:cSld>
  <p:clrMapOvr>
    <a:masterClrMapping/>
  </p:clrMapOvr>
</p:sld>
</file>

<file path=ppt/theme/theme1.xml><?xml version="1.0" encoding="utf-8"?>
<a:theme xmlns:a="http://schemas.openxmlformats.org/drawingml/2006/main" name="1_Capa de aula">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_Nesta/Próxima aula e Conclusão">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_Tópicos">
  <a:themeElements>
    <a:clrScheme name="Personalizado 2">
      <a:dk1>
        <a:srgbClr val="000000"/>
      </a:dk1>
      <a:lt1>
        <a:srgbClr val="FFFFFF"/>
      </a:lt1>
      <a:dk2>
        <a:srgbClr val="44546A"/>
      </a:dk2>
      <a:lt2>
        <a:srgbClr val="E7E6E6"/>
      </a:lt2>
      <a:accent1>
        <a:srgbClr val="00BDB3"/>
      </a:accent1>
      <a:accent2>
        <a:srgbClr val="6B48FF"/>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4_Capa de aula">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_Textos">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5_Capa de aula">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2_Textos">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6_Capa de aula">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7_Capa de aula">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sta/Próxima aula e Conclusão">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xtos">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ópicos">
  <a:themeElements>
    <a:clrScheme name="Personalizado 2">
      <a:dk1>
        <a:srgbClr val="000000"/>
      </a:dk1>
      <a:lt1>
        <a:srgbClr val="FFFFFF"/>
      </a:lt1>
      <a:dk2>
        <a:srgbClr val="44546A"/>
      </a:dk2>
      <a:lt2>
        <a:srgbClr val="E7E6E6"/>
      </a:lt2>
      <a:accent1>
        <a:srgbClr val="00BDB3"/>
      </a:accent1>
      <a:accent2>
        <a:srgbClr val="6B48FF"/>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Imagem + Título">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Infográficos">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2_Capa de aula">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_Tópicos">
  <a:themeElements>
    <a:clrScheme name="Personalizado 2">
      <a:dk1>
        <a:srgbClr val="000000"/>
      </a:dk1>
      <a:lt1>
        <a:srgbClr val="FFFFFF"/>
      </a:lt1>
      <a:dk2>
        <a:srgbClr val="44546A"/>
      </a:dk2>
      <a:lt2>
        <a:srgbClr val="E7E6E6"/>
      </a:lt2>
      <a:accent1>
        <a:srgbClr val="00BDB3"/>
      </a:accent1>
      <a:accent2>
        <a:srgbClr val="6B48FF"/>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3_Capa de aula">
  <a:themeElements>
    <a:clrScheme name="Escritório">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6231</Words>
  <Application>Microsoft Office PowerPoint</Application>
  <PresentationFormat>Widescreen</PresentationFormat>
  <Paragraphs>1056</Paragraphs>
  <Slides>167</Slides>
  <Notes>167</Notes>
  <HiddenSlides>0</HiddenSlides>
  <MMClips>0</MMClips>
  <ScaleCrop>false</ScaleCrop>
  <HeadingPairs>
    <vt:vector size="6" baseType="variant">
      <vt:variant>
        <vt:lpstr>Fontes usadas</vt:lpstr>
      </vt:variant>
      <vt:variant>
        <vt:i4>7</vt:i4>
      </vt:variant>
      <vt:variant>
        <vt:lpstr>Tema</vt:lpstr>
      </vt:variant>
      <vt:variant>
        <vt:i4>17</vt:i4>
      </vt:variant>
      <vt:variant>
        <vt:lpstr>Títulos de slides</vt:lpstr>
      </vt:variant>
      <vt:variant>
        <vt:i4>167</vt:i4>
      </vt:variant>
    </vt:vector>
  </HeadingPairs>
  <TitlesOfParts>
    <vt:vector size="191" baseType="lpstr">
      <vt:lpstr>Calibri</vt:lpstr>
      <vt:lpstr>Tahoma</vt:lpstr>
      <vt:lpstr>Arial Narrow</vt:lpstr>
      <vt:lpstr>Nunito Sans</vt:lpstr>
      <vt:lpstr>Noto Sans Symbols</vt:lpstr>
      <vt:lpstr>Arial</vt:lpstr>
      <vt:lpstr>Arial Black</vt:lpstr>
      <vt:lpstr>1_Capa de aula</vt:lpstr>
      <vt:lpstr>Nesta/Próxima aula e Conclusão</vt:lpstr>
      <vt:lpstr>Textos</vt:lpstr>
      <vt:lpstr>Tópicos</vt:lpstr>
      <vt:lpstr>Imagem + Título</vt:lpstr>
      <vt:lpstr>Infográficos</vt:lpstr>
      <vt:lpstr>2_Capa de aula</vt:lpstr>
      <vt:lpstr>1_Tópicos</vt:lpstr>
      <vt:lpstr>3_Capa de aula</vt:lpstr>
      <vt:lpstr>1_Nesta/Próxima aula e Conclusão</vt:lpstr>
      <vt:lpstr>2_Tópicos</vt:lpstr>
      <vt:lpstr>4_Capa de aula</vt:lpstr>
      <vt:lpstr>1_Textos</vt:lpstr>
      <vt:lpstr>5_Capa de aula</vt:lpstr>
      <vt:lpstr>2_Textos</vt:lpstr>
      <vt:lpstr>6_Capa de aula</vt:lpstr>
      <vt:lpstr>7_Capa de aula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Usuario_Local</dc:creator>
  <cp:lastModifiedBy>Docs</cp:lastModifiedBy>
  <cp:revision>13</cp:revision>
  <dcterms:created xsi:type="dcterms:W3CDTF">2020-01-13T16:44:14Z</dcterms:created>
  <dcterms:modified xsi:type="dcterms:W3CDTF">2023-01-18T17:12:59Z</dcterms:modified>
</cp:coreProperties>
</file>