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7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52BD1-9D4E-7945-3058-1290C088E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5DD897E-33B0-320C-5135-90879D84B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8ED7A68-284C-70BB-A9B2-5B9A7EB5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1E8933-A9AF-98DD-6B29-48C7225F8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C8FFD77-28C9-C177-14E0-7C1ED00C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123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DA10B-2833-49AC-E2F6-C965ED5F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AB952F-CC11-1A08-9064-CE8C21197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2A28CEF-0FAD-D7B3-BDE6-3645BC34E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4F2C7D-2375-EA1A-4002-ED118DED2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47C47A-879B-A107-9FB6-12E96A73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6391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4B4F6D-BD97-2C57-01E2-CF175722A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F5EBA3-974D-BA66-B8A7-B202D99683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4BEE33-5FA2-DBF5-9D8C-485A6AEBF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AB7DCB-0192-02A4-ECD9-451581C8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5723D7-CDAC-AA17-7770-232EA355F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6108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5AF48B-58DF-41E3-08D3-75E675A3F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55F983-EF1B-9CAB-A5E0-698C4EF66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481B52-C87D-0525-A5B6-21A4D10D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E0FFA85-A666-579C-5206-D96718F6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F059728-8274-D2D6-E579-599108E6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170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185B11-8995-BA27-4AC5-73760F6B6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DEB720B-56DC-9676-C617-8D67B87E7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953964-CF23-2AF3-7F4F-531EE53F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CDCA48-DE2A-B32A-B637-744888104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E5EBF8-AD99-1B96-01C8-B6C3A01F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2238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F0B3A5-D20C-453B-DDEC-674B7B781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900D075-DC02-33E8-40C2-0F1A3AFC5F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EA6C167-01D0-4554-F606-D4738525E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F8663D2-70F7-C952-B3ED-00BD4D0B3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DCB3DE6-0F46-D4D1-941B-F4E8E40CB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9A062-3012-F53C-7957-1D7F0FB7A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5208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D3F16-6A32-9FBB-E792-677A584B7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3D50C25-B242-0E9F-7A89-4949B4A09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5181E1-D370-71C1-E539-F2779A82E2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E0566E-A86F-99E0-077E-919BE70F80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64E186-CF80-3FA9-C8FC-271737BFA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8C27B9C-2757-DEF4-5117-8FB93D97C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F32054C-C607-5ED5-85E2-F01E30144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5B4814A-F87E-F4E9-C640-326172D2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8546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4E59D-2AD4-0CFC-20BA-502DF95BA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50DF358-05E9-87B0-673A-E95BE9B6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240C3EB-CD93-F870-69FE-69CF59433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0628E79-DB0A-807D-5B29-CCCB44B5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90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6CC5B14-0D2C-FE41-3B91-9B3DD850A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9DFFBA7-43B3-D6C1-41B2-72902C115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37BD27-8313-5941-BB3F-12522DF4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9698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1AFF73-C253-F0C2-4D26-416E2A16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C3AC3F-118F-B282-ED28-124F7B815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F850F5-6341-326B-6A1C-6CB2844A3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2333FFD-4D6F-229D-46DC-D6EBBF7A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0A5A58-A72E-345D-6DAB-1832B959E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396A47C-EE80-D404-7CCB-EB4E0750F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5215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783C0-908E-C590-C67D-25BCD6A69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F8BF41A0-6C4F-DC32-0D22-D9A298D3A2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CA91DA4-09B7-9DE6-FA98-A43EA2143D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D47C93-E61E-7419-46E8-84FDCC5D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00C1EE-333B-B058-54AB-BA1772B06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4AE172-5660-7266-CC41-E8030DF6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911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967334-0D2E-A582-2B4F-F218272BF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CA1786A-993B-CE84-501B-6C95166BAA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8046611-8232-39D9-68AC-91BD784D6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D3F4B4-BCF1-4733-9635-BF931B5F89AE}" type="datetimeFigureOut">
              <a:rPr lang="pt-BR" smtClean="0"/>
              <a:t>13/09/2025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339097-D846-8739-5FF8-3C76B92E2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573CE8-573E-7632-A0A4-D713C8F79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F4E49B-3744-42CA-BA8F-BB2094A1914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4509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B3E85BA-AB50-86BD-A984-0DE5BFC9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6807"/>
            <a:ext cx="12192000" cy="5964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04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Marcelo Cabreira Bastos</dc:creator>
  <cp:lastModifiedBy>Marcelo Cabreira Bastos</cp:lastModifiedBy>
  <cp:revision>1</cp:revision>
  <dcterms:created xsi:type="dcterms:W3CDTF">2025-09-13T22:25:17Z</dcterms:created>
  <dcterms:modified xsi:type="dcterms:W3CDTF">2025-09-13T22:26:09Z</dcterms:modified>
</cp:coreProperties>
</file>