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70c0ba8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70c0ba8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e955409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e955409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e955409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e955409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e955409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e955409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e955409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e955409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e9554098b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e9554098b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2025"/>
            <a:ext cx="8520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sYSgAMErEPAIR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375" y="1507825"/>
            <a:ext cx="3228625" cy="32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139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387250"/>
            <a:ext cx="85206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sIGAM nO</a:t>
            </a:r>
            <a:r>
              <a:rPr b="1" lang="pt-BR" sz="3000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 gITHUB</a:t>
            </a:r>
            <a:endParaRPr b="1" sz="3000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41401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https://github.com/marceloacaci/SysGameRepair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00" y="1317275"/>
            <a:ext cx="4777801" cy="25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9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uML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 cASO dE uSO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238" y="1152475"/>
            <a:ext cx="3820426" cy="37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9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bPMN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35" y="767900"/>
            <a:ext cx="5167516" cy="40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rEQUISITOS fUNCIONAIS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RF1: O sistema deve oferecer um formulário para cadastro da Ordem de Serviço (OS)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RF3: O sistema informará ao cliente quando o status da OS estiver concluída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rEQUISItOS</a:t>
            </a: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 nãO-fUNCIONAIS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RNF1: O cliente deve possuir um CPF válido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RNF2: O sistema de banco de dados sera o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RNF3: </a:t>
            </a:r>
            <a:r>
              <a:rPr lang="pt-BR"/>
              <a:t>O sistema deve ser desenvolvido em c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RNF4: O sistema funcionará online através do navegador Chrome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o</a:t>
            </a:r>
            <a:r>
              <a:rPr b="1" lang="pt-BR">
                <a:solidFill>
                  <a:srgbClr val="6D9EEB"/>
                </a:solidFill>
                <a:latin typeface="Amatic SC"/>
                <a:ea typeface="Amatic SC"/>
                <a:cs typeface="Amatic SC"/>
                <a:sym typeface="Amatic SC"/>
              </a:rPr>
              <a:t>BRIGADO!!!</a:t>
            </a:r>
            <a:endParaRPr b="1">
              <a:solidFill>
                <a:srgbClr val="6D9EE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52475"/>
            <a:ext cx="28575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