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88" d="100"/>
          <a:sy n="88" d="100"/>
        </p:scale>
        <p:origin x="66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Moraes" userId="7bf301253f3885eb" providerId="LiveId" clId="{9DFC959D-F1DA-42A6-BACA-5AF9C276EAD6}"/>
    <pc:docChg chg="modSld">
      <pc:chgData name="Marcelo Moraes" userId="7bf301253f3885eb" providerId="LiveId" clId="{9DFC959D-F1DA-42A6-BACA-5AF9C276EAD6}" dt="2021-10-26T15:49:59.501" v="0" actId="1076"/>
      <pc:docMkLst>
        <pc:docMk/>
      </pc:docMkLst>
      <pc:sldChg chg="modSp mod">
        <pc:chgData name="Marcelo Moraes" userId="7bf301253f3885eb" providerId="LiveId" clId="{9DFC959D-F1DA-42A6-BACA-5AF9C276EAD6}" dt="2021-10-26T15:49:59.501" v="0" actId="1076"/>
        <pc:sldMkLst>
          <pc:docMk/>
          <pc:sldMk cId="7630729" sldId="256"/>
        </pc:sldMkLst>
        <pc:picChg chg="mod">
          <ac:chgData name="Marcelo Moraes" userId="7bf301253f3885eb" providerId="LiveId" clId="{9DFC959D-F1DA-42A6-BACA-5AF9C276EAD6}" dt="2021-10-26T15:49:59.501" v="0" actId="1076"/>
          <ac:picMkLst>
            <pc:docMk/>
            <pc:sldMk cId="7630729" sldId="256"/>
            <ac:picMk id="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CFAC1-03B9-44E0-B3FF-AAC9361A820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DB285-27D5-4005-BD13-807E776F2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6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Overall Satisfaction Level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Feature Importance from the Model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Inflight Entertainment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Seat Comfort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Onboard Services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Online Support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Goal &gt;75%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Goal = 75% Satisfied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Goal = 75% Satisfied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Top Correlated Features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167c3ed-5c4d-4dee-9f24-b25e80bacb7b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167c3ed-5c4d-4dee-9f24-b25e80bacb7b/ReportSection2e8d644c8b38372c926d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167c3ed-5c4d-4dee-9f24-b25e80bacb7b/ReportSection7bff5aed258b04e013c0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6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Aviation Project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10/26/2021 6:15:08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10/26/2021 6:13:29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Overall Satisfaction Level, Feature Importance from the Model, Inflight Entertainment, Seat Comfort, Onboard Services, Online Support, shape, shape, shape, shape, Goal &gt;75%, Goal = 75% Satisfied, Goal = 75% Satisfied, textbox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p Correlated Features, slicer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144</Words>
  <Application>Microsoft Office PowerPoint</Application>
  <PresentationFormat>Widescreen</PresentationFormat>
  <Paragraphs>54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Aviation Project</vt:lpstr>
      <vt:lpstr>Page 1</vt:lpstr>
      <vt:lpstr>Page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Marcelo Moraes</cp:lastModifiedBy>
  <cp:revision>5</cp:revision>
  <dcterms:created xsi:type="dcterms:W3CDTF">2016-09-04T11:54:55Z</dcterms:created>
  <dcterms:modified xsi:type="dcterms:W3CDTF">2021-10-26T15:50:25Z</dcterms:modified>
</cp:coreProperties>
</file>