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E732-A6C4-F5A7-BB53-DB66DBB53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89B57-A223-7D89-6467-AB0105AF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5C5811-C8A7-67E2-C1A2-E05E0BD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FF4D5-FF03-3E64-6AE5-E1F88949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2D723-8582-4FFA-8E58-C144AA49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1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EF3DE-8B5C-1603-1A74-F51D1EF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49D93A-CC45-B714-38AC-3FF79A57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67611-AF2C-7DAB-C229-B21011B7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B663B-031C-E454-613E-B4875FF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E6973-2DB0-137B-7524-639E22F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FAF5C4-E0F5-1622-D960-600FE6B3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4E235F-8D3B-9D06-BFCC-6655A962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B929C-3739-CBCC-F725-4479F200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5878D-9BF2-0F7B-7629-774438C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E1366-C5DA-D211-52B0-8697ECB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2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94E1-AE2C-7314-81FA-3BF8F4B3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66C5C-E840-6824-DEB9-539D8C22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544A2-3DA3-0AA1-CFAF-BCF7DBE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BE6CC-C173-2860-D9A0-5BA02A5E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066DB-64CF-13B9-CF9A-8A0B8826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4D032-1D7D-6EB4-D9C6-A47CC84C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6D7777-80EF-BDD2-92F9-C1C1E082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51C4C-B576-52DA-7C6F-EB67292F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4F25D-5CD2-23AE-7348-9AC3A06A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39BD7-BCCE-79CB-16E3-138B143F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EBE7-16E0-C029-0B26-E17D2231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EE720-53BB-F8EA-A787-A3F2CF80D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DC033-7D84-6AE0-1286-81620528F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D135B-98E5-680F-9E12-3A99CBB5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69CBF-23E2-0FE7-7A75-894D4D6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FCB0C-443B-7519-F01D-309A416A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A4EA-9FD3-FCA5-17BC-64A6F667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EF740-0C5D-DDF9-EAD0-5D580F1F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96B85-7E0E-BDC9-EF95-FB109BF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A2249A-03F7-B92D-BE11-F70EB1BCD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6DE7BA-E6B3-D1D0-8E1D-FABE1826D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AE5202-AFD4-7456-48E6-268D8232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1093AA-34C4-615A-EAB5-F8D5D889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7AB6B1-8BDB-C112-BD65-3AF45BF2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26018-629C-9680-3B04-11D06F27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74BC76-131F-7262-4FF3-D5650D34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2C5D85-0445-63CF-E026-206ABB20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64727-2365-759F-D55B-57881A9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57A43A-93A0-2D2D-51D6-3FF031A4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8F9A27-29FB-81EF-1A6B-1476DA34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E264BF-27A3-72A3-D637-467771E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803F-C851-A946-6F70-D3C729B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0305B-58C8-2687-E3C2-24D12583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5E5D3A-D3DC-0B8C-AB52-35145A23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071A4E-0787-D2DC-BACC-99EE083A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A9DA58-8980-EFB5-D270-28DAD4F9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F89AF-E79C-E50A-0350-88B772B2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19A3D-C9C9-E98C-D1F8-40BE5BCA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F88707-DA8F-8D53-F37F-C9894CA24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56788B-4A32-6326-9CBD-634390F3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2BF37-B347-C504-DA0B-C73FD66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4B1B0-3AEF-B440-0456-452999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C06425-010C-1911-F172-9D86DBB2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34CAF3-32BF-F469-A1E5-C3B84F1C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61284-1371-4672-943E-F00E66C4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04218-8D14-B38B-6983-A36D2EA05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4EC-C967-4580-B42A-06DE339A7B8D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0BF64-E241-5C6D-D627-FAB939477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78E65-84C1-8640-3846-FD3C0D81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893E-91C9-40E3-8B47-B194DBF9C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7219AA-0C87-26EC-B25F-76F0FE03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37" y="1142999"/>
            <a:ext cx="6394784" cy="426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805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Barreto</dc:creator>
  <cp:lastModifiedBy>Marcelo Barreto</cp:lastModifiedBy>
  <cp:revision>1</cp:revision>
  <dcterms:created xsi:type="dcterms:W3CDTF">2025-10-01T14:26:17Z</dcterms:created>
  <dcterms:modified xsi:type="dcterms:W3CDTF">2025-10-01T14:39:50Z</dcterms:modified>
</cp:coreProperties>
</file>