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7" r:id="rId10"/>
    <p:sldId id="265" r:id="rId11"/>
    <p:sldId id="269" r:id="rId12"/>
    <p:sldId id="264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8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37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24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4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D81C-9630-4BF9-AFE6-FBD0683B8A57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CE82B9-BF47-4CB2-B50B-8AF919A38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708" y="1940708"/>
            <a:ext cx="7766936" cy="1646302"/>
          </a:xfrm>
        </p:spPr>
        <p:txBody>
          <a:bodyPr/>
          <a:lstStyle/>
          <a:p>
            <a:r>
              <a:rPr lang="en-US" sz="8000" b="1" dirty="0" err="1"/>
              <a:t>Git</a:t>
            </a:r>
            <a:r>
              <a:rPr lang="en-US" sz="8000" b="1" dirty="0"/>
              <a:t> </a:t>
            </a:r>
            <a:r>
              <a:rPr lang="en-US" sz="8000" b="1" dirty="0" err="1"/>
              <a:t>na</a:t>
            </a:r>
            <a:r>
              <a:rPr lang="en-US" sz="8000" b="1" dirty="0"/>
              <a:t> </a:t>
            </a:r>
            <a:r>
              <a:rPr lang="en-US" sz="8000" b="1" dirty="0" err="1"/>
              <a:t>prática</a:t>
            </a:r>
            <a:r>
              <a:rPr lang="en-US" sz="800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2708" y="3587007"/>
            <a:ext cx="7766936" cy="1096899"/>
          </a:xfrm>
        </p:spPr>
        <p:txBody>
          <a:bodyPr>
            <a:normAutofit/>
          </a:bodyPr>
          <a:lstStyle/>
          <a:p>
            <a:r>
              <a:rPr lang="en-US" sz="4000" dirty="0"/>
              <a:t>do clone </a:t>
            </a:r>
            <a:r>
              <a:rPr lang="en-US" sz="4000" dirty="0" err="1"/>
              <a:t>ao</a:t>
            </a:r>
            <a:r>
              <a:rPr lang="en-US" sz="4000" dirty="0"/>
              <a:t> deploy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2" y="5005944"/>
            <a:ext cx="3867429" cy="16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1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 e Resolvendo Conflitos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90800"/>
            <a:ext cx="8596668" cy="3880773"/>
          </a:xfrm>
        </p:spPr>
        <p:txBody>
          <a:bodyPr>
            <a:normAutofit/>
          </a:bodyPr>
          <a:lstStyle/>
          <a:p>
            <a:r>
              <a:rPr lang="pt-BR" sz="3200" dirty="0"/>
              <a:t>git merge:rebase origin</a:t>
            </a:r>
          </a:p>
          <a:p>
            <a:r>
              <a:rPr lang="pt-BR" sz="3200" dirty="0"/>
              <a:t>git checkout origin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reset HEAD~1 (--soft –-hard)</a:t>
            </a:r>
            <a:endParaRPr lang="pt-BR" sz="3200" dirty="0"/>
          </a:p>
          <a:p>
            <a:r>
              <a:rPr lang="pt-BR" sz="3200" dirty="0"/>
              <a:t>git pull origin branch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12" y="1270000"/>
            <a:ext cx="3123907" cy="42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0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Tags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33" y="3003825"/>
            <a:ext cx="7531470" cy="376573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09933" y="1606684"/>
            <a:ext cx="6863153" cy="139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Versionamento semantico</a:t>
            </a:r>
          </a:p>
          <a:p>
            <a:r>
              <a:rPr lang="pt-BR" sz="3200" dirty="0"/>
              <a:t>v0.1.0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597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204" y="2182192"/>
            <a:ext cx="7220961" cy="2336800"/>
          </a:xfrm>
        </p:spPr>
        <p:txBody>
          <a:bodyPr/>
          <a:lstStyle/>
          <a:p>
            <a:r>
              <a:rPr lang="pt-BR" sz="3200" dirty="0"/>
              <a:t>git tag -a v1.0 -m "my version 1.0“</a:t>
            </a:r>
          </a:p>
          <a:p>
            <a:r>
              <a:rPr lang="pt-BR" sz="3200" dirty="0"/>
              <a:t>git tag –l</a:t>
            </a:r>
          </a:p>
          <a:p>
            <a:r>
              <a:rPr lang="pt-BR" sz="3200" dirty="0"/>
              <a:t>git push origin master --tags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Colocando em Produçao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10" y="5597999"/>
            <a:ext cx="6087392" cy="901276"/>
          </a:xfrm>
        </p:spPr>
        <p:txBody>
          <a:bodyPr>
            <a:normAutofit/>
          </a:bodyPr>
          <a:lstStyle/>
          <a:p>
            <a:r>
              <a:rPr lang="pt-BR" sz="4400" dirty="0"/>
              <a:t>git pull origin master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1" y="1395828"/>
            <a:ext cx="7332787" cy="42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e documentação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785" y="1414050"/>
            <a:ext cx="3536857" cy="516350"/>
          </a:xfrm>
        </p:spPr>
        <p:txBody>
          <a:bodyPr/>
          <a:lstStyle/>
          <a:p>
            <a:r>
              <a:rPr lang="en-US" dirty="0"/>
              <a:t>https://git-scm.com/docs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84" y="1858755"/>
            <a:ext cx="7261637" cy="48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pt-BR" dirty="0"/>
              <a:t>Finalizando.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56" y="1463040"/>
            <a:ext cx="8143639" cy="4587583"/>
          </a:xfrm>
        </p:spPr>
      </p:pic>
    </p:spTree>
    <p:extLst>
      <p:ext uri="{BB962C8B-B14F-4D97-AF65-F5344CB8AC3E}">
        <p14:creationId xmlns:p14="http://schemas.microsoft.com/office/powerpoint/2010/main" val="2012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dia de trabalho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0" y="1408602"/>
            <a:ext cx="7749214" cy="5166143"/>
          </a:xfrm>
        </p:spPr>
      </p:pic>
    </p:spTree>
    <p:extLst>
      <p:ext uri="{BB962C8B-B14F-4D97-AF65-F5344CB8AC3E}">
        <p14:creationId xmlns:p14="http://schemas.microsoft.com/office/powerpoint/2010/main" val="163003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5256"/>
            <a:ext cx="7692943" cy="5159478"/>
          </a:xfrm>
        </p:spPr>
      </p:pic>
    </p:spTree>
    <p:extLst>
      <p:ext uri="{BB962C8B-B14F-4D97-AF65-F5344CB8AC3E}">
        <p14:creationId xmlns:p14="http://schemas.microsoft.com/office/powerpoint/2010/main" val="375940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inventário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42" y="2120830"/>
            <a:ext cx="8173859" cy="3935413"/>
          </a:xfrm>
        </p:spPr>
        <p:txBody>
          <a:bodyPr>
            <a:noAutofit/>
          </a:bodyPr>
          <a:lstStyle/>
          <a:p>
            <a:r>
              <a:rPr lang="pt-BR" sz="3200" dirty="0"/>
              <a:t>Você deve desenvolver um crud para cadastro do inventario da empresa em uma aplicação existente desenvolvida dentro da empresa.</a:t>
            </a:r>
          </a:p>
          <a:p>
            <a:r>
              <a:rPr lang="pt-BR" sz="3200" dirty="0"/>
              <a:t>Cadastrar, Alterar, Listar, Excluir</a:t>
            </a:r>
          </a:p>
          <a:p>
            <a:r>
              <a:rPr lang="pt-BR" sz="3200" dirty="0"/>
              <a:t>Dentro das boas praticas do controle de versão.</a:t>
            </a:r>
          </a:p>
        </p:txBody>
      </p:sp>
    </p:spTree>
    <p:extLst>
      <p:ext uri="{BB962C8B-B14F-4D97-AF65-F5344CB8AC3E}">
        <p14:creationId xmlns:p14="http://schemas.microsoft.com/office/powerpoint/2010/main" val="343435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r>
              <a:rPr lang="pt-BR" dirty="0"/>
              <a:t>Endereço do repositório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191" y="2192566"/>
            <a:ext cx="8479918" cy="807897"/>
          </a:xfrm>
        </p:spPr>
        <p:txBody>
          <a:bodyPr>
            <a:normAutofit/>
          </a:bodyPr>
          <a:lstStyle/>
          <a:p>
            <a:r>
              <a:rPr lang="en-US" sz="2800" dirty="0"/>
              <a:t>https://github.com/empresa-sa/sistemaERP.git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8" y="3290072"/>
            <a:ext cx="4668389" cy="1730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27" y="4677187"/>
            <a:ext cx="3788504" cy="198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Clonando Repositório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863"/>
            <a:ext cx="8596668" cy="529602"/>
          </a:xfrm>
        </p:spPr>
        <p:txBody>
          <a:bodyPr>
            <a:normAutofit/>
          </a:bodyPr>
          <a:lstStyle/>
          <a:p>
            <a:r>
              <a:rPr lang="pt-BR" sz="2400" b="1" dirty="0"/>
              <a:t>git clone https://</a:t>
            </a:r>
            <a:r>
              <a:rPr lang="en-US" sz="2400" b="1" dirty="0"/>
              <a:t>github.com/</a:t>
            </a:r>
            <a:r>
              <a:rPr lang="en-US" sz="2400" b="1" dirty="0" err="1"/>
              <a:t>empresa-sa</a:t>
            </a:r>
            <a:r>
              <a:rPr lang="en-US" sz="2400" b="1" dirty="0"/>
              <a:t>/</a:t>
            </a:r>
            <a:r>
              <a:rPr lang="en-US" sz="2400" b="1" dirty="0" err="1"/>
              <a:t>sistemaERP.git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85" y="2692530"/>
            <a:ext cx="6816223" cy="41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2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05" y="1930400"/>
            <a:ext cx="5043016" cy="411674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 e pastas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3 stagios:  staging area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677334" y="266417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git status</a:t>
            </a:r>
          </a:p>
          <a:p>
            <a:r>
              <a:rPr lang="pt-BR" sz="2800" dirty="0"/>
              <a:t>git add &lt;file&gt;</a:t>
            </a:r>
          </a:p>
          <a:p>
            <a:r>
              <a:rPr lang="pt-BR" sz="2800" dirty="0"/>
              <a:t>git add .</a:t>
            </a:r>
          </a:p>
          <a:p>
            <a:r>
              <a:rPr lang="en-US" sz="2800" dirty="0" err="1"/>
              <a:t>git</a:t>
            </a:r>
            <a:r>
              <a:rPr lang="en-US" sz="2800" dirty="0"/>
              <a:t> reset HEAD &lt;file&gt;</a:t>
            </a:r>
          </a:p>
          <a:p>
            <a:r>
              <a:rPr lang="pt-BR" sz="2800" dirty="0"/>
              <a:t>git commit –m “descricao”</a:t>
            </a:r>
          </a:p>
          <a:p>
            <a:r>
              <a:rPr lang="pt-BR" sz="2800" dirty="0"/>
              <a:t>git commit –a –m “descricao”</a:t>
            </a:r>
          </a:p>
          <a:p>
            <a:r>
              <a:rPr lang="pt-BR" sz="2800" dirty="0"/>
              <a:t>git push origin nomeBranch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54" y="1389733"/>
            <a:ext cx="6534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53" y="1023946"/>
            <a:ext cx="7293649" cy="449039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4326" y="3269144"/>
            <a:ext cx="6531847" cy="3224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git branch</a:t>
            </a:r>
          </a:p>
          <a:p>
            <a:r>
              <a:rPr lang="pt-BR" sz="2800" dirty="0"/>
              <a:t>git branch –r</a:t>
            </a:r>
          </a:p>
          <a:p>
            <a:r>
              <a:rPr lang="pt-BR" sz="2800" dirty="0"/>
              <a:t>git checkout –b nome</a:t>
            </a:r>
          </a:p>
          <a:p>
            <a:r>
              <a:rPr lang="pt-BR" sz="2800" dirty="0"/>
              <a:t>git checkout nome branch</a:t>
            </a:r>
          </a:p>
          <a:p>
            <a:r>
              <a:rPr lang="pt-BR" sz="2800" dirty="0"/>
              <a:t>git branch –D</a:t>
            </a:r>
          </a:p>
          <a:p>
            <a:r>
              <a:rPr lang="pt-BR" sz="2800" dirty="0"/>
              <a:t>git push origin branch --delete</a:t>
            </a:r>
          </a:p>
          <a:p>
            <a:endParaRPr lang="pt-BR" sz="2800" dirty="0"/>
          </a:p>
          <a:p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9734" y="6559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Trabalahndo com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207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Git na prática </vt:lpstr>
      <vt:lpstr>Primeiro dia de trabalho</vt:lpstr>
      <vt:lpstr>O chefe</vt:lpstr>
      <vt:lpstr>Cadastro de inventário</vt:lpstr>
      <vt:lpstr>Endereço do repositório</vt:lpstr>
      <vt:lpstr>Clonando Repositório</vt:lpstr>
      <vt:lpstr>Ignorando arquivos e pastas</vt:lpstr>
      <vt:lpstr>Os 3 stagios:  staging area</vt:lpstr>
      <vt:lpstr>PowerPoint Presentation</vt:lpstr>
      <vt:lpstr>Merge e Resolvendo Conflitos</vt:lpstr>
      <vt:lpstr>Trabalhando com Tags</vt:lpstr>
      <vt:lpstr>Trabalhando com Tags</vt:lpstr>
      <vt:lpstr>Colocando em Produçao</vt:lpstr>
      <vt:lpstr>Referencias e documentação</vt:lpstr>
      <vt:lpstr>Finalizando.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na pratica </dc:title>
  <dc:creator>Junior, Marcelo Gomes</dc:creator>
  <cp:lastModifiedBy>Junior, Marcelo Gomes</cp:lastModifiedBy>
  <cp:revision>20</cp:revision>
  <dcterms:created xsi:type="dcterms:W3CDTF">2017-05-01T19:45:28Z</dcterms:created>
  <dcterms:modified xsi:type="dcterms:W3CDTF">2017-05-02T01:28:55Z</dcterms:modified>
</cp:coreProperties>
</file>