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8" r:id="rId4"/>
    <p:sldId id="259" r:id="rId5"/>
    <p:sldId id="260" r:id="rId6"/>
    <p:sldId id="261" r:id="rId7"/>
    <p:sldId id="267" r:id="rId8"/>
    <p:sldId id="262" r:id="rId9"/>
    <p:sldId id="263" r:id="rId10"/>
    <p:sldId id="264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182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05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889568-BBF8-4262-ADC9-94356CEFF7A8}" type="datetime1">
              <a:rPr lang="pt-BR" smtClean="0">
                <a:solidFill>
                  <a:schemeClr val="tx2"/>
                </a:solidFill>
              </a:rPr>
              <a:t>01/02/2022</a:t>
            </a:fld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pt-BR" smtClean="0">
                <a:solidFill>
                  <a:schemeClr val="tx2"/>
                </a:solidFill>
              </a:rPr>
              <a:t>‹nº›</a:t>
            </a:fld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CC23B09F-6E55-42B1-A818-B5A26DCC400C}" type="datetime1">
              <a:rPr lang="pt-BR" smtClean="0"/>
              <a:t>01/02/2022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5466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31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664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36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1142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062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905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44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243" y="1803405"/>
            <a:ext cx="9446339" cy="1825096"/>
          </a:xfrm>
        </p:spPr>
        <p:txBody>
          <a:bodyPr anchor="b">
            <a:normAutofit/>
          </a:bodyPr>
          <a:lstStyle>
            <a:lvl1pPr algn="l">
              <a:defRPr sz="59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43" y="3632201"/>
            <a:ext cx="9446339" cy="685800"/>
          </a:xfrm>
        </p:spPr>
        <p:txBody>
          <a:bodyPr>
            <a:norm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7501" y="4314328"/>
            <a:ext cx="2910082" cy="374642"/>
          </a:xfrm>
        </p:spPr>
        <p:txBody>
          <a:bodyPr/>
          <a:lstStyle/>
          <a:p>
            <a:pPr rtl="0"/>
            <a:fld id="{751F53FF-BF6F-4D00-BBBE-BDB0446EF65B}" type="datetime1">
              <a:rPr lang="pt-BR" smtClean="0"/>
              <a:t>01/02/2022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243" y="4323846"/>
            <a:ext cx="6399133" cy="365125"/>
          </a:xfrm>
        </p:spPr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5096" y="1430867"/>
            <a:ext cx="2742486" cy="365125"/>
          </a:xfrm>
        </p:spPr>
        <p:txBody>
          <a:bodyPr/>
          <a:lstStyle/>
          <a:p>
            <a:pPr rtl="0"/>
            <a:fld id="{EB37DED6-D4C7-42EE-AB49-D2E39E64FDE4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7715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98" y="4697361"/>
            <a:ext cx="10819216" cy="81935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549" y="941440"/>
            <a:ext cx="10819022" cy="3478161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516716"/>
            <a:ext cx="10817582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F53FF-BF6F-4D00-BBBE-BDB0446EF65B}" type="datetime1">
              <a:rPr lang="pt-BR" smtClean="0"/>
              <a:t>01/02/2022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2364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3"/>
            <a:ext cx="10817582" cy="2802467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9134"/>
            <a:ext cx="10127878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751F53FF-BF6F-4D00-BBBE-BDB0446EF65B}" type="datetime1">
              <a:rPr lang="pt-BR" smtClean="0"/>
              <a:t>01/02/2022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pPr rtl="0"/>
            <a:fld id="{EB37DED6-D4C7-42EE-AB49-D2E39E64FDE4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5439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01" y="753534"/>
            <a:ext cx="10148889" cy="2604495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525" y="3365557"/>
            <a:ext cx="959023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1" y="3959863"/>
            <a:ext cx="1014888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751F53FF-BF6F-4D00-BBBE-BDB0446EF65B}" type="datetime1">
              <a:rPr lang="pt-BR" smtClean="0"/>
              <a:t>01/02/2022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pPr rtl="0"/>
            <a:fld id="{EB37DED6-D4C7-42EE-AB49-D2E39E64FDE4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476126" y="93345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1370" y="270129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64273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28" y="1124702"/>
            <a:ext cx="10143544" cy="251183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8316"/>
            <a:ext cx="10142012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78884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751F53FF-BF6F-4D00-BBBE-BDB0446EF65B}" type="datetime1">
              <a:rPr lang="pt-BR" smtClean="0"/>
              <a:t>01/02/2022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8884"/>
            <a:ext cx="6989671" cy="365125"/>
          </a:xfrm>
        </p:spPr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pPr rtl="0"/>
            <a:fld id="{EB37DED6-D4C7-42EE-AB49-D2E39E64FDE4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1016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621" y="2202080"/>
            <a:ext cx="3455532" cy="617320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620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662" y="2201333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5721" y="2904067"/>
            <a:ext cx="34555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03" y="2192866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49704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F53FF-BF6F-4D00-BBBE-BDB0446EF65B}" type="datetime1">
              <a:rPr lang="pt-BR" smtClean="0"/>
              <a:t>01/02/2022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3330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439" y="4191001"/>
            <a:ext cx="3450683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439" y="2362200"/>
            <a:ext cx="34506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439" y="4873765"/>
            <a:ext cx="34506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3124" y="4191001"/>
            <a:ext cx="3448037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3124" y="2362200"/>
            <a:ext cx="34480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3125" y="4873764"/>
            <a:ext cx="344803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7635" y="4191001"/>
            <a:ext cx="3455569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7759" y="2362200"/>
            <a:ext cx="344698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7635" y="4873762"/>
            <a:ext cx="3451546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F53FF-BF6F-4D00-BBBE-BDB0446EF65B}" type="datetime1">
              <a:rPr lang="pt-BR" smtClean="0"/>
              <a:t>01/02/2022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5732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2194560"/>
            <a:ext cx="10817582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F53FF-BF6F-4D00-BBBE-BDB0446EF65B}" type="datetime1">
              <a:rPr lang="pt-BR" smtClean="0"/>
              <a:t>01/02/2022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4980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6339" y="745067"/>
            <a:ext cx="2056864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200" y="745068"/>
            <a:ext cx="8202064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79942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751F53FF-BF6F-4D00-BBBE-BDB0446EF65B}" type="datetime1">
              <a:rPr lang="pt-BR" smtClean="0"/>
              <a:t>01/02/2022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1"/>
            <a:ext cx="6989671" cy="365125"/>
          </a:xfrm>
        </p:spPr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pPr rtl="0"/>
            <a:fld id="{EB37DED6-D4C7-42EE-AB49-D2E39E64FDE4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8745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6C8A40E-3247-4E7F-AA9B-3DA79BEA3096}" type="datetime1">
              <a:rPr lang="pt-BR" smtClean="0"/>
              <a:t>01/02/2022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A60BA0E-20D0-4E7C-B286-26C960A6788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58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4"/>
            <a:ext cx="10817581" cy="2801935"/>
          </a:xfrm>
        </p:spPr>
        <p:txBody>
          <a:bodyPr anchor="b">
            <a:normAutofit/>
          </a:bodyPr>
          <a:lstStyle>
            <a:lvl1pPr algn="r">
              <a:defRPr sz="39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200" y="3641726"/>
            <a:ext cx="10487468" cy="955675"/>
          </a:xfrm>
        </p:spPr>
        <p:txBody>
          <a:bodyPr>
            <a:normAutofit/>
          </a:bodyPr>
          <a:lstStyle>
            <a:lvl1pPr marL="0" indent="0" algn="r">
              <a:buNone/>
              <a:defRPr sz="21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7F71FC3B-B015-4D81-A3DD-B3AAA87A645C}" type="datetime1">
              <a:rPr lang="pt-BR" smtClean="0"/>
              <a:t>01/02/2022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2"/>
            <a:ext cx="6989671" cy="364065"/>
          </a:xfrm>
        </p:spPr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pPr rtl="0"/>
            <a:fld id="{EB37DED6-D4C7-42EE-AB49-D2E39E64FDE4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14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1" y="2194560"/>
            <a:ext cx="5332611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194560"/>
            <a:ext cx="5332611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F53FF-BF6F-4D00-BBBE-BDB0446EF65B}" type="datetime1">
              <a:rPr lang="pt-BR" smtClean="0"/>
              <a:t>01/02/2022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9478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8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71" y="2183802"/>
            <a:ext cx="5078668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2" y="3132667"/>
            <a:ext cx="5310392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33" y="2183802"/>
            <a:ext cx="5104070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132667"/>
            <a:ext cx="5332611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9707FF-AA00-4A29-B5A3-839D6FA9FF49}" type="datetime1">
              <a:rPr lang="pt-BR" smtClean="0"/>
              <a:t>01/02/2022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531A7A-995A-4911-9995-37B911D357CB}" type="datetime1">
              <a:rPr lang="pt-BR" smtClean="0"/>
              <a:t>01/02/2022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34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F53FF-BF6F-4D00-BBBE-BDB0446EF65B}" type="datetime1">
              <a:rPr lang="pt-BR" smtClean="0"/>
              <a:t>01/02/2022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50371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524000"/>
            <a:ext cx="4113728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281" y="746760"/>
            <a:ext cx="6508923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124200"/>
            <a:ext cx="4113728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CBBCDBE-249B-47A9-8223-45F03835E29A}" type="datetime1">
              <a:rPr lang="pt-BR" smtClean="0"/>
              <a:t>01/02/2022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DFBB78A-01B4-41F2-96B0-677A4A28283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55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1524000"/>
            <a:ext cx="6871450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9191" y="751242"/>
            <a:ext cx="3644013" cy="546744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1" y="3124200"/>
            <a:ext cx="687145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F53FF-BF6F-4D00-BBBE-BDB0446EF65B}" type="datetime1">
              <a:rPr lang="pt-BR" smtClean="0"/>
              <a:t>01/02/2022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B37DED6-D4C7-42EE-AB49-D2E39E64FDE4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279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4846" y="764373"/>
            <a:ext cx="86083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2194561"/>
            <a:ext cx="1081758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3122" y="6356351"/>
            <a:ext cx="2910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1F53FF-BF6F-4D00-BBBE-BDB0446EF65B}" type="datetime1">
              <a:rPr lang="pt-BR" smtClean="0"/>
              <a:t>01/02/2022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1" y="6355846"/>
            <a:ext cx="7770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Adicionar um rodapé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0718" y="38100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B37DED6-D4C7-42EE-AB49-D2E39E64FDE4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9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r" defTabSz="914126" rtl="0" eaLnBrk="1" latinLnBrk="0" hangingPunct="1">
        <a:lnSpc>
          <a:spcPct val="90000"/>
        </a:lnSpc>
        <a:spcBef>
          <a:spcPct val="0"/>
        </a:spcBef>
        <a:buNone/>
        <a:defRPr sz="39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time-measure-time-announcement-1020373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44773" y="980728"/>
            <a:ext cx="9446339" cy="1825096"/>
          </a:xfrm>
        </p:spPr>
        <p:txBody>
          <a:bodyPr rtlCol="0"/>
          <a:lstStyle/>
          <a:p>
            <a:pPr rtl="0"/>
            <a:r>
              <a:rPr lang="pt-BR" dirty="0"/>
              <a:t>PROJETO 1 - SITE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371242" y="3429000"/>
            <a:ext cx="9446339" cy="1020935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t-BR" dirty="0"/>
              <a:t>Autor: 		MARCELO RICHTER CASSAR</a:t>
            </a:r>
          </a:p>
          <a:p>
            <a:pPr rtl="0"/>
            <a:r>
              <a:rPr lang="pt-BR" dirty="0"/>
              <a:t>Curso: 		Programador Full </a:t>
            </a:r>
            <a:r>
              <a:rPr lang="pt-BR" dirty="0" err="1"/>
              <a:t>Stack</a:t>
            </a:r>
            <a:r>
              <a:rPr lang="pt-BR" dirty="0"/>
              <a:t> – STEP COMPUTER ACADEMY</a:t>
            </a:r>
          </a:p>
          <a:p>
            <a:pPr rtl="0"/>
            <a:r>
              <a:rPr lang="pt-BR" dirty="0"/>
              <a:t>Módulo: 	HTML5 e CSS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 dirty="0"/>
              <a:t>QUINTA ETAPA</a:t>
            </a:r>
            <a:br>
              <a:rPr lang="pt-BR" dirty="0"/>
            </a:br>
            <a:r>
              <a:rPr lang="pt-BR" dirty="0"/>
              <a:t>DESENVOLVIMENTO E 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49996" y="2041647"/>
            <a:ext cx="7281000" cy="1512168"/>
          </a:xfrm>
        </p:spPr>
        <p:txBody>
          <a:bodyPr rtlCol="0"/>
          <a:lstStyle/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	Após ter organizado a forma com que o site seria produzido.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C0F447-FD7C-4E9B-97F5-3B48D1D24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10576" y="2824923"/>
            <a:ext cx="2190405" cy="2190405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A7724E48-6FB6-4938-BB06-0C1F1E8AA634}"/>
              </a:ext>
            </a:extLst>
          </p:cNvPr>
          <p:cNvSpPr txBox="1">
            <a:spLocks/>
          </p:cNvSpPr>
          <p:nvPr/>
        </p:nvSpPr>
        <p:spPr>
          <a:xfrm>
            <a:off x="4433704" y="3203248"/>
            <a:ext cx="2780928" cy="1512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12 HORAS PARA CONCLUSÃO DO TRABALHO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EB9598E-694B-4A3A-AAE2-B8AE481AFE87}"/>
              </a:ext>
            </a:extLst>
          </p:cNvPr>
          <p:cNvSpPr txBox="1">
            <a:spLocks/>
          </p:cNvSpPr>
          <p:nvPr/>
        </p:nvSpPr>
        <p:spPr>
          <a:xfrm>
            <a:off x="3866260" y="4869160"/>
            <a:ext cx="4248472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Agora vamos ver o resultado.</a:t>
            </a:r>
          </a:p>
        </p:txBody>
      </p:sp>
    </p:spTree>
    <p:extLst>
      <p:ext uri="{BB962C8B-B14F-4D97-AF65-F5344CB8AC3E}">
        <p14:creationId xmlns:p14="http://schemas.microsoft.com/office/powerpoint/2010/main" val="160389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Bem-vindos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49896" y="2924944"/>
            <a:ext cx="9289032" cy="1440159"/>
          </a:xfrm>
        </p:spPr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pt-BR" sz="2400" dirty="0"/>
              <a:t>	Olá, meu nome é </a:t>
            </a:r>
            <a:r>
              <a:rPr lang="pt-BR" sz="2400" b="1" dirty="0"/>
              <a:t>Marcelo Richter Cassar</a:t>
            </a:r>
            <a:r>
              <a:rPr lang="pt-BR" sz="2400" dirty="0"/>
              <a:t>, e nesse </a:t>
            </a:r>
            <a:r>
              <a:rPr lang="pt-BR" sz="2400" dirty="0" err="1"/>
              <a:t>video</a:t>
            </a:r>
            <a:r>
              <a:rPr lang="pt-BR" sz="2400" dirty="0"/>
              <a:t> vou mostrar meu primeiro trabalho do </a:t>
            </a:r>
            <a:r>
              <a:rPr lang="pt-BR" sz="2400" b="1" dirty="0"/>
              <a:t>Curso de Programador Full </a:t>
            </a:r>
            <a:r>
              <a:rPr lang="pt-BR" sz="2400" b="1" dirty="0" err="1"/>
              <a:t>Stack</a:t>
            </a:r>
            <a:r>
              <a:rPr lang="pt-BR" sz="2400" b="1" dirty="0"/>
              <a:t> </a:t>
            </a:r>
            <a:r>
              <a:rPr lang="pt-BR" sz="2400" dirty="0"/>
              <a:t>junto a </a:t>
            </a:r>
            <a:r>
              <a:rPr lang="pt-BR" sz="2400" b="1" dirty="0" err="1"/>
              <a:t>Step</a:t>
            </a:r>
            <a:r>
              <a:rPr lang="pt-BR" sz="2400" b="1" dirty="0"/>
              <a:t> Computer </a:t>
            </a:r>
            <a:r>
              <a:rPr lang="pt-BR" sz="2400" b="1" dirty="0" err="1"/>
              <a:t>Academy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Procedimentos iniciais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17059" y="2597792"/>
            <a:ext cx="6354706" cy="2808312"/>
          </a:xfrm>
        </p:spPr>
        <p:txBody>
          <a:bodyPr rtlCol="0">
            <a:normAutofit fontScale="92500" lnSpcReduction="20000"/>
          </a:bodyPr>
          <a:lstStyle/>
          <a:p>
            <a:pPr marL="0" indent="0" algn="just" rtl="0">
              <a:buNone/>
            </a:pPr>
            <a:r>
              <a:rPr lang="pt-BR" sz="2400" dirty="0"/>
              <a:t>	Inicialmente, para fechamento deste trabalho utilizei como fontes de estudos:</a:t>
            </a:r>
          </a:p>
          <a:p>
            <a:pPr marL="0" indent="0" algn="just" rtl="0">
              <a:buNone/>
            </a:pPr>
            <a:endParaRPr lang="pt-BR" sz="2400" dirty="0"/>
          </a:p>
          <a:p>
            <a:pPr marL="457200" indent="-457200" algn="just" rtl="0">
              <a:buAutoNum type="alphaLcParenR"/>
            </a:pPr>
            <a:r>
              <a:rPr lang="pt-BR" sz="2400" dirty="0"/>
              <a:t>Módulo de HTML5 junto a STEP COMPUTER – aprox. 24 horas;</a:t>
            </a:r>
          </a:p>
          <a:p>
            <a:pPr marL="457200" indent="-457200" algn="just" rtl="0">
              <a:buAutoNum type="alphaLcParenR"/>
            </a:pPr>
            <a:endParaRPr lang="pt-BR" sz="2400" dirty="0"/>
          </a:p>
          <a:p>
            <a:pPr marL="457200" indent="-457200" algn="just" rtl="0">
              <a:buAutoNum type="alphaLcParenR"/>
            </a:pPr>
            <a:r>
              <a:rPr lang="pt-BR" sz="2400" dirty="0"/>
              <a:t>Módulos 1, 2 e 3 junto ao curso GUSTAVO GUANABARA – aproximadamente 60 horas;</a:t>
            </a:r>
          </a:p>
          <a:p>
            <a:pPr marL="457200" indent="-457200" algn="just" rtl="0">
              <a:buAutoNum type="alphaLcParenR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5453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ETAPAS 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97868" y="2057401"/>
            <a:ext cx="10054853" cy="3538695"/>
          </a:xfrm>
        </p:spPr>
        <p:txBody>
          <a:bodyPr rtlCol="0">
            <a:normAutofit fontScale="85000" lnSpcReduction="20000"/>
          </a:bodyPr>
          <a:lstStyle/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	O projeto consistiu na elaboração de um website de livre escolha dos alunos.</a:t>
            </a:r>
          </a:p>
          <a:p>
            <a:pPr rtl="0"/>
            <a:endParaRPr lang="pt-BR" dirty="0"/>
          </a:p>
          <a:p>
            <a:pPr marL="0" indent="0" rtl="0">
              <a:buNone/>
            </a:pPr>
            <a:r>
              <a:rPr lang="pt-BR" dirty="0"/>
              <a:t>	Nesse sentido, organizei o projeto de acordo com as seguintes etapas: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				1) Escolha do Tema;</a:t>
            </a:r>
          </a:p>
          <a:p>
            <a:pPr marL="0" indent="0" rtl="0">
              <a:buNone/>
            </a:pPr>
            <a:r>
              <a:rPr lang="pt-BR" dirty="0"/>
              <a:t>				2) Escolha do Layout;</a:t>
            </a:r>
          </a:p>
          <a:p>
            <a:pPr marL="0" indent="0" rtl="0">
              <a:buNone/>
            </a:pPr>
            <a:r>
              <a:rPr lang="pt-BR" dirty="0"/>
              <a:t>				3) Escolha das cores;</a:t>
            </a:r>
          </a:p>
          <a:p>
            <a:pPr marL="0" indent="0" rtl="0">
              <a:buNone/>
            </a:pPr>
            <a:r>
              <a:rPr lang="pt-BR" dirty="0"/>
              <a:t>				4) Organização do CSS;</a:t>
            </a:r>
          </a:p>
          <a:p>
            <a:pPr marL="0" indent="0" rtl="0">
              <a:buNone/>
            </a:pPr>
            <a:r>
              <a:rPr lang="pt-BR" dirty="0"/>
              <a:t>				5) Desenvolvimento propriamente dito do site.</a:t>
            </a:r>
          </a:p>
        </p:txBody>
      </p:sp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PRIMEIRA ETAPA </a:t>
            </a:r>
            <a:br>
              <a:rPr lang="pt-BR" dirty="0"/>
            </a:br>
            <a:r>
              <a:rPr lang="pt-BR" dirty="0"/>
              <a:t>ESCOLHA DO 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349996" y="3327580"/>
            <a:ext cx="8001080" cy="1440160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pt-BR" dirty="0"/>
              <a:t>	Visando aproveitar minha experiência de vida, optei por refazer o site do meu escritório de advocacia, tentando utilizar de alguns conceitos e necessidades que vi ao longo dos anos.</a:t>
            </a:r>
          </a:p>
          <a:p>
            <a:pPr algn="just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26060" y="548680"/>
            <a:ext cx="8608358" cy="1293028"/>
          </a:xfrm>
        </p:spPr>
        <p:txBody>
          <a:bodyPr rtlCol="0"/>
          <a:lstStyle/>
          <a:p>
            <a:pPr rtl="0"/>
            <a:r>
              <a:rPr lang="pt-BR" dirty="0"/>
              <a:t>Segunda etapa</a:t>
            </a:r>
            <a:br>
              <a:rPr lang="pt-BR" dirty="0"/>
            </a:br>
            <a:r>
              <a:rPr lang="pt-BR" dirty="0"/>
              <a:t>definição do layout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27538" y="2420888"/>
            <a:ext cx="7627314" cy="3744416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pt-BR" sz="1600" dirty="0"/>
              <a:t>Na segunda etapa, busquei a organização do layout do site usando a plataforma: mockflow.com, e vi a necessidade de 6 páginas:</a:t>
            </a:r>
          </a:p>
          <a:p>
            <a:pPr marL="0" indent="0" rtl="0">
              <a:buNone/>
            </a:pPr>
            <a:endParaRPr lang="pt-BR" sz="1600" dirty="0"/>
          </a:p>
          <a:p>
            <a:pPr marL="0" indent="0" rtl="0">
              <a:buNone/>
            </a:pPr>
            <a:r>
              <a:rPr lang="pt-BR" sz="1600" dirty="0"/>
              <a:t>		a) Home;</a:t>
            </a:r>
          </a:p>
          <a:p>
            <a:pPr marL="0" indent="0" rtl="0">
              <a:buNone/>
            </a:pPr>
            <a:r>
              <a:rPr lang="pt-BR" sz="1600" dirty="0"/>
              <a:t>		b) Quem somos;</a:t>
            </a:r>
          </a:p>
          <a:p>
            <a:pPr marL="0" indent="0" rtl="0">
              <a:buNone/>
            </a:pPr>
            <a:r>
              <a:rPr lang="pt-BR" sz="1600" dirty="0"/>
              <a:t>		c) Blog;</a:t>
            </a:r>
          </a:p>
          <a:p>
            <a:pPr marL="0" indent="0" rtl="0">
              <a:buNone/>
            </a:pPr>
            <a:r>
              <a:rPr lang="pt-BR" sz="1600" dirty="0"/>
              <a:t>		d) Áreas de Atuação;</a:t>
            </a:r>
          </a:p>
          <a:p>
            <a:pPr marL="0" indent="0" rtl="0">
              <a:buNone/>
            </a:pPr>
            <a:r>
              <a:rPr lang="pt-BR" sz="1600" dirty="0"/>
              <a:t>		e) Formulários;</a:t>
            </a:r>
          </a:p>
          <a:p>
            <a:pPr marL="0" indent="0" rtl="0">
              <a:buNone/>
            </a:pPr>
            <a:r>
              <a:rPr lang="pt-BR" sz="1600" dirty="0"/>
              <a:t>		f) Contatos;</a:t>
            </a:r>
          </a:p>
          <a:p>
            <a:pPr marL="0" indent="0" rtl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6271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26060" y="548680"/>
            <a:ext cx="8608358" cy="1293028"/>
          </a:xfrm>
        </p:spPr>
        <p:txBody>
          <a:bodyPr rtlCol="0"/>
          <a:lstStyle/>
          <a:p>
            <a:pPr rtl="0"/>
            <a:r>
              <a:rPr lang="pt-BR" dirty="0"/>
              <a:t>Segunda etapa</a:t>
            </a:r>
            <a:br>
              <a:rPr lang="pt-BR" dirty="0"/>
            </a:br>
            <a:r>
              <a:rPr lang="pt-BR" dirty="0"/>
              <a:t>definição do layout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45940" y="1988840"/>
            <a:ext cx="2730770" cy="576064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pt-BR" sz="1600" dirty="0"/>
              <a:t>Previsão de layout:</a:t>
            </a:r>
          </a:p>
          <a:p>
            <a:pPr marL="0" indent="0" rtl="0">
              <a:buNone/>
            </a:pPr>
            <a:endParaRPr lang="pt-BR" sz="1600" dirty="0"/>
          </a:p>
          <a:p>
            <a:pPr marL="0" indent="0" rtl="0">
              <a:buNone/>
            </a:pPr>
            <a:r>
              <a:rPr lang="pt-BR" sz="1600" dirty="0"/>
              <a:t>	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C0D19F-E4A8-4046-8781-0940F3785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88" y="3363342"/>
            <a:ext cx="3096343" cy="17664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A453089-73D6-4490-9D71-FCE4F2ADD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114" y="3212976"/>
            <a:ext cx="3252639" cy="20846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D16776F-9309-4F28-BB6C-FC4B3B56E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043" y="2539694"/>
            <a:ext cx="2638738" cy="376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3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TERCEIRA ETAPA</a:t>
            </a:r>
            <a:br>
              <a:rPr lang="pt-BR" dirty="0"/>
            </a:br>
            <a:r>
              <a:rPr lang="pt-BR" dirty="0"/>
              <a:t>ESCOLHA DAS CORES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0" indent="0" rtl="0">
              <a:buNone/>
            </a:pPr>
            <a:r>
              <a:rPr lang="pt-BR" dirty="0"/>
              <a:t>Inicialmente optei pelas seguintes cores: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	a)	Amarelo, porque faz parte do logo atual da empresa;</a:t>
            </a:r>
          </a:p>
          <a:p>
            <a:pPr marL="0" indent="0" rtl="0">
              <a:buNone/>
            </a:pPr>
            <a:r>
              <a:rPr lang="pt-BR" dirty="0"/>
              <a:t>	b)	Azul, pois remete a segurança;</a:t>
            </a:r>
          </a:p>
          <a:p>
            <a:pPr marL="0" indent="0" rtl="0">
              <a:buNone/>
            </a:pPr>
            <a:r>
              <a:rPr lang="pt-BR" dirty="0"/>
              <a:t>	c)	Marrom, tradicionalmente é utilizado neste setor.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Com isso, após a escolha das cores básicas, busquei o site: https://coolors.co/, para montar minha paleta de cores, e fui travando até encontrar a paleta completa;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-&gt; Logo a paleta escolhida foi montada por uma ferramenta que busca matematicamente as melhores combinações de cores.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-&gt; Com isso, com o layout organizado e a paleta de cores definida, fiz a seleção de imagens básicas, separei o conteúdo e iniciei a programação propriamente do site.</a:t>
            </a:r>
          </a:p>
        </p:txBody>
      </p:sp>
    </p:spTree>
    <p:extLst>
      <p:ext uri="{BB962C8B-B14F-4D97-AF65-F5344CB8AC3E}">
        <p14:creationId xmlns:p14="http://schemas.microsoft.com/office/powerpoint/2010/main" val="3979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QUARTA ETAPA</a:t>
            </a:r>
            <a:br>
              <a:rPr lang="pt-BR" dirty="0"/>
            </a:br>
            <a:r>
              <a:rPr lang="pt-BR" dirty="0"/>
              <a:t>ORGANIZAÇÃO DO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0233" y="2204864"/>
            <a:ext cx="8608358" cy="4024125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dirty="0"/>
              <a:t>Na quarta etapa, defini que seria utilizado no projeto o CSS externo e CSS interno: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a) O </a:t>
            </a:r>
            <a:r>
              <a:rPr lang="pt-BR" b="1" u="sng" dirty="0"/>
              <a:t>CSS externo </a:t>
            </a:r>
            <a:r>
              <a:rPr lang="pt-BR" dirty="0"/>
              <a:t>foi utilizado para configuração dos itens globais do site: cabeçalho (header), menu(</a:t>
            </a:r>
            <a:r>
              <a:rPr lang="pt-BR" dirty="0" err="1"/>
              <a:t>nav</a:t>
            </a:r>
            <a:r>
              <a:rPr lang="pt-BR" dirty="0"/>
              <a:t>), principal (</a:t>
            </a:r>
            <a:r>
              <a:rPr lang="pt-BR" dirty="0" err="1"/>
              <a:t>main</a:t>
            </a:r>
            <a:r>
              <a:rPr lang="pt-BR" dirty="0"/>
              <a:t>) e rodapé (</a:t>
            </a:r>
            <a:r>
              <a:rPr lang="pt-BR" dirty="0" err="1"/>
              <a:t>footer</a:t>
            </a:r>
            <a:r>
              <a:rPr lang="pt-BR" dirty="0"/>
              <a:t>).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b) Já o </a:t>
            </a:r>
            <a:r>
              <a:rPr lang="pt-BR" b="1" u="sng" dirty="0"/>
              <a:t>CSS interno</a:t>
            </a:r>
            <a:r>
              <a:rPr lang="pt-BR" dirty="0"/>
              <a:t>, usei para personalizar itens de cada página, por exemplo: na página de formulário, o CSS interno basicamente foi para configuração dos inputs.</a:t>
            </a:r>
          </a:p>
          <a:p>
            <a:pPr marL="0" indent="0" rtl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2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84</TotalTime>
  <Words>577</Words>
  <Application>Microsoft Office PowerPoint</Application>
  <PresentationFormat>Personalizar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Trilha de Vapor</vt:lpstr>
      <vt:lpstr>PROJETO 1 - SITE</vt:lpstr>
      <vt:lpstr>Bem-vindos</vt:lpstr>
      <vt:lpstr>Procedimentos iniciais</vt:lpstr>
      <vt:lpstr>ETAPAS DO PROJETO</vt:lpstr>
      <vt:lpstr>PRIMEIRA ETAPA  ESCOLHA DO TEMA</vt:lpstr>
      <vt:lpstr>Segunda etapa definição do layout</vt:lpstr>
      <vt:lpstr>Segunda etapa definição do layout</vt:lpstr>
      <vt:lpstr>TERCEIRA ETAPA ESCOLHA DAS CORES</vt:lpstr>
      <vt:lpstr>QUARTA ETAPA ORGANIZAÇÃO DO CSS</vt:lpstr>
      <vt:lpstr>QUINTA ETAPA DESENVOLVIMENTO E 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1 - SITE</dc:title>
  <dc:creator>Marcelo Cassar</dc:creator>
  <cp:lastModifiedBy>Marcelo Cassar</cp:lastModifiedBy>
  <cp:revision>1</cp:revision>
  <dcterms:created xsi:type="dcterms:W3CDTF">2022-02-01T23:19:45Z</dcterms:created>
  <dcterms:modified xsi:type="dcterms:W3CDTF">2022-02-02T00:43:49Z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