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3" r:id="rId4"/>
    <p:sldId id="259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D44B2-7667-48E0-90E1-9181978D5A37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60403-B63B-4D32-8C6E-B52D20C7B4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68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evidencia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60403-B63B-4D32-8C6E-B52D20C7B445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052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 smtClean="0"/>
              <a:t>exposición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60403-B63B-4D32-8C6E-B52D20C7B445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01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exposición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60403-B63B-4D32-8C6E-B52D20C7B445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91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60403-B63B-4D32-8C6E-B52D20C7B445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656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90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20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78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146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9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4016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8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29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17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464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32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466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78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39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23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F5BB-6443-4958-90A8-E0481046F488}" type="datetimeFigureOut">
              <a:rPr lang="es-CL" smtClean="0"/>
              <a:t>02-10-2017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A8234D-B21B-4344-8651-639ECB447D5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3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7285" y="4589175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s-CL" dirty="0" smtClean="0"/>
              <a:t>Integrantes: Fernando Aedo</a:t>
            </a:r>
          </a:p>
          <a:p>
            <a:pPr algn="r"/>
            <a:r>
              <a:rPr lang="es-CL" dirty="0" smtClean="0"/>
              <a:t>Marcelo Castillo</a:t>
            </a:r>
          </a:p>
          <a:p>
            <a:pPr algn="r"/>
            <a:r>
              <a:rPr lang="es-CL" dirty="0" smtClean="0"/>
              <a:t>Juan Cid</a:t>
            </a:r>
          </a:p>
          <a:p>
            <a:pPr algn="r"/>
            <a:r>
              <a:rPr lang="es-CL" dirty="0" smtClean="0"/>
              <a:t>Fernando </a:t>
            </a:r>
            <a:r>
              <a:rPr lang="es-CL" dirty="0" err="1" smtClean="0"/>
              <a:t>Yañez</a:t>
            </a:r>
            <a:endParaRPr lang="es-CL" dirty="0" smtClean="0"/>
          </a:p>
          <a:p>
            <a:pPr algn="r"/>
            <a:r>
              <a:rPr lang="es-CL" dirty="0" smtClean="0"/>
              <a:t>Profesor: Víctor Valenzuela</a:t>
            </a: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96" y="586902"/>
            <a:ext cx="6182591" cy="3675954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140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>
                <a:latin typeface="Bell MT" panose="02020503060305020303" pitchFamily="18" charset="0"/>
              </a:rPr>
              <a:t>buskajob</a:t>
            </a:r>
            <a:endParaRPr lang="es-CL" dirty="0">
              <a:latin typeface="Bell MT" panose="02020503060305020303" pitchFamily="18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774" y="4307205"/>
            <a:ext cx="2686050" cy="170497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35" y="4307205"/>
            <a:ext cx="2247900" cy="203835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77334" y="216979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CL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77334" y="1712609"/>
            <a:ext cx="9149311" cy="2735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>
              <a:spcBef>
                <a:spcPts val="1200"/>
              </a:spcBef>
              <a:spcAft>
                <a:spcPts val="200"/>
              </a:spcAft>
            </a:pPr>
            <a:r>
              <a:rPr lang="es-CL" sz="1800" dirty="0" smtClean="0">
                <a:solidFill>
                  <a:srgbClr val="404040"/>
                </a:solidFill>
              </a:rPr>
              <a:t>Buskajob </a:t>
            </a:r>
            <a:r>
              <a:rPr lang="es-CL" sz="1800" dirty="0">
                <a:solidFill>
                  <a:srgbClr val="404040"/>
                </a:solidFill>
              </a:rPr>
              <a:t>es una web online orientada a aquellos profesionales que buscan un trabajo acorde a sus especialidades y también empresas que buscan profesionales en un área laboral.</a:t>
            </a:r>
            <a:br>
              <a:rPr lang="es-CL" sz="1800" dirty="0">
                <a:solidFill>
                  <a:srgbClr val="404040"/>
                </a:solidFill>
              </a:rPr>
            </a:br>
            <a:r>
              <a:rPr lang="es-CL" sz="1800" dirty="0">
                <a:solidFill>
                  <a:srgbClr val="404040"/>
                </a:solidFill>
              </a:rPr>
              <a:t>Se centra más en los egresados para que puedan ver una empresa acorde a sus estudios o área de especialidad, gracias al perfil de empresa que permite ver el historial de ella a cualquier usuario registrado, y a su vez permite a las empresas ver el perfil del trabajador.</a:t>
            </a:r>
          </a:p>
        </p:txBody>
      </p:sp>
    </p:spTree>
    <p:extLst>
      <p:ext uri="{BB962C8B-B14F-4D97-AF65-F5344CB8AC3E}">
        <p14:creationId xmlns:p14="http://schemas.microsoft.com/office/powerpoint/2010/main" val="14632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SprintBackLog</a:t>
            </a:r>
            <a:r>
              <a:rPr lang="en-US" dirty="0"/>
              <a:t> y de </a:t>
            </a:r>
            <a:r>
              <a:rPr lang="en-US" dirty="0" err="1"/>
              <a:t>BurnDown</a:t>
            </a:r>
            <a:r>
              <a:rPr lang="en-US" dirty="0"/>
              <a:t> Chart 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7" y="1930400"/>
            <a:ext cx="7392266" cy="41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73659" y="0"/>
            <a:ext cx="8596668" cy="1320800"/>
          </a:xfrm>
        </p:spPr>
        <p:txBody>
          <a:bodyPr/>
          <a:lstStyle/>
          <a:p>
            <a:r>
              <a:rPr lang="es-CL" dirty="0" smtClean="0"/>
              <a:t>Diagramas mejorados</a:t>
            </a:r>
            <a:endParaRPr lang="es-CL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34" y="1785461"/>
            <a:ext cx="3708176" cy="3296603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" y="1010608"/>
            <a:ext cx="5269230" cy="28451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6" y="4222249"/>
            <a:ext cx="4905128" cy="240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Tablas de base de datos</a:t>
            </a:r>
            <a:endParaRPr lang="es-CL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643"/>
            <a:ext cx="12192000" cy="4515357"/>
          </a:xfrm>
        </p:spPr>
      </p:pic>
    </p:spTree>
    <p:extLst>
      <p:ext uri="{BB962C8B-B14F-4D97-AF65-F5344CB8AC3E}">
        <p14:creationId xmlns:p14="http://schemas.microsoft.com/office/powerpoint/2010/main" val="25447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Maquetación de pagina web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28799"/>
            <a:ext cx="5055760" cy="3269672"/>
          </a:xfr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06" y="1828799"/>
            <a:ext cx="4444750" cy="31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</a:t>
            </a:r>
            <a:r>
              <a:rPr lang="es-CL" dirty="0" smtClean="0"/>
              <a:t>ompromiso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72662"/>
            <a:ext cx="8596668" cy="3880773"/>
          </a:xfrm>
        </p:spPr>
        <p:txBody>
          <a:bodyPr/>
          <a:lstStyle/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534" y="1510145"/>
            <a:ext cx="853856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67</Words>
  <Application>Microsoft Office PowerPoint</Application>
  <PresentationFormat>Panorámica</PresentationFormat>
  <Paragraphs>19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Bell MT</vt:lpstr>
      <vt:lpstr>Calibri</vt:lpstr>
      <vt:lpstr>Trebuchet MS</vt:lpstr>
      <vt:lpstr>Wingdings 3</vt:lpstr>
      <vt:lpstr>Faceta</vt:lpstr>
      <vt:lpstr>Presentación de PowerPoint</vt:lpstr>
      <vt:lpstr>buskajob</vt:lpstr>
      <vt:lpstr>SprintBackLog y de BurnDown Chart </vt:lpstr>
      <vt:lpstr>Diagramas mejorados</vt:lpstr>
      <vt:lpstr>Tablas de base de datos</vt:lpstr>
      <vt:lpstr>Maquetación de pagina web</vt:lpstr>
      <vt:lpstr>Compromiso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buskajob</dc:title>
  <dc:creator>Marcelo</dc:creator>
  <cp:lastModifiedBy>Marcelo</cp:lastModifiedBy>
  <cp:revision>12</cp:revision>
  <dcterms:created xsi:type="dcterms:W3CDTF">2017-09-27T13:41:41Z</dcterms:created>
  <dcterms:modified xsi:type="dcterms:W3CDTF">2017-10-02T22:25:09Z</dcterms:modified>
</cp:coreProperties>
</file>