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  <p:sldId id="261" r:id="rId4"/>
    <p:sldId id="262" r:id="rId5"/>
    <p:sldId id="265" r:id="rId6"/>
    <p:sldId id="263" r:id="rId7"/>
    <p:sldId id="266" r:id="rId8"/>
    <p:sldId id="260" r:id="rId9"/>
    <p:sldId id="269" r:id="rId10"/>
    <p:sldId id="270" r:id="rId11"/>
    <p:sldId id="271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5C5F6BC-39D9-46AE-9B54-B5DB80A20962}" type="datetimeFigureOut">
              <a:rPr lang="pt-BR" smtClean="0"/>
              <a:pPr/>
              <a:t>02/04/2017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73BE8C-6485-4E13-9FD8-7BEC81AB3A4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C5F6BC-39D9-46AE-9B54-B5DB80A20962}" type="datetimeFigureOut">
              <a:rPr lang="pt-BR" smtClean="0"/>
              <a:pPr/>
              <a:t>02/04/2017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73BE8C-6485-4E13-9FD8-7BEC81AB3A4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C5F6BC-39D9-46AE-9B54-B5DB80A20962}" type="datetimeFigureOut">
              <a:rPr lang="pt-BR" smtClean="0"/>
              <a:pPr/>
              <a:t>02/04/2017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73BE8C-6485-4E13-9FD8-7BEC81AB3A4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C5F6BC-39D9-46AE-9B54-B5DB80A20962}" type="datetimeFigureOut">
              <a:rPr lang="pt-BR" smtClean="0"/>
              <a:pPr/>
              <a:t>02/04/2017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73BE8C-6485-4E13-9FD8-7BEC81AB3A4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C5F6BC-39D9-46AE-9B54-B5DB80A20962}" type="datetimeFigureOut">
              <a:rPr lang="pt-BR" smtClean="0"/>
              <a:pPr/>
              <a:t>02/04/2017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73BE8C-6485-4E13-9FD8-7BEC81AB3A4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C5F6BC-39D9-46AE-9B54-B5DB80A20962}" type="datetimeFigureOut">
              <a:rPr lang="pt-BR" smtClean="0"/>
              <a:pPr/>
              <a:t>02/04/2017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73BE8C-6485-4E13-9FD8-7BEC81AB3A4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C5F6BC-39D9-46AE-9B54-B5DB80A20962}" type="datetimeFigureOut">
              <a:rPr lang="pt-BR" smtClean="0"/>
              <a:pPr/>
              <a:t>02/04/2017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73BE8C-6485-4E13-9FD8-7BEC81AB3A4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C5F6BC-39D9-46AE-9B54-B5DB80A20962}" type="datetimeFigureOut">
              <a:rPr lang="pt-BR" smtClean="0"/>
              <a:pPr/>
              <a:t>02/04/2017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73BE8C-6485-4E13-9FD8-7BEC81AB3A4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C5F6BC-39D9-46AE-9B54-B5DB80A20962}" type="datetimeFigureOut">
              <a:rPr lang="pt-BR" smtClean="0"/>
              <a:pPr/>
              <a:t>02/04/2017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73BE8C-6485-4E13-9FD8-7BEC81AB3A4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5C5F6BC-39D9-46AE-9B54-B5DB80A20962}" type="datetimeFigureOut">
              <a:rPr lang="pt-BR" smtClean="0"/>
              <a:pPr/>
              <a:t>02/04/2017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73BE8C-6485-4E13-9FD8-7BEC81AB3A4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5C5F6BC-39D9-46AE-9B54-B5DB80A20962}" type="datetimeFigureOut">
              <a:rPr lang="pt-BR" smtClean="0"/>
              <a:pPr/>
              <a:t>02/04/2017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73BE8C-6485-4E13-9FD8-7BEC81AB3A4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5C5F6BC-39D9-46AE-9B54-B5DB80A20962}" type="datetimeFigureOut">
              <a:rPr lang="pt-BR" smtClean="0"/>
              <a:pPr/>
              <a:t>02/04/2017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273BE8C-6485-4E13-9FD8-7BEC81AB3A4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subdev.wordpress.com/2010/06/04/dica-configurando-as-variaveis-de-ambiente-do-jdk-no-windows/" TargetMode="External"/><Relationship Id="rId2" Type="http://schemas.openxmlformats.org/officeDocument/2006/relationships/hyperlink" Target="http://www.oracle.com/technetwork/java/javase/downloads/jdk8-downloads-2133151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ndroid-sdk.br.uptodown.com/window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1560" y="476673"/>
            <a:ext cx="7772400" cy="1080120"/>
          </a:xfrm>
        </p:spPr>
        <p:txBody>
          <a:bodyPr/>
          <a:lstStyle/>
          <a:p>
            <a:pPr algn="ctr"/>
            <a:r>
              <a:rPr lang="pt-BR" dirty="0" smtClean="0"/>
              <a:t>Criando um projeto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11560" y="2420888"/>
            <a:ext cx="7776864" cy="4032448"/>
          </a:xfrm>
        </p:spPr>
        <p:txBody>
          <a:bodyPr/>
          <a:lstStyle/>
          <a:p>
            <a:pPr algn="just"/>
            <a:r>
              <a:rPr lang="pt-BR" sz="2200" dirty="0" smtClean="0"/>
              <a:t>Passos para a instalação das principais ferramentas e configurações do ambiente de desenvolvimento.</a:t>
            </a:r>
          </a:p>
          <a:p>
            <a:pPr algn="l"/>
            <a:endParaRPr lang="pt-BR" dirty="0"/>
          </a:p>
          <a:p>
            <a:pPr algn="l"/>
            <a:endParaRPr lang="pt-BR" dirty="0"/>
          </a:p>
          <a:p>
            <a:pPr algn="l"/>
            <a:endParaRPr lang="pt-BR" sz="2200" dirty="0" smtClean="0">
              <a:solidFill>
                <a:schemeClr val="tx1"/>
              </a:solidFill>
            </a:endParaRPr>
          </a:p>
          <a:p>
            <a:pPr algn="l"/>
            <a:r>
              <a:rPr lang="pt-BR" sz="2400" dirty="0" smtClean="0">
                <a:solidFill>
                  <a:schemeClr val="tx1"/>
                </a:solidFill>
              </a:rPr>
              <a:t>		</a:t>
            </a:r>
          </a:p>
          <a:p>
            <a:pPr algn="l"/>
            <a:endParaRPr lang="pt-BR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 smtClean="0"/>
              <a:t>Framework baseado em </a:t>
            </a:r>
            <a:r>
              <a:rPr lang="pt-BR" sz="2200" dirty="0" err="1" smtClean="0"/>
              <a:t>JavaScript</a:t>
            </a:r>
            <a:r>
              <a:rPr lang="pt-BR" sz="2200" dirty="0" smtClean="0"/>
              <a:t> desenvolvido pela Google.</a:t>
            </a:r>
          </a:p>
          <a:p>
            <a:r>
              <a:rPr lang="pt-BR" sz="2200" dirty="0" smtClean="0"/>
              <a:t>Possibilita construir páginas Web.</a:t>
            </a:r>
          </a:p>
          <a:p>
            <a:r>
              <a:rPr lang="pt-BR" sz="2200" dirty="0" smtClean="0"/>
              <a:t>Orientado a componentes.</a:t>
            </a:r>
            <a:endParaRPr lang="pt-BR" sz="22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AngularJS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pt-BR" sz="2200" dirty="0" smtClean="0"/>
              <a:t>Para facilitar a compreensão dos ensinamentos em slides dessa disciplina, recomenda-se baixar os projetos exemplos</a:t>
            </a:r>
            <a:r>
              <a:rPr lang="pt-BR" sz="2200" dirty="0" smtClean="0"/>
              <a:t> </a:t>
            </a:r>
            <a:r>
              <a:rPr lang="pt-BR" sz="2200" dirty="0" smtClean="0"/>
              <a:t>e executa-los para visualizar o resultado de cada explicação.</a:t>
            </a:r>
          </a:p>
          <a:p>
            <a:pPr indent="0">
              <a:buNone/>
            </a:pPr>
            <a:r>
              <a:rPr lang="pt-BR" sz="2200" dirty="0" smtClean="0"/>
              <a:t>Os slides de 05-1-</a:t>
            </a:r>
            <a:r>
              <a:rPr lang="pt-BR" sz="2200" dirty="0" err="1" smtClean="0"/>
              <a:t>Basicos-Heading-Button-Input-Toast-Alert</a:t>
            </a:r>
            <a:r>
              <a:rPr lang="pt-BR" sz="2200" dirty="0" smtClean="0"/>
              <a:t> demonstram como realizar esse processo.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Projetos Exemplos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Visual Studio </a:t>
            </a:r>
            <a:r>
              <a:rPr lang="pt-BR" dirty="0" err="1" smtClean="0"/>
              <a:t>Code</a:t>
            </a:r>
            <a:endParaRPr lang="pt-BR" dirty="0" smtClean="0"/>
          </a:p>
          <a:p>
            <a:r>
              <a:rPr lang="pt-BR" dirty="0" err="1" smtClean="0"/>
              <a:t>Node</a:t>
            </a:r>
            <a:r>
              <a:rPr lang="pt-BR" dirty="0" smtClean="0"/>
              <a:t>.</a:t>
            </a:r>
            <a:r>
              <a:rPr lang="pt-BR" dirty="0" err="1" smtClean="0"/>
              <a:t>js</a:t>
            </a:r>
            <a:endParaRPr lang="pt-BR" dirty="0" smtClean="0"/>
          </a:p>
          <a:p>
            <a:r>
              <a:rPr lang="pt-BR" dirty="0" smtClean="0"/>
              <a:t>Java SE</a:t>
            </a:r>
          </a:p>
          <a:p>
            <a:r>
              <a:rPr lang="pt-BR" dirty="0" smtClean="0"/>
              <a:t>SDK Manager </a:t>
            </a:r>
            <a:r>
              <a:rPr lang="pt-BR" dirty="0" err="1" smtClean="0"/>
              <a:t>Android</a:t>
            </a:r>
            <a:endParaRPr lang="pt-BR" dirty="0" smtClean="0"/>
          </a:p>
          <a:p>
            <a:r>
              <a:rPr lang="pt-BR" dirty="0" err="1" smtClean="0"/>
              <a:t>Ionic</a:t>
            </a:r>
            <a:endParaRPr lang="pt-BR" dirty="0" smtClean="0"/>
          </a:p>
          <a:p>
            <a:r>
              <a:rPr lang="pt-BR" dirty="0" err="1" smtClean="0"/>
              <a:t>Ionic</a:t>
            </a:r>
            <a:r>
              <a:rPr lang="pt-BR" dirty="0" smtClean="0"/>
              <a:t> </a:t>
            </a:r>
            <a:r>
              <a:rPr lang="pt-BR" dirty="0" err="1" smtClean="0"/>
              <a:t>Creator</a:t>
            </a:r>
            <a:endParaRPr lang="pt-BR" dirty="0" smtClean="0"/>
          </a:p>
          <a:p>
            <a:r>
              <a:rPr lang="pt-BR" dirty="0" err="1" smtClean="0"/>
              <a:t>AngularJS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Ferramentas e Tecnologias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 algn="just">
              <a:buNone/>
            </a:pPr>
            <a:r>
              <a:rPr lang="pt-BR" sz="2200" dirty="0" smtClean="0"/>
              <a:t>Um editor de código multiplataforma disponibilizado pela Microsoft para o desenvolvimento de aplicações web.</a:t>
            </a:r>
          </a:p>
          <a:p>
            <a:r>
              <a:rPr lang="pt-BR" sz="2200" dirty="0" smtClean="0"/>
              <a:t>Faça o download e a instalação do </a:t>
            </a:r>
            <a:r>
              <a:rPr lang="pt-BR" sz="2200" dirty="0" err="1" smtClean="0"/>
              <a:t>Code</a:t>
            </a:r>
            <a:r>
              <a:rPr lang="pt-BR" sz="2200" dirty="0" smtClean="0"/>
              <a:t>:</a:t>
            </a:r>
          </a:p>
          <a:p>
            <a:pPr>
              <a:buNone/>
            </a:pPr>
            <a:endParaRPr lang="pt-BR" dirty="0" smtClean="0"/>
          </a:p>
          <a:p>
            <a:pPr lvl="1">
              <a:buNone/>
            </a:pPr>
            <a:r>
              <a:rPr lang="pt-BR" sz="2000" dirty="0" smtClean="0"/>
              <a:t>https://code.visualstudio.com/download</a:t>
            </a:r>
            <a:endParaRPr lang="pt-BR" sz="20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Visual Studio </a:t>
            </a:r>
            <a:r>
              <a:rPr lang="pt-BR" dirty="0" err="1" smtClean="0"/>
              <a:t>Code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	</a:t>
            </a:r>
            <a:r>
              <a:rPr lang="pt-BR" sz="2200" dirty="0" err="1" smtClean="0"/>
              <a:t>Node</a:t>
            </a:r>
            <a:r>
              <a:rPr lang="pt-BR" sz="2200" dirty="0" smtClean="0"/>
              <a:t>.</a:t>
            </a:r>
            <a:r>
              <a:rPr lang="pt-BR" sz="2200" dirty="0" err="1" smtClean="0"/>
              <a:t>js</a:t>
            </a:r>
            <a:r>
              <a:rPr lang="pt-BR" sz="2200" dirty="0" smtClean="0"/>
              <a:t> é uma plataforma para o desenvolvimento de aplicações </a:t>
            </a:r>
            <a:r>
              <a:rPr lang="pt-BR" sz="2200" dirty="0" err="1" smtClean="0"/>
              <a:t>server-side</a:t>
            </a:r>
            <a:r>
              <a:rPr lang="pt-BR" sz="2200" dirty="0" smtClean="0"/>
              <a:t>, possibilitando criar aplicações Web utilizando </a:t>
            </a:r>
            <a:r>
              <a:rPr lang="pt-BR" sz="2200" dirty="0" err="1" smtClean="0"/>
              <a:t>JavaScript</a:t>
            </a:r>
            <a:endParaRPr lang="pt-BR" sz="2200" dirty="0" smtClean="0"/>
          </a:p>
          <a:p>
            <a:endParaRPr lang="pt-BR" dirty="0" smtClean="0"/>
          </a:p>
          <a:p>
            <a:r>
              <a:rPr lang="pt-BR" sz="2200" dirty="0" smtClean="0"/>
              <a:t>Faça o download do </a:t>
            </a:r>
            <a:r>
              <a:rPr lang="pt-BR" sz="2200" dirty="0" err="1" smtClean="0"/>
              <a:t>node</a:t>
            </a:r>
            <a:r>
              <a:rPr lang="pt-BR" sz="2200" dirty="0" smtClean="0"/>
              <a:t>.</a:t>
            </a:r>
            <a:r>
              <a:rPr lang="pt-BR" sz="2200" dirty="0" err="1" smtClean="0"/>
              <a:t>js</a:t>
            </a:r>
            <a:endParaRPr lang="pt-BR" sz="2200" dirty="0" smtClean="0"/>
          </a:p>
          <a:p>
            <a:pPr lvl="1">
              <a:buNone/>
            </a:pPr>
            <a:r>
              <a:rPr lang="pt-BR" sz="2200" dirty="0" smtClean="0"/>
              <a:t>https://nodejs.org/en/download/current/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Node</a:t>
            </a:r>
            <a:r>
              <a:rPr lang="pt-BR" dirty="0" smtClean="0"/>
              <a:t>.</a:t>
            </a:r>
            <a:r>
              <a:rPr lang="pt-BR" dirty="0" err="1" smtClean="0"/>
              <a:t>js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7859216" cy="4525963"/>
          </a:xfrm>
        </p:spPr>
        <p:txBody>
          <a:bodyPr>
            <a:normAutofit/>
          </a:bodyPr>
          <a:lstStyle/>
          <a:p>
            <a:r>
              <a:rPr lang="pt-BR" sz="2200" dirty="0" smtClean="0"/>
              <a:t>Realizar o download do Java SE </a:t>
            </a:r>
            <a:r>
              <a:rPr lang="pt-BR" sz="2200" dirty="0" err="1" smtClean="0"/>
              <a:t>Development</a:t>
            </a:r>
            <a:r>
              <a:rPr lang="pt-BR" sz="2200" dirty="0" smtClean="0"/>
              <a:t> Kit, link da versão atual durante a criação do material:</a:t>
            </a:r>
          </a:p>
          <a:p>
            <a:pPr indent="0">
              <a:buNone/>
            </a:pPr>
            <a:r>
              <a:rPr lang="pt-BR" sz="2200" dirty="0" smtClean="0">
                <a:hlinkClick r:id="rId2"/>
              </a:rPr>
              <a:t>http://www.oracle.com/technetwork/java/javase/downloads/jdk8-downloads-2133151.html</a:t>
            </a:r>
            <a:endParaRPr lang="pt-BR" sz="2200" dirty="0" smtClean="0"/>
          </a:p>
          <a:p>
            <a:r>
              <a:rPr lang="pt-BR" sz="2200" dirty="0" smtClean="0"/>
              <a:t>Definir nas variáveis de ambiente.</a:t>
            </a:r>
          </a:p>
          <a:p>
            <a:pPr indent="0">
              <a:buNone/>
            </a:pPr>
            <a:r>
              <a:rPr lang="pt-BR" sz="1800" dirty="0" smtClean="0">
                <a:hlinkClick r:id="rId3"/>
              </a:rPr>
              <a:t>https://devsubdev.wordpress.com/2010/06/04/dica-configurando-as-variaveis-de-ambiente-do-jdk-no-windows/</a:t>
            </a:r>
            <a:endParaRPr lang="pt-BR" sz="1800" dirty="0" smtClean="0"/>
          </a:p>
          <a:p>
            <a:pPr>
              <a:buNone/>
            </a:pPr>
            <a:r>
              <a:rPr lang="pt-BR" sz="1800" dirty="0" smtClean="0"/>
              <a:t>	</a:t>
            </a:r>
            <a:r>
              <a:rPr lang="pt-BR" sz="2200" dirty="0" smtClean="0"/>
              <a:t>Link para auxiliar na configuração das variáveis de ambiente</a:t>
            </a:r>
            <a:endParaRPr lang="pt-BR" sz="22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Java SE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pt-BR" sz="2200" dirty="0" smtClean="0"/>
              <a:t>Kit de desenvolvimento para criar aplicativos em </a:t>
            </a:r>
            <a:r>
              <a:rPr lang="pt-BR" sz="2200" dirty="0" err="1" smtClean="0"/>
              <a:t>Android</a:t>
            </a:r>
            <a:r>
              <a:rPr lang="pt-BR" sz="2200" dirty="0" smtClean="0"/>
              <a:t> </a:t>
            </a:r>
          </a:p>
          <a:p>
            <a:r>
              <a:rPr lang="pt-BR" sz="2400" dirty="0" smtClean="0"/>
              <a:t>Faça o download e instalação do </a:t>
            </a:r>
            <a:r>
              <a:rPr lang="pt-BR" sz="2400" dirty="0" err="1" smtClean="0"/>
              <a:t>android</a:t>
            </a:r>
            <a:r>
              <a:rPr lang="pt-BR" sz="2400" dirty="0" smtClean="0"/>
              <a:t> </a:t>
            </a:r>
            <a:r>
              <a:rPr lang="pt-BR" sz="2400" dirty="0" err="1" smtClean="0"/>
              <a:t>sdk</a:t>
            </a:r>
            <a:r>
              <a:rPr lang="pt-BR" sz="2400" dirty="0" smtClean="0"/>
              <a:t>:</a:t>
            </a:r>
          </a:p>
          <a:p>
            <a:pPr lvl="1">
              <a:buNone/>
            </a:pPr>
            <a:endParaRPr lang="pt-BR" sz="1800" dirty="0" smtClean="0"/>
          </a:p>
          <a:p>
            <a:pPr lvl="1">
              <a:buNone/>
            </a:pPr>
            <a:r>
              <a:rPr lang="pt-BR" sz="1800" dirty="0" smtClean="0">
                <a:hlinkClick r:id="rId2"/>
              </a:rPr>
              <a:t>https://android-sdk.br.uptodown.com/windows</a:t>
            </a:r>
            <a:endParaRPr lang="pt-BR" sz="1800" dirty="0" smtClean="0"/>
          </a:p>
          <a:p>
            <a:pPr lvl="1">
              <a:buNone/>
            </a:pPr>
            <a:endParaRPr lang="pt-BR" sz="1800" dirty="0" smtClean="0"/>
          </a:p>
          <a:p>
            <a:r>
              <a:rPr lang="pt-BR" sz="2200" dirty="0" smtClean="0"/>
              <a:t>Instale a versão </a:t>
            </a:r>
            <a:r>
              <a:rPr lang="pt-BR" sz="2200" dirty="0" err="1" smtClean="0"/>
              <a:t>android</a:t>
            </a:r>
            <a:r>
              <a:rPr lang="pt-BR" sz="2200" dirty="0" smtClean="0"/>
              <a:t> 5.0 ou acima</a:t>
            </a:r>
          </a:p>
          <a:p>
            <a:pPr indent="0" algn="just">
              <a:buNone/>
            </a:pPr>
            <a:r>
              <a:rPr lang="pt-BR" sz="1600" dirty="0" smtClean="0"/>
              <a:t>Marque somente os itens necessários: SDK </a:t>
            </a:r>
            <a:r>
              <a:rPr lang="pt-BR" sz="1600" dirty="0" err="1" smtClean="0"/>
              <a:t>Platform</a:t>
            </a:r>
            <a:r>
              <a:rPr lang="pt-BR" sz="1600" dirty="0" smtClean="0"/>
              <a:t>, Sources for </a:t>
            </a:r>
            <a:r>
              <a:rPr lang="pt-BR" sz="1600" dirty="0" err="1" smtClean="0"/>
              <a:t>Android</a:t>
            </a:r>
            <a:r>
              <a:rPr lang="pt-BR" sz="1600" dirty="0" smtClean="0"/>
              <a:t> SDK, </a:t>
            </a:r>
            <a:r>
              <a:rPr lang="pt-BR" sz="1600" dirty="0" err="1" smtClean="0"/>
              <a:t>Android</a:t>
            </a:r>
            <a:r>
              <a:rPr lang="pt-BR" sz="1600" dirty="0" smtClean="0"/>
              <a:t> SDK </a:t>
            </a:r>
            <a:r>
              <a:rPr lang="pt-BR" sz="1600" dirty="0" err="1" smtClean="0"/>
              <a:t>Build-tools</a:t>
            </a:r>
            <a:r>
              <a:rPr lang="pt-BR" sz="1600" dirty="0" smtClean="0"/>
              <a:t> (</a:t>
            </a:r>
            <a:r>
              <a:rPr lang="pt-BR" sz="1600" dirty="0" err="1" smtClean="0"/>
              <a:t>útima</a:t>
            </a:r>
            <a:r>
              <a:rPr lang="pt-BR" sz="1600" dirty="0" smtClean="0"/>
              <a:t> versão compatível) e Google USB </a:t>
            </a:r>
            <a:r>
              <a:rPr lang="pt-BR" sz="1600" dirty="0" err="1" smtClean="0"/>
              <a:t>Driver</a:t>
            </a:r>
            <a:endParaRPr lang="pt-BR" sz="16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SDK Manager </a:t>
            </a:r>
            <a:r>
              <a:rPr lang="pt-BR" dirty="0" err="1" smtClean="0"/>
              <a:t>Android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Framework destinado para a criação de aplicações móveis híbridas. Inclui por componentes e outros frameworks como:</a:t>
            </a:r>
          </a:p>
          <a:p>
            <a:pPr lvl="1">
              <a:buFont typeface="Arial" pitchFamily="34" charset="0"/>
              <a:buChar char="•"/>
            </a:pPr>
            <a:r>
              <a:rPr lang="pt-BR" sz="2000" dirty="0" err="1" smtClean="0"/>
              <a:t>Cordova</a:t>
            </a:r>
            <a:r>
              <a:rPr lang="pt-BR" sz="2000" dirty="0" smtClean="0"/>
              <a:t> - Realiza integração da aplicação com os recursos nativos do dispositivo.</a:t>
            </a:r>
          </a:p>
          <a:p>
            <a:pPr lvl="1">
              <a:buFont typeface="Arial" pitchFamily="34" charset="0"/>
              <a:buChar char="•"/>
            </a:pPr>
            <a:r>
              <a:rPr lang="pt-BR" sz="2000" dirty="0" err="1" smtClean="0"/>
              <a:t>AngularJS</a:t>
            </a:r>
            <a:r>
              <a:rPr lang="pt-BR" sz="2000" dirty="0" smtClean="0"/>
              <a:t> – Responsável pela criação da Web </a:t>
            </a:r>
            <a:r>
              <a:rPr lang="pt-BR" sz="2000" dirty="0" err="1" smtClean="0"/>
              <a:t>view</a:t>
            </a:r>
            <a:r>
              <a:rPr lang="pt-BR" sz="2000" dirty="0" smtClean="0"/>
              <a:t> da aplicação.</a:t>
            </a:r>
            <a:endParaRPr lang="pt-BR" sz="20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Ionic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No Visual </a:t>
            </a:r>
            <a:r>
              <a:rPr lang="pt-BR" sz="2400" dirty="0" err="1" smtClean="0"/>
              <a:t>Code</a:t>
            </a:r>
            <a:endParaRPr lang="pt-BR" sz="2400" dirty="0" smtClean="0"/>
          </a:p>
          <a:p>
            <a:r>
              <a:rPr lang="pt-BR" sz="2400" dirty="0" err="1" smtClean="0"/>
              <a:t>View</a:t>
            </a:r>
            <a:r>
              <a:rPr lang="pt-BR" sz="2400" dirty="0" smtClean="0"/>
              <a:t> -&gt; </a:t>
            </a:r>
            <a:r>
              <a:rPr lang="pt-BR" sz="2400" dirty="0" err="1" smtClean="0"/>
              <a:t>Integrated</a:t>
            </a:r>
            <a:r>
              <a:rPr lang="pt-BR" sz="2400" dirty="0" smtClean="0"/>
              <a:t> Terminal ou </a:t>
            </a:r>
            <a:r>
              <a:rPr lang="pt-BR" sz="2400" dirty="0" err="1" smtClean="0"/>
              <a:t>Ctrl</a:t>
            </a:r>
            <a:r>
              <a:rPr lang="pt-BR" sz="2400" dirty="0" smtClean="0"/>
              <a:t> + ‘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Instalação do </a:t>
            </a:r>
            <a:r>
              <a:rPr lang="pt-BR" dirty="0" err="1" smtClean="0"/>
              <a:t>Ionic</a:t>
            </a:r>
            <a:endParaRPr lang="pt-BR" dirty="0"/>
          </a:p>
        </p:txBody>
      </p:sp>
      <p:pic>
        <p:nvPicPr>
          <p:cNvPr id="4" name="Imagem 3" descr="term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2564904"/>
            <a:ext cx="5039429" cy="1371792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83568" y="4365104"/>
            <a:ext cx="5904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-&gt;</a:t>
            </a:r>
            <a:r>
              <a:rPr lang="pt-BR" sz="2400" dirty="0" err="1" smtClean="0"/>
              <a:t>npm</a:t>
            </a:r>
            <a:r>
              <a:rPr lang="pt-BR" sz="2400" dirty="0" smtClean="0"/>
              <a:t> </a:t>
            </a:r>
            <a:r>
              <a:rPr lang="pt-BR" sz="2400" dirty="0" err="1" smtClean="0"/>
              <a:t>install</a:t>
            </a:r>
            <a:r>
              <a:rPr lang="pt-BR" sz="2400" dirty="0" smtClean="0"/>
              <a:t> –g </a:t>
            </a:r>
            <a:r>
              <a:rPr lang="pt-BR" sz="2400" dirty="0" err="1" smtClean="0"/>
              <a:t>cordova</a:t>
            </a:r>
            <a:r>
              <a:rPr lang="pt-BR" sz="2400" dirty="0" smtClean="0"/>
              <a:t> </a:t>
            </a:r>
            <a:r>
              <a:rPr lang="pt-BR" sz="2400" dirty="0" err="1" smtClean="0"/>
              <a:t>ionic</a:t>
            </a:r>
            <a:endParaRPr lang="pt-BR" sz="24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200" dirty="0" smtClean="0"/>
              <a:t>Ferramenta de prototipagem </a:t>
            </a:r>
            <a:r>
              <a:rPr lang="pt-BR" sz="2200" dirty="0" err="1" smtClean="0"/>
              <a:t>Drag</a:t>
            </a:r>
            <a:r>
              <a:rPr lang="pt-BR" sz="2200" dirty="0" smtClean="0"/>
              <a:t> </a:t>
            </a:r>
            <a:r>
              <a:rPr lang="pt-BR" sz="2200" dirty="0" err="1" smtClean="0"/>
              <a:t>and</a:t>
            </a:r>
            <a:r>
              <a:rPr lang="pt-BR" sz="2200" dirty="0" smtClean="0"/>
              <a:t> </a:t>
            </a:r>
            <a:r>
              <a:rPr lang="pt-BR" sz="2200" dirty="0" err="1" smtClean="0"/>
              <a:t>Drop</a:t>
            </a:r>
            <a:r>
              <a:rPr lang="pt-BR" sz="2200" dirty="0" smtClean="0"/>
              <a:t> para criar a interface de aplicativos com </a:t>
            </a:r>
            <a:r>
              <a:rPr lang="pt-BR" sz="2200" dirty="0" err="1" smtClean="0"/>
              <a:t>Ionic</a:t>
            </a:r>
            <a:r>
              <a:rPr lang="pt-BR" sz="2200" dirty="0" smtClean="0"/>
              <a:t>.</a:t>
            </a:r>
          </a:p>
          <a:p>
            <a:r>
              <a:rPr lang="pt-BR" sz="2200" dirty="0" smtClean="0"/>
              <a:t>O modelo construído gera um código fonte para aplicações multiplataformas.</a:t>
            </a:r>
          </a:p>
          <a:p>
            <a:r>
              <a:rPr lang="pt-BR" sz="2200" dirty="0" smtClean="0"/>
              <a:t>Inclui serviços externos como Google </a:t>
            </a:r>
            <a:r>
              <a:rPr lang="pt-BR" sz="2200" dirty="0" err="1" smtClean="0"/>
              <a:t>Maps</a:t>
            </a:r>
            <a:r>
              <a:rPr lang="pt-BR" sz="2200" dirty="0" smtClean="0"/>
              <a:t> e Google </a:t>
            </a:r>
            <a:r>
              <a:rPr lang="pt-BR" sz="2200" dirty="0" err="1" smtClean="0"/>
              <a:t>Analytics</a:t>
            </a:r>
            <a:endParaRPr lang="pt-BR" sz="22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Ionic</a:t>
            </a:r>
            <a:r>
              <a:rPr lang="pt-BR" dirty="0" smtClean="0"/>
              <a:t> </a:t>
            </a:r>
            <a:r>
              <a:rPr lang="pt-BR" dirty="0" err="1" smtClean="0"/>
              <a:t>Creator</a:t>
            </a:r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2934</TotalTime>
  <Words>311</Words>
  <Application>Microsoft Office PowerPoint</Application>
  <PresentationFormat>Apresentação na tela (4:3)</PresentationFormat>
  <Paragraphs>58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Concurso</vt:lpstr>
      <vt:lpstr>Criando um projeto</vt:lpstr>
      <vt:lpstr>Ferramentas e Tecnologias</vt:lpstr>
      <vt:lpstr>Visual Studio Code</vt:lpstr>
      <vt:lpstr>Node.js</vt:lpstr>
      <vt:lpstr>Java SE</vt:lpstr>
      <vt:lpstr>SDK Manager Android</vt:lpstr>
      <vt:lpstr>Ionic</vt:lpstr>
      <vt:lpstr>Instalação do Ionic</vt:lpstr>
      <vt:lpstr>Ionic Creator</vt:lpstr>
      <vt:lpstr>AngularJS</vt:lpstr>
      <vt:lpstr>Projetos Exemplos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Criando um projeto</dc:title>
  <dc:creator>Marcelo Cataoca</dc:creator>
  <cp:lastModifiedBy>Marcelo Cataoca</cp:lastModifiedBy>
  <cp:revision>59</cp:revision>
  <dcterms:created xsi:type="dcterms:W3CDTF">2016-09-16T03:29:58Z</dcterms:created>
  <dcterms:modified xsi:type="dcterms:W3CDTF">2017-04-03T00:11:34Z</dcterms:modified>
</cp:coreProperties>
</file>