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CEA49F-F0FF-4CEF-82F1-7857E25108CC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C4BFBC-E4B6-4FCD-8360-593F71CC9B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CEA49F-F0FF-4CEF-82F1-7857E25108CC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4BFBC-E4B6-4FCD-8360-593F71CC9B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CEA49F-F0FF-4CEF-82F1-7857E25108CC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4BFBC-E4B6-4FCD-8360-593F71CC9B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CEA49F-F0FF-4CEF-82F1-7857E25108CC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4BFBC-E4B6-4FCD-8360-593F71CC9B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CEA49F-F0FF-4CEF-82F1-7857E25108CC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4BFBC-E4B6-4FCD-8360-593F71CC9B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CEA49F-F0FF-4CEF-82F1-7857E25108CC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4BFBC-E4B6-4FCD-8360-593F71CC9B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CEA49F-F0FF-4CEF-82F1-7857E25108CC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4BFBC-E4B6-4FCD-8360-593F71CC9B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CEA49F-F0FF-4CEF-82F1-7857E25108CC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4BFBC-E4B6-4FCD-8360-593F71CC9B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CEA49F-F0FF-4CEF-82F1-7857E25108CC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4BFBC-E4B6-4FCD-8360-593F71CC9B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2CEA49F-F0FF-4CEF-82F1-7857E25108CC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C4BFBC-E4B6-4FCD-8360-593F71CC9B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CEA49F-F0FF-4CEF-82F1-7857E25108CC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C4BFBC-E4B6-4FCD-8360-593F71CC9B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2CEA49F-F0FF-4CEF-82F1-7857E25108CC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7C4BFBC-E4B6-4FCD-8360-593F71CC9B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odysof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devbr.com.br/sqlite-no-ionic-com-ngcordo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Persistência:</a:t>
            </a:r>
            <a:br>
              <a:rPr lang="pt-BR" dirty="0" smtClean="0"/>
            </a:br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ocorrência tem id, horário de registro,</a:t>
            </a:r>
          </a:p>
          <a:p>
            <a:pPr>
              <a:buNone/>
            </a:pPr>
            <a:r>
              <a:rPr lang="pt-BR" dirty="0" smtClean="0"/>
              <a:t>nome curto e uma descrição.</a:t>
            </a:r>
          </a:p>
          <a:p>
            <a:r>
              <a:rPr lang="pt-BR" dirty="0" smtClean="0"/>
              <a:t>Criar o banco de dados com esta tabela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SQLite</a:t>
            </a:r>
            <a:r>
              <a:rPr lang="pt-BR" dirty="0" smtClean="0"/>
              <a:t> – Exemplo 1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endParaRPr lang="pt-BR" dirty="0" smtClean="0"/>
          </a:p>
          <a:p>
            <a:r>
              <a:rPr lang="pt-BR" dirty="0" smtClean="0"/>
              <a:t>Instalar os </a:t>
            </a:r>
            <a:r>
              <a:rPr lang="pt-BR" dirty="0" err="1" smtClean="0"/>
              <a:t>plugin</a:t>
            </a:r>
            <a:r>
              <a:rPr lang="pt-BR" dirty="0" smtClean="0"/>
              <a:t> do </a:t>
            </a:r>
            <a:r>
              <a:rPr lang="pt-BR" dirty="0" err="1" smtClean="0"/>
              <a:t>sqlite</a:t>
            </a:r>
            <a:r>
              <a:rPr lang="pt-BR" dirty="0" smtClean="0"/>
              <a:t>:</a:t>
            </a:r>
          </a:p>
          <a:p>
            <a:pPr lvl="1">
              <a:buNone/>
            </a:pPr>
            <a:endParaRPr lang="pt-BR" sz="1800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636912"/>
            <a:ext cx="780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it-IT" sz="1600" dirty="0" smtClean="0"/>
              <a:t>cordova plugin add </a:t>
            </a:r>
            <a:r>
              <a:rPr lang="it-IT" sz="1600" dirty="0" smtClean="0">
                <a:hlinkClick r:id="rId2"/>
              </a:rPr>
              <a:t>https://github.com/brodysoft/</a:t>
            </a:r>
            <a:r>
              <a:rPr lang="it-IT" sz="1600" dirty="0" smtClean="0"/>
              <a:t>Cordova-SQLitePlugin.git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200" dirty="0" smtClean="0"/>
              <a:t>Em </a:t>
            </a:r>
            <a:r>
              <a:rPr lang="pt-BR" sz="2200" dirty="0" err="1" smtClean="0"/>
              <a:t>app</a:t>
            </a:r>
            <a:r>
              <a:rPr lang="pt-BR" sz="2200" dirty="0" smtClean="0"/>
              <a:t>.</a:t>
            </a:r>
            <a:r>
              <a:rPr lang="pt-BR" sz="2200" dirty="0" err="1" smtClean="0"/>
              <a:t>js</a:t>
            </a:r>
            <a:r>
              <a:rPr lang="pt-BR" sz="2200" dirty="0" smtClean="0"/>
              <a:t>: criar uma variável para receber o banco</a:t>
            </a:r>
          </a:p>
          <a:p>
            <a:pPr>
              <a:buNone/>
            </a:pPr>
            <a:r>
              <a:rPr lang="pt-BR" sz="2200" dirty="0" smtClean="0"/>
              <a:t>No topo da página:</a:t>
            </a:r>
          </a:p>
          <a:p>
            <a:pPr>
              <a:buNone/>
            </a:pPr>
            <a:r>
              <a:rPr lang="pt-BR" sz="2200" dirty="0" smtClean="0"/>
              <a:t>-&gt;var </a:t>
            </a:r>
            <a:r>
              <a:rPr lang="pt-BR" sz="2200" dirty="0" err="1" smtClean="0"/>
              <a:t>db</a:t>
            </a:r>
            <a:r>
              <a:rPr lang="pt-BR" sz="2200" dirty="0" smtClean="0"/>
              <a:t> = </a:t>
            </a:r>
            <a:r>
              <a:rPr lang="pt-BR" sz="2200" dirty="0" err="1" smtClean="0"/>
              <a:t>null</a:t>
            </a:r>
            <a:r>
              <a:rPr lang="pt-BR" sz="2200" dirty="0" smtClean="0"/>
              <a:t>;</a:t>
            </a:r>
          </a:p>
          <a:p>
            <a:pPr>
              <a:buNone/>
            </a:pPr>
            <a:endParaRPr lang="pt-BR" sz="2200" dirty="0" smtClean="0"/>
          </a:p>
          <a:p>
            <a:pPr>
              <a:buNone/>
            </a:pPr>
            <a:r>
              <a:rPr lang="pt-BR" sz="2200" dirty="0" smtClean="0"/>
              <a:t>Criação da </a:t>
            </a:r>
            <a:r>
              <a:rPr lang="pt-BR" sz="2200" dirty="0" err="1" smtClean="0"/>
              <a:t>tablela</a:t>
            </a:r>
            <a:r>
              <a:rPr lang="pt-BR" sz="2200" dirty="0" smtClean="0"/>
              <a:t>:</a:t>
            </a:r>
            <a:endParaRPr lang="pt-BR" sz="2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1</a:t>
            </a:r>
            <a:endParaRPr lang="pt-BR" dirty="0"/>
          </a:p>
        </p:txBody>
      </p:sp>
      <p:pic>
        <p:nvPicPr>
          <p:cNvPr id="4" name="Imagem 3" descr="create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429000"/>
            <a:ext cx="8136904" cy="88167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259632" y="486916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Criação do banco</a:t>
            </a:r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2483768" y="3933056"/>
            <a:ext cx="43204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nsertDataB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670082"/>
            <a:ext cx="5917486" cy="327108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Insert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771800" y="2132856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660232" y="201032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Valor  inicial do input</a:t>
            </a:r>
            <a:endParaRPr lang="pt-BR" sz="1600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5292080" y="378904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35696" y="450912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689482" y="3501008"/>
            <a:ext cx="2454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Retorno de uma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mensagem com sucesso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da inserção.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5292497"/>
            <a:ext cx="7247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Caso a mensagem não seja inserida, uma mensagem de erro pode ser </a:t>
            </a:r>
          </a:p>
          <a:p>
            <a:r>
              <a:rPr lang="pt-BR" sz="1600" dirty="0" smtClean="0"/>
              <a:t>mostrada.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012160" y="270892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665461" y="2492896"/>
            <a:ext cx="229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Parâmetros passados</a:t>
            </a:r>
          </a:p>
          <a:p>
            <a:r>
              <a:rPr lang="pt-BR" sz="1600" dirty="0" smtClean="0"/>
              <a:t>Na </a:t>
            </a:r>
            <a:r>
              <a:rPr lang="pt-BR" sz="1600" dirty="0" err="1" smtClean="0"/>
              <a:t>query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67544" y="126876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Em </a:t>
            </a:r>
            <a:r>
              <a:rPr lang="pt-BR" dirty="0" err="1" smtClean="0"/>
              <a:t>app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Select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96136" y="2420888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Busca no banco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7544" y="5301208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Insere dados na lista</a:t>
            </a:r>
            <a:endParaRPr lang="pt-BR" dirty="0"/>
          </a:p>
        </p:txBody>
      </p:sp>
      <p:cxnSp>
        <p:nvCxnSpPr>
          <p:cNvPr id="13" name="Conector angulado 12"/>
          <p:cNvCxnSpPr/>
          <p:nvPr/>
        </p:nvCxnSpPr>
        <p:spPr>
          <a:xfrm rot="5400000" flipH="1" flipV="1">
            <a:off x="863588" y="1952836"/>
            <a:ext cx="288032" cy="216024"/>
          </a:xfrm>
          <a:prstGeom prst="bentConnector3">
            <a:avLst>
              <a:gd name="adj1" fmla="val 45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11560" y="1556792"/>
            <a:ext cx="235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Declarando </a:t>
            </a:r>
            <a:r>
              <a:rPr lang="pt-BR" sz="1600" dirty="0" err="1" smtClean="0"/>
              <a:t>array</a:t>
            </a:r>
            <a:r>
              <a:rPr lang="pt-BR" sz="1600" dirty="0" smtClean="0"/>
              <a:t> lista</a:t>
            </a:r>
            <a:endParaRPr lang="pt-BR" sz="1600" dirty="0"/>
          </a:p>
        </p:txBody>
      </p:sp>
      <p:pic>
        <p:nvPicPr>
          <p:cNvPr id="19" name="Espaço Reservado para Conteúdo 18" descr="selectOcorrenci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276872"/>
            <a:ext cx="4896534" cy="2400635"/>
          </a:xfrm>
        </p:spPr>
      </p:pic>
      <p:cxnSp>
        <p:nvCxnSpPr>
          <p:cNvPr id="22" name="Conector de seta reta 21"/>
          <p:cNvCxnSpPr/>
          <p:nvPr/>
        </p:nvCxnSpPr>
        <p:spPr>
          <a:xfrm>
            <a:off x="3059832" y="2636912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1835696" y="371703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/>
          <p:nvPr/>
        </p:nvCxnSpPr>
        <p:spPr>
          <a:xfrm>
            <a:off x="2915816" y="3140968"/>
            <a:ext cx="2736304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5724128" y="4005064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Se o retorno não for </a:t>
            </a:r>
          </a:p>
          <a:p>
            <a:r>
              <a:rPr lang="pt-BR" sz="1600" dirty="0" smtClean="0"/>
              <a:t>vazio, preenche o </a:t>
            </a:r>
            <a:r>
              <a:rPr lang="pt-BR" sz="1600" dirty="0" err="1" smtClean="0"/>
              <a:t>array</a:t>
            </a:r>
            <a:endParaRPr lang="pt-BR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o download do projeto Book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Picaretation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SQLite</a:t>
            </a:r>
            <a:r>
              <a:rPr lang="pt-BR" dirty="0" smtClean="0"/>
              <a:t> – Exemplo 2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hlinkClick r:id="rId2"/>
              </a:rPr>
              <a:t>https://www.webdevbr.com.br/sqlite-no-ionic-com-ngcordova</a:t>
            </a:r>
            <a:endParaRPr lang="pt-BR" sz="2400" dirty="0" smtClean="0"/>
          </a:p>
          <a:p>
            <a:r>
              <a:rPr lang="pt-BR" sz="2400" dirty="0" smtClean="0"/>
              <a:t>https://www.thepolyglotdeveloper.com/2014/11/use-sqlite-instead-local-storage-ionic-framework/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5374</TotalTime>
  <Words>150</Words>
  <Application>Microsoft Office PowerPoint</Application>
  <PresentationFormat>Apresentação na tela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Persistência: SQLite</vt:lpstr>
      <vt:lpstr>SQLite – Exemplo 1</vt:lpstr>
      <vt:lpstr>SQLite</vt:lpstr>
      <vt:lpstr>Exemplo 1</vt:lpstr>
      <vt:lpstr>Insert</vt:lpstr>
      <vt:lpstr>Select </vt:lpstr>
      <vt:lpstr>SQLite – Exemplo 2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Persistência: SQLite</dc:title>
  <dc:creator>Marcelo Cataoca</dc:creator>
  <cp:lastModifiedBy>Marcelo Cataoca</cp:lastModifiedBy>
  <cp:revision>58</cp:revision>
  <dcterms:created xsi:type="dcterms:W3CDTF">2016-10-05T11:15:46Z</dcterms:created>
  <dcterms:modified xsi:type="dcterms:W3CDTF">2017-04-04T16:06:18Z</dcterms:modified>
</cp:coreProperties>
</file>