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B1056A-7BCD-41A8-8019-B8DCCF5C67DC}" type="datetimeFigureOut">
              <a:rPr lang="pt-BR" smtClean="0"/>
              <a:pPr/>
              <a:t>06/04/2017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1EA746-30B6-474D-949C-5B01ADC3CC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Persistência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/>
              <a:t>Local </a:t>
            </a:r>
            <a:r>
              <a:rPr lang="pt-BR" sz="3200" dirty="0" err="1" smtClean="0"/>
              <a:t>Storage</a:t>
            </a:r>
            <a:endParaRPr lang="pt-B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Local de armazenamento de informações</a:t>
            </a:r>
          </a:p>
          <a:p>
            <a:r>
              <a:rPr lang="pt-BR" sz="2400" dirty="0" smtClean="0"/>
              <a:t>A informação armazenada é disponível para todas as janelas da aplicação</a:t>
            </a:r>
          </a:p>
          <a:p>
            <a:r>
              <a:rPr lang="pt-BR" sz="2400" dirty="0" smtClean="0"/>
              <a:t>Os dados não expiram com o tempo</a:t>
            </a:r>
          </a:p>
          <a:p>
            <a:r>
              <a:rPr lang="pt-BR" sz="2400" dirty="0" smtClean="0"/>
              <a:t>Possui um limite de armazenamento </a:t>
            </a:r>
            <a:r>
              <a:rPr lang="pt-BR" sz="1800" dirty="0" smtClean="0"/>
              <a:t>(5/10mb)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Armazenar de forma persistente o número de vezes que um botão foi clicado.</a:t>
            </a:r>
          </a:p>
          <a:p>
            <a:r>
              <a:rPr lang="pt-BR" sz="2400" dirty="0" smtClean="0"/>
              <a:t>Criar um projeto </a:t>
            </a:r>
            <a:r>
              <a:rPr lang="pt-BR" sz="2400" dirty="0" err="1" smtClean="0"/>
              <a:t>ionic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Download do projeto 04 </a:t>
            </a:r>
            <a:r>
              <a:rPr lang="pt-BR" sz="2200" dirty="0" err="1" smtClean="0"/>
              <a:t>sharedPreferencesCliques</a:t>
            </a:r>
            <a:endParaRPr lang="pt-BR" sz="2200" dirty="0" smtClean="0"/>
          </a:p>
          <a:p>
            <a:r>
              <a:rPr lang="pt-BR" sz="2200" dirty="0" smtClean="0"/>
              <a:t>Copiar todo conteúdo e colar e </a:t>
            </a:r>
            <a:r>
              <a:rPr lang="pt-BR" sz="2200" dirty="0" err="1" smtClean="0"/>
              <a:t>substiur</a:t>
            </a:r>
            <a:r>
              <a:rPr lang="pt-BR" sz="2200" dirty="0" smtClean="0"/>
              <a:t>  em </a:t>
            </a:r>
            <a:r>
              <a:rPr lang="pt-BR" sz="2200" dirty="0" err="1" smtClean="0"/>
              <a:t>www</a:t>
            </a:r>
            <a:r>
              <a:rPr lang="pt-BR" sz="2200" dirty="0" smtClean="0"/>
              <a:t> do projeto </a:t>
            </a:r>
            <a:r>
              <a:rPr lang="pt-BR" sz="2200" dirty="0" err="1" smtClean="0"/>
              <a:t>ionic</a:t>
            </a:r>
            <a:r>
              <a:rPr lang="pt-BR" sz="2200" dirty="0" smtClean="0"/>
              <a:t> criado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Para fazer uso do local </a:t>
            </a:r>
            <a:r>
              <a:rPr lang="pt-BR" sz="2400" dirty="0" err="1" smtClean="0"/>
              <a:t>storage</a:t>
            </a:r>
            <a:r>
              <a:rPr lang="pt-BR" sz="2400" dirty="0" smtClean="0"/>
              <a:t> são necessários:</a:t>
            </a:r>
          </a:p>
          <a:p>
            <a:pPr>
              <a:buNone/>
            </a:pPr>
            <a:r>
              <a:rPr lang="pt-BR" sz="2000" dirty="0" smtClean="0"/>
              <a:t>Em </a:t>
            </a:r>
            <a:r>
              <a:rPr lang="pt-BR" sz="2000" dirty="0" err="1" smtClean="0"/>
              <a:t>app</a:t>
            </a:r>
            <a:r>
              <a:rPr lang="pt-BR" sz="2000" dirty="0" smtClean="0"/>
              <a:t>.</a:t>
            </a:r>
            <a:r>
              <a:rPr lang="pt-BR" sz="2000" dirty="0" err="1" smtClean="0"/>
              <a:t>js</a:t>
            </a:r>
            <a:endParaRPr lang="pt-BR" sz="2000" dirty="0" smtClean="0"/>
          </a:p>
          <a:p>
            <a:r>
              <a:rPr lang="pt-BR" sz="2000" dirty="0" smtClean="0"/>
              <a:t>Adicionar </a:t>
            </a:r>
            <a:r>
              <a:rPr lang="pt-BR" sz="2000" dirty="0" smtClean="0"/>
              <a:t>o script </a:t>
            </a:r>
            <a:r>
              <a:rPr lang="pt-BR" sz="2000" dirty="0" err="1" smtClean="0"/>
              <a:t>ngStorage</a:t>
            </a:r>
            <a:r>
              <a:rPr lang="pt-BR" sz="2000" dirty="0" smtClean="0"/>
              <a:t>.</a:t>
            </a:r>
            <a:r>
              <a:rPr lang="pt-BR" sz="2000" dirty="0" err="1" smtClean="0"/>
              <a:t>js</a:t>
            </a:r>
            <a:r>
              <a:rPr lang="pt-BR" sz="2000" dirty="0" smtClean="0"/>
              <a:t> </a:t>
            </a:r>
          </a:p>
          <a:p>
            <a:pPr lvl="1">
              <a:buNone/>
            </a:pPr>
            <a:r>
              <a:rPr lang="pt-BR" sz="2000" dirty="0" smtClean="0"/>
              <a:t>-&gt;</a:t>
            </a:r>
            <a:r>
              <a:rPr lang="pt-BR" sz="2000" dirty="0" err="1" smtClean="0"/>
              <a:t>www</a:t>
            </a:r>
            <a:r>
              <a:rPr lang="pt-BR" sz="2000" dirty="0" smtClean="0"/>
              <a:t>/</a:t>
            </a:r>
            <a:r>
              <a:rPr lang="pt-BR" sz="2000" dirty="0" err="1" smtClean="0"/>
              <a:t>js</a:t>
            </a:r>
            <a:r>
              <a:rPr lang="pt-BR" sz="2000" dirty="0" smtClean="0"/>
              <a:t> </a:t>
            </a:r>
            <a:r>
              <a:rPr lang="pt-BR" sz="2000" dirty="0" smtClean="0"/>
              <a:t>e referenciar em index.html</a:t>
            </a:r>
          </a:p>
          <a:p>
            <a:r>
              <a:rPr lang="pt-BR" sz="2000" dirty="0" smtClean="0"/>
              <a:t>Adicionar o módulo no </a:t>
            </a:r>
            <a:r>
              <a:rPr lang="pt-BR" sz="2000" dirty="0" err="1" smtClean="0"/>
              <a:t>controller</a:t>
            </a:r>
            <a:endParaRPr lang="pt-BR" sz="2000" dirty="0" smtClean="0"/>
          </a:p>
          <a:p>
            <a:pPr lvl="1">
              <a:buNone/>
            </a:pP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Importações</a:t>
            </a:r>
            <a:endParaRPr lang="pt-BR" dirty="0"/>
          </a:p>
        </p:txBody>
      </p:sp>
      <p:pic>
        <p:nvPicPr>
          <p:cNvPr id="4" name="Imagem 3" descr="moduleLocalStor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933056"/>
            <a:ext cx="6836544" cy="339867"/>
          </a:xfrm>
          <a:prstGeom prst="rect">
            <a:avLst/>
          </a:prstGeom>
        </p:spPr>
      </p:pic>
      <p:pic>
        <p:nvPicPr>
          <p:cNvPr id="5" name="Imagem 4" descr="moduleLocalStor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356992"/>
            <a:ext cx="5864816" cy="349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No 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 </a:t>
            </a:r>
            <a:r>
              <a:rPr lang="pt-BR" sz="1800" dirty="0" err="1" smtClean="0"/>
              <a:t>app</a:t>
            </a:r>
            <a:r>
              <a:rPr lang="pt-BR" sz="1800" dirty="0" smtClean="0"/>
              <a:t>.</a:t>
            </a:r>
            <a:r>
              <a:rPr lang="pt-BR" sz="1800" dirty="0" err="1" smtClean="0"/>
              <a:t>js</a:t>
            </a:r>
            <a:r>
              <a:rPr lang="pt-BR" sz="1800" dirty="0" smtClean="0"/>
              <a:t>, </a:t>
            </a:r>
            <a:r>
              <a:rPr lang="pt-BR" sz="1800" dirty="0" smtClean="0"/>
              <a:t>insira o módulo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63888" y="5805264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Utilizando uma variável em 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pic>
        <p:nvPicPr>
          <p:cNvPr id="12" name="Imagem 11" descr="moduleLocalStor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6043534" cy="360040"/>
          </a:xfrm>
          <a:prstGeom prst="rect">
            <a:avLst/>
          </a:prstGeom>
        </p:spPr>
      </p:pic>
      <p:pic>
        <p:nvPicPr>
          <p:cNvPr id="13" name="Imagem 12" descr="localStorageControll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573016"/>
            <a:ext cx="4248743" cy="147658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3568" y="306896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 do módulo</a:t>
            </a:r>
            <a:endParaRPr lang="pt-BR" dirty="0"/>
          </a:p>
        </p:txBody>
      </p:sp>
      <p:cxnSp>
        <p:nvCxnSpPr>
          <p:cNvPr id="16" name="Conector de seta reta 15"/>
          <p:cNvCxnSpPr>
            <a:stCxn id="14" idx="3"/>
          </p:cNvCxnSpPr>
          <p:nvPr/>
        </p:nvCxnSpPr>
        <p:spPr>
          <a:xfrm>
            <a:off x="3322432" y="3253626"/>
            <a:ext cx="60149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2483768" y="4725144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139952" y="1772816"/>
            <a:ext cx="165618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taCliqu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1628800"/>
            <a:ext cx="3240360" cy="410445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979712" y="278092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5940152" y="2276872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236296" y="227687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h3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9592" y="30689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button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1053</TotalTime>
  <Words>125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Persistência</vt:lpstr>
      <vt:lpstr>Local Storage</vt:lpstr>
      <vt:lpstr>Local Storage</vt:lpstr>
      <vt:lpstr>Local Storage</vt:lpstr>
      <vt:lpstr>Importações</vt:lpstr>
      <vt:lpstr>Local Storage </vt:lpstr>
      <vt:lpstr>Local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</dc:title>
  <dc:creator>Marcelo Cataoca</dc:creator>
  <cp:lastModifiedBy>Marcelo Cataoca</cp:lastModifiedBy>
  <cp:revision>40</cp:revision>
  <dcterms:created xsi:type="dcterms:W3CDTF">2017-02-13T23:02:13Z</dcterms:created>
  <dcterms:modified xsi:type="dcterms:W3CDTF">2017-04-07T02:49:21Z</dcterms:modified>
</cp:coreProperties>
</file>