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BE678C-9E9F-4E0F-A8D5-C7E36ED801AE}" type="datetimeFigureOut">
              <a:rPr lang="pt-BR" smtClean="0"/>
              <a:pPr/>
              <a:t>06/03/2017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8B7179-D4FE-41BC-81DC-A4D24D887D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Sensores em Aplicações Móveis:</a:t>
            </a:r>
            <a:br>
              <a:rPr lang="pt-BR" sz="3600" dirty="0" smtClean="0"/>
            </a:br>
            <a:r>
              <a:rPr lang="pt-BR" sz="3600" dirty="0" smtClean="0"/>
              <a:t>Capturando Imagens e Vídeos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 do exemplo no </a:t>
            </a:r>
            <a:r>
              <a:rPr lang="pt-BR" dirty="0" err="1" smtClean="0"/>
              <a:t>moodle</a:t>
            </a:r>
            <a:endParaRPr lang="pt-BR" dirty="0" smtClean="0"/>
          </a:p>
          <a:p>
            <a:pPr lvl="1">
              <a:buFont typeface="Courier New" pitchFamily="49" charset="0"/>
              <a:buChar char="o"/>
            </a:pPr>
            <a:r>
              <a:rPr lang="pt-BR" dirty="0" smtClean="0"/>
              <a:t>Projeto 06_medias</a:t>
            </a:r>
          </a:p>
          <a:p>
            <a:pPr lvl="1">
              <a:buFont typeface="Courier New" pitchFamily="49" charset="0"/>
              <a:buChar char="o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Capturar Imagens e Vídeos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Em </a:t>
            </a:r>
            <a:r>
              <a:rPr lang="pt-BR" sz="2200" dirty="0" err="1" smtClean="0"/>
              <a:t>AndroidManifest</a:t>
            </a:r>
            <a:r>
              <a:rPr lang="pt-BR" sz="2200" dirty="0" smtClean="0"/>
              <a:t>.</a:t>
            </a:r>
            <a:r>
              <a:rPr lang="pt-BR" sz="2200" dirty="0" err="1" smtClean="0"/>
              <a:t>xml</a:t>
            </a:r>
            <a:r>
              <a:rPr lang="pt-BR" sz="2200" dirty="0" smtClean="0"/>
              <a:t> adicionar as permissões: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Permissões</a:t>
            </a:r>
            <a:endParaRPr lang="pt-BR" dirty="0"/>
          </a:p>
        </p:txBody>
      </p:sp>
      <p:pic>
        <p:nvPicPr>
          <p:cNvPr id="4" name="Imagem 3" descr="permissaoSenso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6408712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sz="2400" dirty="0" smtClean="0"/>
              <a:t>Para fazer uso do serviço de câmera, será preciso adicionar um </a:t>
            </a:r>
            <a:r>
              <a:rPr lang="pt-BR" sz="2400" dirty="0" err="1" smtClean="0"/>
              <a:t>plugin</a:t>
            </a:r>
            <a:r>
              <a:rPr lang="pt-BR" sz="2400" dirty="0" smtClean="0"/>
              <a:t> do </a:t>
            </a:r>
            <a:r>
              <a:rPr lang="pt-BR" sz="2400" dirty="0" err="1" smtClean="0"/>
              <a:t>Cordova</a:t>
            </a:r>
            <a:endParaRPr lang="pt-BR" sz="2400" dirty="0" smtClean="0"/>
          </a:p>
          <a:p>
            <a:pPr lvl="1">
              <a:buFont typeface="Courier New" pitchFamily="49" charset="0"/>
              <a:buChar char="o"/>
            </a:pPr>
            <a:r>
              <a:rPr lang="pt-BR" sz="2000" dirty="0" err="1" smtClean="0"/>
              <a:t>cordova</a:t>
            </a:r>
            <a:r>
              <a:rPr lang="pt-BR" sz="2000" dirty="0" smtClean="0"/>
              <a:t> </a:t>
            </a:r>
            <a:r>
              <a:rPr lang="pt-BR" sz="2000" dirty="0" err="1" smtClean="0"/>
              <a:t>plugin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 </a:t>
            </a:r>
            <a:r>
              <a:rPr lang="pt-BR" sz="2000" dirty="0" err="1" smtClean="0"/>
              <a:t>cordova-plugin-camera</a:t>
            </a:r>
            <a:endParaRPr lang="pt-BR" sz="2000" dirty="0" smtClean="0"/>
          </a:p>
          <a:p>
            <a:pPr lvl="1">
              <a:buNone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Adicionar parâmetro no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em </a:t>
            </a:r>
            <a:r>
              <a:rPr lang="pt-BR" sz="2400" dirty="0" err="1" smtClean="0"/>
              <a:t>app</a:t>
            </a:r>
            <a:r>
              <a:rPr lang="pt-BR" sz="2400" dirty="0" smtClean="0"/>
              <a:t>.</a:t>
            </a:r>
            <a:r>
              <a:rPr lang="pt-BR" sz="2400" dirty="0" err="1" smtClean="0"/>
              <a:t>js</a:t>
            </a:r>
            <a:endParaRPr lang="pt-BR" sz="2400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Plugin</a:t>
            </a:r>
            <a:endParaRPr lang="pt-BR" dirty="0"/>
          </a:p>
        </p:txBody>
      </p:sp>
      <p:pic>
        <p:nvPicPr>
          <p:cNvPr id="4" name="Imagem 3" descr="parametroCordovaCam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789040"/>
            <a:ext cx="6847304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Capturar </a:t>
            </a:r>
            <a:r>
              <a:rPr lang="pt-BR" sz="2400" dirty="0" smtClean="0"/>
              <a:t>imagens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Capturar </a:t>
            </a:r>
            <a:r>
              <a:rPr lang="pt-BR" dirty="0" err="1" smtClean="0"/>
              <a:t>Images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 descr="takePicture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060848"/>
            <a:ext cx="5760640" cy="30190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5576" y="56612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Armazena a imagem em um atributo e insere uma extensão nessa imagem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1115616" y="314096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115616" y="3140968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Adicionar </a:t>
            </a:r>
            <a:r>
              <a:rPr lang="pt-BR" sz="2400" dirty="0" err="1" smtClean="0"/>
              <a:t>plugin</a:t>
            </a:r>
            <a:r>
              <a:rPr lang="pt-BR" sz="2400" dirty="0" smtClean="0"/>
              <a:t> para vídeo</a:t>
            </a:r>
          </a:p>
          <a:p>
            <a:pPr lvl="1">
              <a:buFont typeface="Courier New" pitchFamily="49" charset="0"/>
              <a:buChar char="o"/>
            </a:pPr>
            <a:r>
              <a:rPr lang="pt-BR" sz="2200" dirty="0" err="1" smtClean="0"/>
              <a:t>Cordova</a:t>
            </a:r>
            <a:r>
              <a:rPr lang="pt-BR" sz="2200" dirty="0" smtClean="0"/>
              <a:t> </a:t>
            </a:r>
            <a:r>
              <a:rPr lang="pt-BR" sz="2200" dirty="0" err="1" smtClean="0"/>
              <a:t>plugin</a:t>
            </a:r>
            <a:r>
              <a:rPr lang="pt-BR" sz="2200" dirty="0" smtClean="0"/>
              <a:t> </a:t>
            </a:r>
            <a:r>
              <a:rPr lang="pt-BR" sz="2200" dirty="0" err="1" smtClean="0"/>
              <a:t>add</a:t>
            </a:r>
            <a:r>
              <a:rPr lang="pt-BR" sz="2200" dirty="0" smtClean="0"/>
              <a:t> </a:t>
            </a:r>
            <a:r>
              <a:rPr lang="pt-BR" sz="2200" dirty="0" err="1" smtClean="0"/>
              <a:t>cordova-plugin-media-capture</a:t>
            </a:r>
            <a:endParaRPr lang="pt-BR" sz="22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200" dirty="0" smtClean="0"/>
              <a:t>Adicionar parâmetro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Capturar Vídeo</a:t>
            </a:r>
            <a:endParaRPr lang="pt-BR" dirty="0"/>
          </a:p>
        </p:txBody>
      </p:sp>
      <p:pic>
        <p:nvPicPr>
          <p:cNvPr id="4" name="Imagem 3" descr="parametroCordovaVide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284984"/>
            <a:ext cx="6802191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Capturar Vídeo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http://ngcordova.com/docs/plugins/camera/</a:t>
            </a:r>
          </a:p>
          <a:p>
            <a:r>
              <a:rPr lang="pt-BR" sz="2400" dirty="0" smtClean="0"/>
              <a:t>http://ngcordova.com/docs/plugins/capture/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88</Words>
  <Application>Microsoft Office PowerPoint</Application>
  <PresentationFormat>Apresentação na tela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Sensores em Aplicações Móveis: Capturando Imagens e Vídeos</vt:lpstr>
      <vt:lpstr>Capturar Imagens e Vídeos</vt:lpstr>
      <vt:lpstr>Permissões</vt:lpstr>
      <vt:lpstr>Plugin</vt:lpstr>
      <vt:lpstr>Capturar Images </vt:lpstr>
      <vt:lpstr>Capturar Vídeo</vt:lpstr>
      <vt:lpstr>Capturar Vídeo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em Aplicações Móveis: Capturando Imagens e Vídeos</dc:title>
  <dc:creator>Marcelo Cataoca</dc:creator>
  <cp:lastModifiedBy>Marcelo Cataoca</cp:lastModifiedBy>
  <cp:revision>14</cp:revision>
  <dcterms:created xsi:type="dcterms:W3CDTF">2016-09-30T11:37:09Z</dcterms:created>
  <dcterms:modified xsi:type="dcterms:W3CDTF">2017-03-07T04:05:15Z</dcterms:modified>
</cp:coreProperties>
</file>